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0054-7604-430C-9AD2-F9667023E581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6868-47CF-4077-88D5-70F368C29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0054-7604-430C-9AD2-F9667023E581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6868-47CF-4077-88D5-70F368C29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0054-7604-430C-9AD2-F9667023E581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6868-47CF-4077-88D5-70F368C29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0054-7604-430C-9AD2-F9667023E581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6868-47CF-4077-88D5-70F368C29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0054-7604-430C-9AD2-F9667023E581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6868-47CF-4077-88D5-70F368C29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0054-7604-430C-9AD2-F9667023E581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6868-47CF-4077-88D5-70F368C29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0054-7604-430C-9AD2-F9667023E581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6868-47CF-4077-88D5-70F368C29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0054-7604-430C-9AD2-F9667023E581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6868-47CF-4077-88D5-70F368C29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0054-7604-430C-9AD2-F9667023E581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6868-47CF-4077-88D5-70F368C29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0054-7604-430C-9AD2-F9667023E581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6868-47CF-4077-88D5-70F368C29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0054-7604-430C-9AD2-F9667023E581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6868-47CF-4077-88D5-70F368C29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0054-7604-430C-9AD2-F9667023E581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E6868-47CF-4077-88D5-70F368C29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MY ZOO OOP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20132329 Chan-</a:t>
            </a:r>
            <a:r>
              <a:rPr lang="en-US" altLang="ko-KR" dirty="0" err="1" smtClean="0"/>
              <a:t>gyu</a:t>
            </a:r>
            <a:r>
              <a:rPr lang="en-US" altLang="ko-KR" dirty="0" smtClean="0"/>
              <a:t> Kim</a:t>
            </a:r>
          </a:p>
          <a:p>
            <a:r>
              <a:rPr lang="en-US" altLang="ko-KR" dirty="0" smtClean="0"/>
              <a:t>20132377 Sung-min Shin</a:t>
            </a:r>
          </a:p>
          <a:p>
            <a:r>
              <a:rPr lang="en-US" altLang="ko-KR" dirty="0" smtClean="0"/>
              <a:t>20132385 </a:t>
            </a:r>
            <a:r>
              <a:rPr lang="en-US" altLang="ko-KR" dirty="0" err="1" smtClean="0"/>
              <a:t>Seon</a:t>
            </a:r>
            <a:r>
              <a:rPr lang="en-US" altLang="ko-KR" dirty="0" smtClean="0"/>
              <a:t> Oh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Scene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Setting Stroke and Color when draw Animal</a:t>
            </a:r>
          </a:p>
          <a:p>
            <a:pPr lvl="1"/>
            <a:r>
              <a:rPr lang="en-US" altLang="ko-KR" dirty="0" smtClean="0"/>
              <a:t>Data from the File I/O</a:t>
            </a:r>
          </a:p>
          <a:p>
            <a:r>
              <a:rPr lang="en-US" altLang="ko-KR" dirty="0" smtClean="0"/>
              <a:t>Find pivot the animal</a:t>
            </a:r>
          </a:p>
          <a:p>
            <a:pPr lvl="1"/>
            <a:r>
              <a:rPr lang="en-US" altLang="ko-KR" dirty="0" smtClean="0"/>
              <a:t>That used for Bounding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Documents and Settings\Susan\Local Settings\Temporary Internet Files\Content.IE5\RP6QTRO5\MC90041229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924944"/>
            <a:ext cx="1698625" cy="1835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Play </a:t>
            </a:r>
            <a:r>
              <a:rPr lang="en-US" altLang="ko-KR" dirty="0" err="1" smtClean="0"/>
              <a:t>musicfile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File format is MPEG-3</a:t>
            </a:r>
          </a:p>
          <a:p>
            <a:r>
              <a:rPr lang="en-US" altLang="ko-KR" dirty="0" smtClean="0"/>
              <a:t>Using external library</a:t>
            </a:r>
          </a:p>
          <a:p>
            <a:pPr lvl="1"/>
            <a:r>
              <a:rPr lang="en-US" altLang="ko-KR" dirty="0" smtClean="0"/>
              <a:t>Open </a:t>
            </a:r>
            <a:r>
              <a:rPr lang="en-US" altLang="ko-KR" dirty="0" err="1" smtClean="0"/>
              <a:t>souce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Jlayout</a:t>
            </a:r>
            <a:r>
              <a:rPr lang="en-US" altLang="ko-KR" dirty="0" smtClean="0"/>
              <a:t> that is refers Java Media Framework (JMF) etc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9" name="Picture 11" descr="C:\Documents and Settings\Susan\Local Settings\Temporary Internet Files\Content.IE5\61M3ONYY\MC90044179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276872"/>
            <a:ext cx="2743200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Frame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5" name="Picture 3" descr="C:\Documents and Settings\Susan\Local Settings\Temporary Internet Files\Content.IE5\RP6QTRO5\MC90043482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852936"/>
            <a:ext cx="182880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dirty="0" smtClean="0"/>
              <a:t>Contents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Total program Structure</a:t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Class description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Animal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Cage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err="1" smtClean="0"/>
              <a:t>Controler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Manager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Monitor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Scene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Sound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Viewer</a:t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Sample screenshots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Total program Structure </a:t>
            </a:r>
            <a:endParaRPr lang="ko-KR" altLang="en-US" dirty="0"/>
          </a:p>
        </p:txBody>
      </p:sp>
      <p:pic>
        <p:nvPicPr>
          <p:cNvPr id="4" name="내용 개체 틀 3" descr="KakaoTalk_20140611_2104167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82208"/>
            <a:ext cx="8229600" cy="396194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description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Animal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Cage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err="1" smtClean="0"/>
              <a:t>Controler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Manager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Monitor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Scene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Sound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Viewer</a:t>
            </a:r>
            <a:endParaRPr lang="ko-KR" altLang="en-US" dirty="0"/>
          </a:p>
        </p:txBody>
      </p:sp>
      <p:pic>
        <p:nvPicPr>
          <p:cNvPr id="6" name="내용 개체 틀 5" descr="Class description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269968" y="2060848"/>
            <a:ext cx="2614399" cy="337167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Get Point the File I/O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Draw Animal</a:t>
            </a:r>
          </a:p>
          <a:p>
            <a:pPr lvl="1"/>
            <a:r>
              <a:rPr lang="en-US" altLang="ko-KR" dirty="0" smtClean="0"/>
              <a:t>Using Graphics2D</a:t>
            </a:r>
          </a:p>
          <a:p>
            <a:r>
              <a:rPr lang="en-US" altLang="ko-KR" dirty="0" smtClean="0"/>
              <a:t>Moving Animal</a:t>
            </a:r>
          </a:p>
          <a:p>
            <a:pPr lvl="1"/>
            <a:r>
              <a:rPr lang="en-US" altLang="ko-KR" dirty="0" smtClean="0"/>
              <a:t>Using Thread</a:t>
            </a:r>
          </a:p>
          <a:p>
            <a:endParaRPr lang="en-US" altLang="ko-KR" dirty="0"/>
          </a:p>
          <a:p>
            <a:r>
              <a:rPr lang="en-US" altLang="ko-KR" dirty="0" smtClean="0"/>
              <a:t>Bounding when</a:t>
            </a:r>
            <a:br>
              <a:rPr lang="en-US" altLang="ko-KR" dirty="0" smtClean="0"/>
            </a:br>
            <a:r>
              <a:rPr lang="en-US" altLang="ko-KR" dirty="0" smtClean="0"/>
              <a:t>crash the Cage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0957" y="1599133"/>
            <a:ext cx="4038600" cy="4525963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pic>
        <p:nvPicPr>
          <p:cNvPr id="1028" name="Picture 4" descr="C:\Documents and Settings\Susan\Local Settings\Temporary Internet Files\Content.IE5\61M3ONYY\MP900180637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492896"/>
            <a:ext cx="3657600" cy="24018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Made cage</a:t>
            </a:r>
          </a:p>
          <a:p>
            <a:pPr lvl="1"/>
            <a:r>
              <a:rPr lang="en-US" altLang="ko-KR" dirty="0" smtClean="0"/>
              <a:t>That has just Point</a:t>
            </a: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C:\Documents and Settings\Susan\Local Settings\Temporary Internet Files\Content.IE5\RP6QTRO5\MP900390188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2362200"/>
            <a:ext cx="3657600" cy="2609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Make control system on animal and other</a:t>
            </a:r>
          </a:p>
          <a:p>
            <a:pPr lvl="1"/>
            <a:r>
              <a:rPr lang="en-US" altLang="ko-KR" dirty="0" smtClean="0"/>
              <a:t>Use </a:t>
            </a:r>
            <a:r>
              <a:rPr lang="en-US" altLang="ko-KR" dirty="0" err="1" smtClean="0"/>
              <a:t>ActionListener</a:t>
            </a:r>
            <a:endParaRPr lang="en-US" altLang="ko-KR" dirty="0" smtClean="0"/>
          </a:p>
          <a:p>
            <a:r>
              <a:rPr lang="en-US" altLang="ko-KR" dirty="0" smtClean="0"/>
              <a:t>We can choice Background image and clear whole thing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Documents and Settings\Susan\Local Settings\Temporary Internet Files\Content.IE5\61M3ONYY\MC90043162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492896"/>
            <a:ext cx="2699419" cy="26994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Manager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Make a viewer</a:t>
            </a:r>
          </a:p>
          <a:p>
            <a:pPr lvl="1"/>
            <a:r>
              <a:rPr lang="en-US" altLang="ko-KR" dirty="0" smtClean="0"/>
              <a:t>That is Frame for this program</a:t>
            </a:r>
          </a:p>
          <a:p>
            <a:r>
              <a:rPr lang="en-US" altLang="ko-KR" dirty="0" smtClean="0"/>
              <a:t>Listen </a:t>
            </a:r>
            <a:r>
              <a:rPr lang="en-US" altLang="ko-KR" dirty="0" err="1" smtClean="0"/>
              <a:t>MouseEvent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9" name="Picture 3" descr="C:\Documents and Settings\Susan\Local Settings\Temporary Internet Files\Content.IE5\RP6QTRO5\MP9004425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636912"/>
            <a:ext cx="3564545" cy="2376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Monitor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Drawing Animal and Cage</a:t>
            </a:r>
          </a:p>
          <a:p>
            <a:pPr lvl="1"/>
            <a:r>
              <a:rPr lang="en-US" altLang="ko-KR" dirty="0" err="1" smtClean="0"/>
              <a:t>paintComponent</a:t>
            </a:r>
            <a:endParaRPr lang="en-US" altLang="ko-KR" dirty="0" smtClean="0"/>
          </a:p>
          <a:p>
            <a:r>
              <a:rPr lang="en-US" altLang="ko-KR" dirty="0" smtClean="0"/>
              <a:t>Setting Stroke and Color is working Scene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6" name="Picture 6" descr="C:\Documents and Settings\Susan\Local Settings\Temporary Internet Files\Content.IE5\RT3I6M4O\MC90025042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2492896"/>
            <a:ext cx="2115493" cy="2328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142</Words>
  <Application>Microsoft Office PowerPoint</Application>
  <PresentationFormat>화면 슬라이드 쇼(4:3)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MY ZOO OOP</vt:lpstr>
      <vt:lpstr>Contents</vt:lpstr>
      <vt:lpstr>Total program Structure </vt:lpstr>
      <vt:lpstr>Class description</vt:lpstr>
      <vt:lpstr>Animal</vt:lpstr>
      <vt:lpstr>Cage</vt:lpstr>
      <vt:lpstr>Controller</vt:lpstr>
      <vt:lpstr>Manager</vt:lpstr>
      <vt:lpstr>Monitor</vt:lpstr>
      <vt:lpstr>Scene</vt:lpstr>
      <vt:lpstr>Sound</vt:lpstr>
      <vt:lpstr>Viewer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ZOO OOP</dc:title>
  <dc:creator>1</dc:creator>
  <cp:lastModifiedBy>1</cp:lastModifiedBy>
  <cp:revision>16</cp:revision>
  <dcterms:created xsi:type="dcterms:W3CDTF">2014-06-11T09:06:17Z</dcterms:created>
  <dcterms:modified xsi:type="dcterms:W3CDTF">2014-06-11T12:56:40Z</dcterms:modified>
</cp:coreProperties>
</file>