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24/04/2025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2192001" cy="6857999"/>
          </a:xfrm>
          <a:solidFill>
            <a:schemeClr val="tx1"/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597878"/>
            <a:ext cx="9802483" cy="208759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Utilizing web scraping techniques to gather and analyze key company data for strategic business insights</a:t>
            </a:r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ack and white logo&#10;&#10;AI-generated content may be incorrect.">
            <a:extLst>
              <a:ext uri="{FF2B5EF4-FFF2-40B4-BE49-F238E27FC236}">
                <a16:creationId xmlns:a16="http://schemas.microsoft.com/office/drawing/2014/main" id="{4A2090BF-0DD0-0A80-5A87-414CE4852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571" y="2725948"/>
            <a:ext cx="6863338" cy="10773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F54300-2A5A-CCB2-9AB4-8BFBBA4F4045}"/>
              </a:ext>
            </a:extLst>
          </p:cNvPr>
          <p:cNvSpPr txBox="1"/>
          <p:nvPr/>
        </p:nvSpPr>
        <p:spPr>
          <a:xfrm>
            <a:off x="3105509" y="172528"/>
            <a:ext cx="611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SOLEY FOR THE PURPOSES OF FORAGE WORK EXPERIENCE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430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Review Insight Summary</a:t>
            </a:r>
          </a:p>
        </p:txBody>
      </p:sp>
      <p:pic>
        <p:nvPicPr>
          <p:cNvPr id="5" name="Content Placeholder 4" descr="A close-up of words&#10;&#10;AI-generated content may be incorrect.">
            <a:extLst>
              <a:ext uri="{FF2B5EF4-FFF2-40B4-BE49-F238E27FC236}">
                <a16:creationId xmlns:a16="http://schemas.microsoft.com/office/drawing/2014/main" id="{F94CF9F8-49D2-2EBA-3593-227533BC3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7" y="1244483"/>
            <a:ext cx="7847102" cy="2184517"/>
          </a:xfrm>
        </p:spPr>
      </p:pic>
      <p:pic>
        <p:nvPicPr>
          <p:cNvPr id="7" name="Picture 6" descr="A pie chart with text on it&#10;&#10;AI-generated content may be incorrect.">
            <a:extLst>
              <a:ext uri="{FF2B5EF4-FFF2-40B4-BE49-F238E27FC236}">
                <a16:creationId xmlns:a16="http://schemas.microsoft.com/office/drawing/2014/main" id="{3B24C39B-4856-240E-891D-970D38ED7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019" y="3226279"/>
            <a:ext cx="3895165" cy="34802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B0A3CC-B8C6-CFB1-0EEC-CDE4D40D4CA1}"/>
              </a:ext>
            </a:extLst>
          </p:cNvPr>
          <p:cNvSpPr txBox="1"/>
          <p:nvPr/>
        </p:nvSpPr>
        <p:spPr>
          <a:xfrm rot="10800000" flipV="1">
            <a:off x="334174" y="4035127"/>
            <a:ext cx="66480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feedback primarily focuses on delays, cancellations, and poor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feedback highlights comfort, good service, and pleasant flight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sentiment proportions indicates that there is significant proportion of customers with positive sentiment , although larger shares expresses concern . Addressing the key areas of discontent will enhance the overall customer satisfaction score.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Customer Review Insight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Office</cp:lastModifiedBy>
  <cp:revision>14</cp:revision>
  <dcterms:created xsi:type="dcterms:W3CDTF">2022-12-06T11:13:27Z</dcterms:created>
  <dcterms:modified xsi:type="dcterms:W3CDTF">2025-04-24T13:44:01Z</dcterms:modified>
</cp:coreProperties>
</file>