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8024" y="-353429"/>
            <a:ext cx="12330023" cy="7823904"/>
          </a:xfrm>
          <a:solidFill>
            <a:schemeClr val="tx1"/>
          </a:solidFill>
        </p:spPr>
        <p:txBody>
          <a:bodyPr>
            <a:normAutofit/>
          </a:bodyPr>
          <a:lstStyle/>
          <a:p>
            <a:endParaRPr lang="en-GB" sz="3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BB351-34EB-42DA-0B2B-2D8D5EE43C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882" y="2897433"/>
            <a:ext cx="5400675" cy="847725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533290" y="443554"/>
            <a:ext cx="7545238" cy="31486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SOLEY FOR THE PURPOSES OF FORAGE WORK EXPERIENCE</a:t>
            </a:r>
            <a:endParaRPr lang="en-IN" dirty="0">
              <a:solidFill>
                <a:schemeClr val="bg1"/>
              </a:solidFill>
            </a:endParaRP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50C90-4D9F-7B59-4368-19B2B00D3F4A}"/>
              </a:ext>
            </a:extLst>
          </p:cNvPr>
          <p:cNvSpPr txBox="1"/>
          <p:nvPr/>
        </p:nvSpPr>
        <p:spPr>
          <a:xfrm>
            <a:off x="595223" y="4114800"/>
            <a:ext cx="114213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A Data-Driven Approach to Enhance Booking Conversion Rates</a:t>
            </a:r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/>
              <a:t>Predictive Model for Customer Booking Behaviour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37679D-555C-614B-B6D1-69B5CE4E9D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18" b="2"/>
          <a:stretch/>
        </p:blipFill>
        <p:spPr>
          <a:xfrm>
            <a:off x="433701" y="2276856"/>
            <a:ext cx="6009855" cy="3694176"/>
          </a:xfrm>
          <a:prstGeom prst="rect">
            <a:avLst/>
          </a:prstGeo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B12D60E-6001-83C0-06FA-A6F258C07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9978" y="2276856"/>
            <a:ext cx="5472022" cy="20363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Objective : To build a model that accurately predicts whether a customer will complete a booking, enabling smarter marketing and operational strategies.</a:t>
            </a:r>
          </a:p>
          <a:p>
            <a:pPr marL="0"/>
            <a:r>
              <a:rPr lang="en-US" sz="1800" dirty="0"/>
              <a:t>  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ACCURACY SCORE : 85.62%</a:t>
            </a:r>
          </a:p>
          <a:p>
            <a:pPr marL="0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  CROSS-VALIDATION SCORE(MEAN) : 49%</a:t>
            </a:r>
          </a:p>
          <a:p>
            <a:pPr marL="0"/>
            <a:r>
              <a:rPr lang="en-US" sz="1800" dirty="0"/>
              <a:t>Top 3 features are : </a:t>
            </a:r>
            <a:r>
              <a:rPr lang="en-US" sz="1800" dirty="0">
                <a:solidFill>
                  <a:srgbClr val="002060"/>
                </a:solidFill>
                <a:highlight>
                  <a:srgbClr val="FFFF00"/>
                </a:highlight>
              </a:rPr>
              <a:t>purchase lead, route, flight hour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4D87EA-CC54-53B9-29C6-8304A728B160}"/>
              </a:ext>
            </a:extLst>
          </p:cNvPr>
          <p:cNvSpPr txBox="1"/>
          <p:nvPr/>
        </p:nvSpPr>
        <p:spPr>
          <a:xfrm>
            <a:off x="6702034" y="4658264"/>
            <a:ext cx="50205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📌 </a:t>
            </a:r>
            <a:r>
              <a:rPr lang="en-IN" b="1" dirty="0"/>
              <a:t>Business Impact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Enables </a:t>
            </a:r>
            <a:r>
              <a:rPr lang="en-US" b="1" dirty="0"/>
              <a:t>focused marketing strategies</a:t>
            </a:r>
            <a:r>
              <a:rPr lang="en-US" dirty="0"/>
              <a:t> on high-impact features.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Supports </a:t>
            </a:r>
            <a:r>
              <a:rPr lang="en-US" b="1" dirty="0"/>
              <a:t>personalized offerings</a:t>
            </a:r>
            <a:r>
              <a:rPr lang="en-US" dirty="0"/>
              <a:t> based on top predictors like route and purchase lead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Predictive Model for Customer Booking Behaviour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Office</cp:lastModifiedBy>
  <cp:revision>13</cp:revision>
  <dcterms:created xsi:type="dcterms:W3CDTF">2022-12-06T11:13:27Z</dcterms:created>
  <dcterms:modified xsi:type="dcterms:W3CDTF">2025-04-25T08:14:06Z</dcterms:modified>
</cp:coreProperties>
</file>