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40"/>
  </p:normalViewPr>
  <p:slideViewPr>
    <p:cSldViewPr snapToGrid="0" snapToObjects="1">
      <p:cViewPr>
        <p:scale>
          <a:sx n="78" d="100"/>
          <a:sy n="78" d="100"/>
        </p:scale>
        <p:origin x="11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DF995-8913-EC4A-BB20-9182C76878AB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F2E8E-60CC-4149-91F4-95641D4B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29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F814-3C5E-8540-9286-0BAA651824E5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FEE5-79CC-DB4F-AA09-22E8DCDD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8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F814-3C5E-8540-9286-0BAA651824E5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FEE5-79CC-DB4F-AA09-22E8DCDD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1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F814-3C5E-8540-9286-0BAA651824E5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FEE5-79CC-DB4F-AA09-22E8DCDD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1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F814-3C5E-8540-9286-0BAA651824E5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FEE5-79CC-DB4F-AA09-22E8DCDD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2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F814-3C5E-8540-9286-0BAA651824E5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FEE5-79CC-DB4F-AA09-22E8DCDD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7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F814-3C5E-8540-9286-0BAA651824E5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FEE5-79CC-DB4F-AA09-22E8DCDD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9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F814-3C5E-8540-9286-0BAA651824E5}" type="datetimeFigureOut">
              <a:rPr lang="en-US" smtClean="0"/>
              <a:t>6/6/17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FEE5-79CC-DB4F-AA09-22E8DCDD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7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F814-3C5E-8540-9286-0BAA651824E5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FEE5-79CC-DB4F-AA09-22E8DCDD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5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F814-3C5E-8540-9286-0BAA651824E5}" type="datetimeFigureOut">
              <a:rPr lang="en-US" smtClean="0"/>
              <a:t>6/6/17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FEE5-79CC-DB4F-AA09-22E8DCDD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45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F814-3C5E-8540-9286-0BAA651824E5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FEE5-79CC-DB4F-AA09-22E8DCDD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7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F814-3C5E-8540-9286-0BAA651824E5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FEE5-79CC-DB4F-AA09-22E8DCDD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5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3F814-3C5E-8540-9286-0BAA651824E5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AFEE5-79CC-DB4F-AA09-22E8DCDD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9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92800" y="1179513"/>
            <a:ext cx="4131733" cy="8731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Project in AE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9970" y="2190253"/>
            <a:ext cx="5530376" cy="1655762"/>
          </a:xfrm>
        </p:spPr>
        <p:txBody>
          <a:bodyPr/>
          <a:lstStyle/>
          <a:p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Networkcalculator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for the 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echt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G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mbH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05015" y="2071191"/>
            <a:ext cx="38896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678" y="511908"/>
            <a:ext cx="5872572" cy="58725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1995" y="4353155"/>
            <a:ext cx="4886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By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Tom 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Hüttmann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(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Teamlead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)</a:t>
            </a:r>
            <a:endParaRPr lang="en-US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Hoang Nguyen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Michael Brandt</a:t>
            </a:r>
          </a:p>
          <a:p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Sören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Poppe</a:t>
            </a:r>
            <a:endParaRPr lang="en-US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David 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Szustowski</a:t>
            </a:r>
            <a:endParaRPr lang="en-US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Niklas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Mohr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9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8245" y="2052735"/>
            <a:ext cx="7327641" cy="2238504"/>
          </a:xfrm>
        </p:spPr>
        <p:txBody>
          <a:bodyPr>
            <a:noAutofit/>
          </a:bodyPr>
          <a:lstStyle/>
          <a:p>
            <a:r>
              <a:rPr lang="en-US" sz="8800" dirty="0" smtClean="0">
                <a:latin typeface="Avenir Book" charset="0"/>
                <a:ea typeface="Avenir Book" charset="0"/>
                <a:cs typeface="Avenir Book" charset="0"/>
              </a:rPr>
              <a:t>DEMO</a:t>
            </a:r>
            <a:endParaRPr lang="en-US" sz="88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003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25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Avenir Book</vt:lpstr>
      <vt:lpstr>Calibri</vt:lpstr>
      <vt:lpstr>Calibri Light</vt:lpstr>
      <vt:lpstr>Arial</vt:lpstr>
      <vt:lpstr>Office Theme</vt:lpstr>
      <vt:lpstr>Project in AE</vt:lpstr>
      <vt:lpstr>DEMO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in AE</dc:title>
  <dc:creator>Hoang Duc Nguyen</dc:creator>
  <cp:lastModifiedBy>Hoang Duc Nguyen</cp:lastModifiedBy>
  <cp:revision>2</cp:revision>
  <dcterms:created xsi:type="dcterms:W3CDTF">2017-06-06T09:57:06Z</dcterms:created>
  <dcterms:modified xsi:type="dcterms:W3CDTF">2017-06-06T10:19:35Z</dcterms:modified>
</cp:coreProperties>
</file>