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3"/>
  </p:normalViewPr>
  <p:slideViewPr>
    <p:cSldViewPr snapToGrid="0" snapToObjects="1">
      <p:cViewPr>
        <p:scale>
          <a:sx n="70" d="100"/>
          <a:sy n="70" d="100"/>
        </p:scale>
        <p:origin x="164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DF995-8913-EC4A-BB20-9182C76878AB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F2E8E-60CC-4149-91F4-95641D4B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2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1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1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2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9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7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4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7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5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3F814-3C5E-8540-9286-0BAA651824E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AFEE5-79CC-DB4F-AA09-22E8DCD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9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2800" y="1179513"/>
            <a:ext cx="4131733" cy="8731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Project in AE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9970" y="2190253"/>
            <a:ext cx="5530376" cy="1655762"/>
          </a:xfrm>
        </p:spPr>
        <p:txBody>
          <a:bodyPr/>
          <a:lstStyle/>
          <a:p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Networkcalculator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for the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echt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G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mbH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604838"/>
            <a:ext cx="5791200" cy="57912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05015" y="2052638"/>
            <a:ext cx="3889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1200" y="1216089"/>
            <a:ext cx="4131733" cy="873125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Content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8370" y="2226829"/>
            <a:ext cx="5530376" cy="1655762"/>
          </a:xfrm>
        </p:spPr>
        <p:txBody>
          <a:bodyPr/>
          <a:lstStyle/>
          <a:p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Networkcalculator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for the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echt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G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mbH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903415" y="2089214"/>
            <a:ext cx="3889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0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Office Theme</vt:lpstr>
      <vt:lpstr>Project in AE</vt:lpstr>
      <vt:lpstr>Content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 AE</dc:title>
  <dc:creator>Hoang Duc Nguyen</dc:creator>
  <cp:lastModifiedBy>Hoang Duc Nguyen</cp:lastModifiedBy>
  <cp:revision>1</cp:revision>
  <dcterms:created xsi:type="dcterms:W3CDTF">2017-06-06T09:57:06Z</dcterms:created>
  <dcterms:modified xsi:type="dcterms:W3CDTF">2017-06-06T10:03:57Z</dcterms:modified>
</cp:coreProperties>
</file>