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fdd9d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fdd9d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1fdd9dd4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1fdd9dd4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1fdd9dd4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1fdd9dd4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1fdd9dd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1fdd9dd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-&gt; Null, Greedy, Hand picked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1fdd9dd4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1fdd9dd4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True Negative top left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 Negative bottom left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True positive bottom right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 positive top right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1fdd9dd4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1fdd9dd4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Left: Greedy FP vs 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Right: Hand Picked FP vs TP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1fdd9dd4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1fdd9dd4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1fdd9dd4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1fdd9dd4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Dota 2 Winning based off of Post-Game Statistics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4981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Halligan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Defense of the Ancients 2 (Dota 2) is a MOBA published and developed by Valve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Between August 20th - August 25th 2019 the 9th International was played in Shanghai, China for a prize pool of $34,330,068 USD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winner was OG, who is the only team to win two Internationals,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188" y="2571750"/>
            <a:ext cx="2377627" cy="237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Projects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DotaPlus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Machine Learning plugin for Dota 2 developed by Valve to assist players in what to do, and what items to 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 used in tournaments to provided casters a metric for which team is more likely to win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&lt;OPENDOTA/&gt;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centered around pulling as much data as possible from match replays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188" y="3146075"/>
            <a:ext cx="2411625" cy="16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Hypothesis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TI is the highest level of play for Dota we could determine the likelihood of any team winning by analyzing TI games.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 for this project will be pulled in from the &lt;OPENDOTA\&gt; free tier, a  project an open source player analytic website that scrapes from game replays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900" y="2776775"/>
            <a:ext cx="3670200" cy="17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we will load and clean our data, pulling in all of the columns offered by &lt;OPENDOTA/&gt; project as downloadable, changing certain features to categorical.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we plotted each feature against the win column to look for correlations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Next, we will create a null to </a:t>
            </a:r>
            <a:r>
              <a:rPr lang="en"/>
              <a:t>compare</a:t>
            </a:r>
            <a:r>
              <a:rPr lang="en"/>
              <a:t> </a:t>
            </a:r>
            <a:r>
              <a:rPr lang="en"/>
              <a:t>against</a:t>
            </a:r>
            <a:r>
              <a:rPr lang="en"/>
              <a:t> , then use a Greedy Algorithm to select what features we are going to use, and hand select features based off domain knowledge.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Finally, calculate </a:t>
            </a:r>
            <a:r>
              <a:rPr lang="en"/>
              <a:t>Accuracy</a:t>
            </a:r>
            <a:r>
              <a:rPr lang="en"/>
              <a:t> and Loss for each model and create a Confusion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order presented: Null, Greedy, and Selected Models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were able to reduce the amount false positives and increase the true negatives between the Greedy and Selected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 kept the same amount of false and true positives between the Greedy and Selected models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12363"/>
            <a:ext cx="25241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1190" l="0" r="8450" t="1190"/>
          <a:stretch/>
        </p:blipFill>
        <p:spPr>
          <a:xfrm>
            <a:off x="6399299" y="1221900"/>
            <a:ext cx="2485250" cy="9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763" y="1212363"/>
            <a:ext cx="31527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46225"/>
            <a:ext cx="43148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163" y="1603375"/>
            <a:ext cx="40481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best model is only </a:t>
            </a:r>
            <a:r>
              <a:rPr lang="en"/>
              <a:t>classifying</a:t>
            </a:r>
            <a:r>
              <a:rPr lang="en"/>
              <a:t> at 54% which isn’t even close to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these results there could be underlying problems with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showing how the game progressed, only how it 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</a:t>
            </a:r>
            <a:r>
              <a:rPr lang="en"/>
              <a:t>including the</a:t>
            </a:r>
            <a:r>
              <a:rPr lang="en"/>
              <a:t> chat and when tips </a:t>
            </a:r>
            <a:r>
              <a:rPr lang="en"/>
              <a:t>occurred</a:t>
            </a:r>
            <a:r>
              <a:rPr lang="en"/>
              <a:t> during the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Which items each hero had and at what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Additional questions from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would a team at the start of the </a:t>
            </a:r>
            <a:r>
              <a:rPr lang="en"/>
              <a:t>tournament</a:t>
            </a:r>
            <a:r>
              <a:rPr lang="en"/>
              <a:t> match up against themselves based on how they played later.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Hero Item combos lead to higher Gold per minute or XP per minute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