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9514ED-88B7-4B61-B785-3636C9C9F8CC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>
                <a:effectLst/>
              </a:rPr>
              <a:t>Digital Ethics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377045" y="4818045"/>
            <a:ext cx="1961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Nama Jurnal</a:t>
            </a:r>
          </a:p>
          <a:p>
            <a:endParaRPr lang="id-ID" dirty="0" smtClean="0"/>
          </a:p>
          <a:p>
            <a:r>
              <a:rPr lang="id-ID" dirty="0" smtClean="0"/>
              <a:t>Penulis</a:t>
            </a:r>
          </a:p>
          <a:p>
            <a:endParaRPr lang="id-ID" dirty="0" smtClean="0"/>
          </a:p>
          <a:p>
            <a:r>
              <a:rPr lang="id-ID" dirty="0" smtClean="0"/>
              <a:t>Volume &amp; Halaman</a:t>
            </a:r>
          </a:p>
          <a:p>
            <a:r>
              <a:rPr lang="id-ID" dirty="0" smtClean="0"/>
              <a:t>Reviewer &amp; NIM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3" y="4831992"/>
            <a:ext cx="5673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: </a:t>
            </a:r>
            <a:r>
              <a:rPr lang="en-US" i="1" dirty="0" smtClean="0"/>
              <a:t>International  Research  Journal  of  Advanced Engineering and Science</a:t>
            </a:r>
            <a:endParaRPr lang="id-ID" i="1" dirty="0" smtClean="0"/>
          </a:p>
          <a:p>
            <a:r>
              <a:rPr lang="id-ID" dirty="0" smtClean="0"/>
              <a:t>: </a:t>
            </a:r>
            <a:r>
              <a:rPr lang="id-ID" dirty="0"/>
              <a:t>Matthew N. O. Sadiku, Mahamadou Tembely, dan Sarhan M. Musa</a:t>
            </a:r>
          </a:p>
          <a:p>
            <a:r>
              <a:rPr lang="id-ID" dirty="0" smtClean="0"/>
              <a:t>: </a:t>
            </a:r>
            <a:r>
              <a:rPr lang="en-US" dirty="0"/>
              <a:t>Volume 2, Issue 1, pp. 75-76, </a:t>
            </a:r>
            <a:r>
              <a:rPr lang="en-US" dirty="0" smtClean="0"/>
              <a:t>2017</a:t>
            </a:r>
            <a:endParaRPr lang="id-ID" dirty="0" smtClean="0"/>
          </a:p>
          <a:p>
            <a:r>
              <a:rPr lang="id-ID" dirty="0" smtClean="0"/>
              <a:t>: Nur Halimatussa’diyah, 16090068</a:t>
            </a:r>
            <a:endParaRPr lang="id-ID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7045" y="2060848"/>
            <a:ext cx="7155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Pengeritan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62880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Etika digital adalah disiplin yang kompleks karena perilaku individu yang sulit di pantau atau di ukur. </a:t>
            </a:r>
            <a:r>
              <a:rPr lang="id-ID" dirty="0"/>
              <a:t>Tujuannya adalah untuk menentukan tanggung jawab sosial dan membimbing praktisi dalam membuat etika penilaian yang baik. 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5864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844824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Globalisasi digital meciptakan lingkungan baru yang lebih luas dengan beragam latar belakang  dan kepentingan.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Perkembangan internet sebagai infrastruktur </a:t>
            </a:r>
            <a:r>
              <a:rPr lang="id-ID" dirty="0"/>
              <a:t>komunikasi lokal dan internasional </a:t>
            </a:r>
            <a:r>
              <a:rPr lang="id-ID" dirty="0" smtClean="0"/>
              <a:t>dalam kegiatan </a:t>
            </a:r>
            <a:r>
              <a:rPr lang="id-ID" dirty="0"/>
              <a:t>ekonomi dan </a:t>
            </a:r>
            <a:r>
              <a:rPr lang="id-ID" dirty="0" smtClean="0"/>
              <a:t>politik</a:t>
            </a:r>
          </a:p>
        </p:txBody>
      </p:sp>
    </p:spTree>
    <p:extLst>
      <p:ext uri="{BB962C8B-B14F-4D97-AF65-F5344CB8AC3E}">
        <p14:creationId xmlns:p14="http://schemas.microsoft.com/office/powerpoint/2010/main" val="24592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420888"/>
            <a:ext cx="7704856" cy="604663"/>
          </a:xfrm>
        </p:spPr>
        <p:txBody>
          <a:bodyPr/>
          <a:lstStyle/>
          <a:p>
            <a:pPr marL="82296" indent="0">
              <a:buNone/>
            </a:pPr>
            <a:r>
              <a:rPr lang="id-ID" dirty="0" smtClean="0"/>
              <a:t>Isu utama etika digital meliputi 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025551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kekayaan intelektual,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privasi,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keamanan,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diskriminasi gender,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kesenjangan digital,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fair play / representasi,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kejahatan komputer,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kecanduan internet,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keandalan software,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informasi yang berlebihan,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dan pengawasan</a:t>
            </a:r>
          </a:p>
          <a:p>
            <a:endParaRPr lang="id-ID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5616" y="1412776"/>
            <a:ext cx="7704856" cy="6046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id-ID" sz="1800" dirty="0" smtClean="0"/>
              <a:t>Adanya internet yang terhubung secara global menyebabkan pentingnya keamanan, etika dan kepercayaan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4577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00201"/>
            <a:ext cx="8229600" cy="6766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id-ID" dirty="0"/>
              <a:t>A</a:t>
            </a:r>
            <a:r>
              <a:rPr lang="id-ID" dirty="0" smtClean="0"/>
              <a:t>rea yang berkaitan dengan etika digital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132856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Internet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Ilmu Komputer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Rekayasa / Teknologi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ilmu perpustakaan dan informasi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media massa / Jurnalisme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Bisnis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Dll.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2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2920" y="1600201"/>
            <a:ext cx="8229600" cy="6766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id-ID" dirty="0" smtClean="0"/>
              <a:t>Beberapa Bahaya Penyalahgunaan Teknologi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2132856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Merekrut pemuda masuk kedalam jaringan teroris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mengambil gambar anak-anak dan perempuan telanjang,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penipuan kartu kredit,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pembajakan di industri musik,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pembajakan melalui file sharing,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menyalin, memodifikasi, mendistribusikan, dan download ilegal</a:t>
            </a:r>
          </a:p>
        </p:txBody>
      </p:sp>
    </p:spTree>
    <p:extLst>
      <p:ext uri="{BB962C8B-B14F-4D97-AF65-F5344CB8AC3E}">
        <p14:creationId xmlns:p14="http://schemas.microsoft.com/office/powerpoint/2010/main" val="5745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1800" dirty="0" smtClean="0"/>
              <a:t>Pengembangan etika digital yang dilakukan Institute </a:t>
            </a:r>
            <a:r>
              <a:rPr lang="id-ID" sz="1800" dirty="0"/>
              <a:t>of Electrical and Electronics Engineer (IEEE), Asosiasi Computing Machinery (ACM), dan National Society of Professional Engineers (NSPE), telah </a:t>
            </a:r>
            <a:r>
              <a:rPr lang="id-ID" sz="1800" dirty="0" smtClean="0"/>
              <a:t>diterima </a:t>
            </a:r>
            <a:r>
              <a:rPr lang="id-ID" sz="1800" dirty="0"/>
              <a:t>secara luas, kode etik </a:t>
            </a:r>
            <a:r>
              <a:rPr lang="id-ID" sz="1800" dirty="0" smtClean="0"/>
              <a:t> yang komprehensif</a:t>
            </a:r>
            <a:r>
              <a:rPr lang="id-ID" sz="1800" dirty="0"/>
              <a:t>. </a:t>
            </a:r>
            <a:endParaRPr lang="id-ID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d-ID" sz="1800" dirty="0" smtClean="0"/>
              <a:t>Kode etik hanya </a:t>
            </a:r>
            <a:r>
              <a:rPr lang="id-ID" sz="1800" dirty="0"/>
              <a:t>menjadi kekuatan hukum ketika mereka diadopsi oleh </a:t>
            </a:r>
            <a:r>
              <a:rPr lang="id-ID" sz="1800" dirty="0" smtClean="0"/>
              <a:t>pemerintah </a:t>
            </a:r>
            <a:r>
              <a:rPr lang="id-ID" sz="1800" dirty="0"/>
              <a:t>atau badan </a:t>
            </a:r>
            <a:r>
              <a:rPr lang="id-ID" sz="1800" dirty="0" smtClean="0"/>
              <a:t>pengatur undang-undang.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9616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E</a:t>
            </a:r>
            <a:r>
              <a:rPr lang="id-ID" sz="2000" dirty="0" smtClean="0"/>
              <a:t>tika digital seharusnya tidak hanya digunakan oleh software enginer, namun diberbagai bidang seperti bidang </a:t>
            </a:r>
            <a:r>
              <a:rPr lang="id-ID" sz="2000" dirty="0"/>
              <a:t>ekonomi, bisnis, komputasi, dan studi rekayasa. </a:t>
            </a:r>
            <a:endParaRPr lang="id-ID" sz="2000" dirty="0" smtClean="0"/>
          </a:p>
          <a:p>
            <a:r>
              <a:rPr lang="id-ID" sz="2000" dirty="0"/>
              <a:t>P</a:t>
            </a:r>
            <a:r>
              <a:rPr lang="id-ID" sz="2000" dirty="0" smtClean="0"/>
              <a:t>endidikan </a:t>
            </a:r>
            <a:r>
              <a:rPr lang="id-ID" sz="2000" dirty="0"/>
              <a:t>etika </a:t>
            </a:r>
            <a:r>
              <a:rPr lang="id-ID" sz="2000" dirty="0"/>
              <a:t>digital </a:t>
            </a:r>
            <a:r>
              <a:rPr lang="id-ID" sz="2000" dirty="0" smtClean="0"/>
              <a:t>bagi </a:t>
            </a:r>
            <a:r>
              <a:rPr lang="id-ID" sz="2000" dirty="0"/>
              <a:t>semua warga negara </a:t>
            </a:r>
            <a:r>
              <a:rPr lang="id-ID" sz="2000" dirty="0" smtClean="0"/>
              <a:t>juga </a:t>
            </a:r>
            <a:r>
              <a:rPr lang="id-ID" sz="2000" dirty="0" smtClean="0"/>
              <a:t>sangat </a:t>
            </a:r>
            <a:r>
              <a:rPr lang="id-ID" sz="2000" dirty="0"/>
              <a:t>penting. </a:t>
            </a:r>
          </a:p>
        </p:txBody>
      </p:sp>
    </p:spTree>
    <p:extLst>
      <p:ext uri="{BB962C8B-B14F-4D97-AF65-F5344CB8AC3E}">
        <p14:creationId xmlns:p14="http://schemas.microsoft.com/office/powerpoint/2010/main" val="20114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609</TotalTime>
  <Words>326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Digital Ethics</vt:lpstr>
      <vt:lpstr>Pengeritan</vt:lpstr>
      <vt:lpstr>Latar Belakang</vt:lpstr>
      <vt:lpstr>Bahasan</vt:lpstr>
      <vt:lpstr>PowerPoint Presentation</vt:lpstr>
      <vt:lpstr>PowerPoint Presentation</vt:lpstr>
      <vt:lpstr>Hasil</vt:lpstr>
      <vt:lpstr>kesimpulan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Digital</dc:title>
  <dc:creator>Windows User</dc:creator>
  <cp:lastModifiedBy>Windows User</cp:lastModifiedBy>
  <cp:revision>21</cp:revision>
  <dcterms:created xsi:type="dcterms:W3CDTF">2020-03-14T03:03:19Z</dcterms:created>
  <dcterms:modified xsi:type="dcterms:W3CDTF">2020-03-18T08:40:24Z</dcterms:modified>
</cp:coreProperties>
</file>