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9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2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12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5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5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2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4016-2E20-486A-9355-EBCAF3B43FB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F298-B9ED-4F77-9152-3D2E68386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3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89076" y="670646"/>
            <a:ext cx="2705932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Louis,_Grand_Dauphin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047680" y="2205845"/>
            <a:ext cx="302274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rgbClr val="C00000"/>
                </a:solidFill>
              </a:rPr>
              <a:t>Princess_Marie_Anne_of_France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5031963" y="1372952"/>
            <a:ext cx="3186224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Louis_XIV_of_France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266419" y="2226709"/>
            <a:ext cx="314570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Anne_of_Austria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93511" y="1279489"/>
            <a:ext cx="154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noProof="1"/>
              <a:t>hasGrandparent</a:t>
            </a:r>
          </a:p>
        </p:txBody>
      </p:sp>
      <p:cxnSp>
        <p:nvCxnSpPr>
          <p:cNvPr id="21" name="Connecteur droit avec flèche 20"/>
          <p:cNvCxnSpPr>
            <a:cxnSpLocks/>
            <a:stCxn id="7" idx="1"/>
            <a:endCxn id="19" idx="0"/>
          </p:cNvCxnSpPr>
          <p:nvPr/>
        </p:nvCxnSpPr>
        <p:spPr>
          <a:xfrm flipH="1">
            <a:off x="1839269" y="1547124"/>
            <a:ext cx="3192694" cy="6795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266419" y="1395901"/>
            <a:ext cx="2558902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Margaret_of_Austria</a:t>
            </a:r>
          </a:p>
        </p:txBody>
      </p:sp>
      <p:cxnSp>
        <p:nvCxnSpPr>
          <p:cNvPr id="25" name="Connecteur droit avec flèche 24"/>
          <p:cNvCxnSpPr>
            <a:stCxn id="7" idx="1"/>
            <a:endCxn id="24" idx="3"/>
          </p:cNvCxnSpPr>
          <p:nvPr/>
        </p:nvCxnSpPr>
        <p:spPr>
          <a:xfrm flipH="1">
            <a:off x="2825321" y="1547124"/>
            <a:ext cx="2206642" cy="2148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20854753">
            <a:off x="3282757" y="1786354"/>
            <a:ext cx="104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hasParent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266419" y="599123"/>
            <a:ext cx="4068723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Louis_XIII_of_France</a:t>
            </a:r>
          </a:p>
        </p:txBody>
      </p:sp>
      <p:sp>
        <p:nvSpPr>
          <p:cNvPr id="30" name="ZoneTexte 29"/>
          <p:cNvSpPr txBox="1"/>
          <p:nvPr/>
        </p:nvSpPr>
        <p:spPr>
          <a:xfrm rot="771023">
            <a:off x="3551619" y="988915"/>
            <a:ext cx="1025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hasParent</a:t>
            </a:r>
          </a:p>
        </p:txBody>
      </p:sp>
      <p:cxnSp>
        <p:nvCxnSpPr>
          <p:cNvPr id="31" name="Connecteur droit avec flèche 30"/>
          <p:cNvCxnSpPr>
            <a:stCxn id="7" idx="1"/>
            <a:endCxn id="29" idx="2"/>
          </p:cNvCxnSpPr>
          <p:nvPr/>
        </p:nvCxnSpPr>
        <p:spPr>
          <a:xfrm flipH="1" flipV="1">
            <a:off x="2300781" y="947466"/>
            <a:ext cx="2731182" cy="5996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  <a:stCxn id="5" idx="1"/>
            <a:endCxn id="7" idx="3"/>
          </p:cNvCxnSpPr>
          <p:nvPr/>
        </p:nvCxnSpPr>
        <p:spPr>
          <a:xfrm flipH="1" flipV="1">
            <a:off x="8218187" y="1547124"/>
            <a:ext cx="829493" cy="8314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584720" y="1691925"/>
            <a:ext cx="104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hasParent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147349" y="638691"/>
            <a:ext cx="2955451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Charlotte_Aglaé_d’Orléans</a:t>
            </a:r>
          </a:p>
        </p:txBody>
      </p:sp>
      <p:cxnSp>
        <p:nvCxnSpPr>
          <p:cNvPr id="59" name="Connecteur droit avec flèche 58"/>
          <p:cNvCxnSpPr>
            <a:cxnSpLocks/>
            <a:stCxn id="4" idx="1"/>
            <a:endCxn id="7" idx="3"/>
          </p:cNvCxnSpPr>
          <p:nvPr/>
        </p:nvCxnSpPr>
        <p:spPr>
          <a:xfrm flipH="1">
            <a:off x="8218187" y="843350"/>
            <a:ext cx="970889" cy="70377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19421985">
            <a:off x="8112450" y="872791"/>
            <a:ext cx="1025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hasParent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093474" y="986036"/>
            <a:ext cx="1546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hasGrandparent</a:t>
            </a:r>
          </a:p>
        </p:txBody>
      </p:sp>
      <p:cxnSp>
        <p:nvCxnSpPr>
          <p:cNvPr id="65" name="Connecteur droit avec flèche 64"/>
          <p:cNvCxnSpPr>
            <a:cxnSpLocks/>
            <a:stCxn id="58" idx="2"/>
            <a:endCxn id="7" idx="0"/>
          </p:cNvCxnSpPr>
          <p:nvPr/>
        </p:nvCxnSpPr>
        <p:spPr>
          <a:xfrm>
            <a:off x="6625075" y="987034"/>
            <a:ext cx="0" cy="3859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37">
            <a:extLst>
              <a:ext uri="{FF2B5EF4-FFF2-40B4-BE49-F238E27FC236}">
                <a16:creationId xmlns:a16="http://schemas.microsoft.com/office/drawing/2014/main" id="{1EFC34B1-3CF3-FA4D-9059-E500D2DBD220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3412119" y="2378549"/>
            <a:ext cx="5635561" cy="20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40">
            <a:extLst>
              <a:ext uri="{FF2B5EF4-FFF2-40B4-BE49-F238E27FC236}">
                <a16:creationId xmlns:a16="http://schemas.microsoft.com/office/drawing/2014/main" id="{EDBD6AEE-5F90-1841-A8D3-119D81777ACE}"/>
              </a:ext>
            </a:extLst>
          </p:cNvPr>
          <p:cNvSpPr txBox="1"/>
          <p:nvPr/>
        </p:nvSpPr>
        <p:spPr>
          <a:xfrm>
            <a:off x="5327513" y="2322838"/>
            <a:ext cx="214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noProof="1">
                <a:solidFill>
                  <a:srgbClr val="C00000"/>
                </a:solidFill>
              </a:rPr>
              <a:t>hasGrandparent</a:t>
            </a:r>
          </a:p>
        </p:txBody>
      </p:sp>
      <p:cxnSp>
        <p:nvCxnSpPr>
          <p:cNvPr id="64" name="Connecteur droit avec flèche 64">
            <a:extLst>
              <a:ext uri="{FF2B5EF4-FFF2-40B4-BE49-F238E27FC236}">
                <a16:creationId xmlns:a16="http://schemas.microsoft.com/office/drawing/2014/main" id="{109FD9EA-F7EB-444B-B724-3EED9B4D332C}"/>
              </a:ext>
            </a:extLst>
          </p:cNvPr>
          <p:cNvCxnSpPr>
            <a:cxnSpLocks/>
          </p:cNvCxnSpPr>
          <p:nvPr/>
        </p:nvCxnSpPr>
        <p:spPr>
          <a:xfrm flipV="1">
            <a:off x="1545870" y="1735381"/>
            <a:ext cx="3830" cy="49132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29">
            <a:extLst>
              <a:ext uri="{FF2B5EF4-FFF2-40B4-BE49-F238E27FC236}">
                <a16:creationId xmlns:a16="http://schemas.microsoft.com/office/drawing/2014/main" id="{0495E317-24E0-694F-B97D-7947736730B2}"/>
              </a:ext>
            </a:extLst>
          </p:cNvPr>
          <p:cNvSpPr txBox="1"/>
          <p:nvPr/>
        </p:nvSpPr>
        <p:spPr>
          <a:xfrm>
            <a:off x="520525" y="1823556"/>
            <a:ext cx="1025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hasParent</a:t>
            </a:r>
          </a:p>
        </p:txBody>
      </p:sp>
    </p:spTree>
    <p:extLst>
      <p:ext uri="{BB962C8B-B14F-4D97-AF65-F5344CB8AC3E}">
        <p14:creationId xmlns:p14="http://schemas.microsoft.com/office/powerpoint/2010/main" val="2853803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Gandon</dc:creator>
  <cp:lastModifiedBy>Microsoft Office User</cp:lastModifiedBy>
  <cp:revision>20</cp:revision>
  <dcterms:created xsi:type="dcterms:W3CDTF">2021-04-04T19:29:57Z</dcterms:created>
  <dcterms:modified xsi:type="dcterms:W3CDTF">2021-04-09T21:18:13Z</dcterms:modified>
</cp:coreProperties>
</file>