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35E"/>
    <a:srgbClr val="1B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006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91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494" y="4342939"/>
            <a:ext cx="5485479" cy="4114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91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494" y="4342939"/>
            <a:ext cx="5485479" cy="4114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jueves 31 marzo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jueves 31 marzo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31/03/16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31/03/16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‹Nr.›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psb.ugent.be/cbd/papers/gentxwarper/DTWalgorithm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sb.ugent.be/cbd/papers/gentxwarper/DTW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sb.ugent.be/cbd/papers/gentxwarper/DTWalgorithm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57200" y="85842"/>
            <a:ext cx="7772400" cy="342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 dirty="0"/>
              <a:t>Speech Recognizer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57096" y="3657521"/>
            <a:ext cx="4423941" cy="1543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Kseniya </a:t>
            </a:r>
            <a:r>
              <a:rPr lang="en" sz="1600" dirty="0" smtClean="0"/>
              <a:t>Bout</a:t>
            </a:r>
            <a:endParaRPr lang="es-ES_tradnl" sz="1600" dirty="0" smtClean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Nick Halliwell</a:t>
            </a:r>
            <a:endParaRPr lang="es-ES_tradnl" sz="1600" dirty="0" smtClean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Aina Lopez</a:t>
            </a:r>
            <a:endParaRPr lang="es-ES_tradnl" sz="1600" dirty="0" smtClean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Yaroslav </a:t>
            </a:r>
            <a:r>
              <a:rPr lang="en" sz="1600" dirty="0"/>
              <a:t>Marchuk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6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0E35E"/>
                </a:solidFill>
              </a:rPr>
              <a:t>Results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22" y="1062798"/>
            <a:ext cx="7009000" cy="35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0E35E"/>
                </a:solidFill>
              </a:rPr>
              <a:t>Results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Same voice in test and </a:t>
            </a:r>
            <a:r>
              <a:rPr lang="en" dirty="0" smtClean="0"/>
              <a:t>templates</a:t>
            </a:r>
            <a:endParaRPr lang="es-ES_tradnl" dirty="0" smtClean="0"/>
          </a:p>
          <a:p>
            <a:pPr lvl="0">
              <a:spcBef>
                <a:spcPts val="0"/>
              </a:spcBef>
              <a:buNone/>
            </a:pPr>
            <a:endParaRPr lang="es-ES_tradnl" dirty="0"/>
          </a:p>
          <a:p>
            <a:pPr lvl="0">
              <a:spcBef>
                <a:spcPts val="0"/>
              </a:spcBef>
              <a:buNone/>
            </a:pPr>
            <a:endParaRPr lang="es-ES_tradnl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149" y="2147112"/>
            <a:ext cx="6838950" cy="219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Agrupar 1"/>
          <p:cNvGrpSpPr/>
          <p:nvPr/>
        </p:nvGrpSpPr>
        <p:grpSpPr>
          <a:xfrm>
            <a:off x="2652603" y="2581004"/>
            <a:ext cx="4831825" cy="1598025"/>
            <a:chOff x="2502950" y="1941075"/>
            <a:chExt cx="4831825" cy="1598025"/>
          </a:xfrm>
        </p:grpSpPr>
        <p:sp>
          <p:nvSpPr>
            <p:cNvPr id="139" name="Shape 139"/>
            <p:cNvSpPr/>
            <p:nvPr/>
          </p:nvSpPr>
          <p:spPr>
            <a:xfrm>
              <a:off x="2502950" y="1941075"/>
              <a:ext cx="1063500" cy="473700"/>
            </a:xfrm>
            <a:prstGeom prst="ellipse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651175" y="2334900"/>
              <a:ext cx="1063500" cy="473700"/>
            </a:xfrm>
            <a:prstGeom prst="ellipse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271275" y="2700275"/>
              <a:ext cx="1063500" cy="473700"/>
            </a:xfrm>
            <a:prstGeom prst="ellipse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271275" y="3065400"/>
              <a:ext cx="1063500" cy="473700"/>
            </a:xfrm>
            <a:prstGeom prst="ellipse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0E35E"/>
                </a:solidFill>
              </a:rPr>
              <a:t>Results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voices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02" y="1885950"/>
            <a:ext cx="67913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4920000" y="2334900"/>
            <a:ext cx="1063500" cy="473700"/>
          </a:xfrm>
          <a:prstGeom prst="ellipse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914320" y="2702575"/>
            <a:ext cx="1063500" cy="473700"/>
          </a:xfrm>
          <a:prstGeom prst="ellipse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02460" y="1128216"/>
            <a:ext cx="8629840" cy="381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1800" b="0" dirty="0"/>
              <a:t>DTW </a:t>
            </a:r>
            <a:r>
              <a:rPr lang="es-ES_tradnl" sz="1800" b="0" dirty="0" err="1" smtClean="0"/>
              <a:t>is</a:t>
            </a:r>
            <a:r>
              <a:rPr lang="es-ES_tradnl" sz="1800" b="0" dirty="0" smtClean="0"/>
              <a:t> </a:t>
            </a:r>
            <a:r>
              <a:rPr lang="en" sz="1800" dirty="0" smtClean="0"/>
              <a:t>fast</a:t>
            </a:r>
            <a:r>
              <a:rPr lang="en" sz="1800" b="0" dirty="0" smtClean="0"/>
              <a:t> </a:t>
            </a:r>
            <a:r>
              <a:rPr lang="en" sz="1800" b="0" dirty="0"/>
              <a:t>and </a:t>
            </a:r>
            <a:r>
              <a:rPr lang="en" sz="1800" dirty="0" smtClean="0"/>
              <a:t>accurate</a:t>
            </a:r>
            <a:r>
              <a:rPr lang="en" sz="1800" b="0" dirty="0" smtClean="0"/>
              <a:t>.</a:t>
            </a:r>
            <a:endParaRPr lang="es-ES_tradnl" sz="1800" b="0" dirty="0" smtClean="0"/>
          </a:p>
          <a:p>
            <a:pPr marL="5143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1800" b="0" dirty="0" smtClean="0"/>
              <a:t>The </a:t>
            </a:r>
            <a:r>
              <a:rPr lang="en" sz="1800" b="0" dirty="0"/>
              <a:t>recognizer is </a:t>
            </a:r>
            <a:r>
              <a:rPr lang="en" sz="1800" dirty="0"/>
              <a:t>robust to </a:t>
            </a:r>
            <a:r>
              <a:rPr lang="en" sz="1800" dirty="0" smtClean="0"/>
              <a:t>gender</a:t>
            </a:r>
            <a:r>
              <a:rPr lang="es-ES_tradnl" sz="1800" b="0" dirty="0"/>
              <a:t> </a:t>
            </a:r>
            <a:r>
              <a:rPr lang="es-ES_tradnl" sz="1800" b="0" dirty="0" smtClean="0"/>
              <a:t>and </a:t>
            </a:r>
            <a:r>
              <a:rPr lang="es-ES_tradnl" sz="1800" b="0" dirty="0" err="1" smtClean="0"/>
              <a:t>works</a:t>
            </a:r>
            <a:r>
              <a:rPr lang="es-ES_tradnl" sz="1800" b="0" dirty="0" smtClean="0"/>
              <a:t> </a:t>
            </a:r>
            <a:r>
              <a:rPr lang="es-ES_tradnl" sz="1800" b="0" dirty="0" err="1" smtClean="0"/>
              <a:t>well</a:t>
            </a:r>
            <a:r>
              <a:rPr lang="es-ES_tradnl" sz="1800" b="0" dirty="0" smtClean="0"/>
              <a:t> </a:t>
            </a:r>
            <a:r>
              <a:rPr lang="es-ES_tradnl" sz="1800" b="0" dirty="0" err="1" smtClean="0"/>
              <a:t>on</a:t>
            </a:r>
            <a:r>
              <a:rPr lang="es-ES_tradnl" sz="1800" b="0" dirty="0" smtClean="0"/>
              <a:t> </a:t>
            </a:r>
            <a:r>
              <a:rPr lang="es-ES_tradnl" sz="1800" dirty="0" smtClean="0"/>
              <a:t>individual </a:t>
            </a:r>
            <a:r>
              <a:rPr lang="es-ES_tradnl" sz="1800" dirty="0" err="1" smtClean="0"/>
              <a:t>words</a:t>
            </a:r>
            <a:endParaRPr lang="es-ES_tradnl" sz="1800" dirty="0" smtClean="0"/>
          </a:p>
          <a:p>
            <a:pPr marL="514350" indent="-285750" algn="just">
              <a:lnSpc>
                <a:spcPct val="115000"/>
              </a:lnSpc>
              <a:spcAft>
                <a:spcPts val="1000"/>
              </a:spcAft>
              <a:buFont typeface="Arial"/>
              <a:buChar char="•"/>
            </a:pPr>
            <a:r>
              <a:rPr lang="es-ES_tradnl" sz="1800" b="0" dirty="0" err="1" smtClean="0"/>
              <a:t>We</a:t>
            </a:r>
            <a:r>
              <a:rPr lang="es-ES_tradnl" sz="1800" b="0" dirty="0" smtClean="0"/>
              <a:t> </a:t>
            </a:r>
            <a:r>
              <a:rPr lang="es-ES_tradnl" sz="1800" dirty="0" err="1" smtClean="0"/>
              <a:t>don’t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have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enough</a:t>
            </a:r>
            <a:r>
              <a:rPr lang="es-ES_tradnl" sz="1800" dirty="0" smtClean="0"/>
              <a:t> data </a:t>
            </a:r>
            <a:r>
              <a:rPr lang="es-ES_tradnl" sz="1800" b="0" dirty="0" err="1" smtClean="0"/>
              <a:t>to</a:t>
            </a:r>
            <a:r>
              <a:rPr lang="es-ES_tradnl" sz="1800" b="0" dirty="0" smtClean="0"/>
              <a:t> </a:t>
            </a:r>
            <a:r>
              <a:rPr lang="en" sz="1800" b="0" dirty="0" smtClean="0"/>
              <a:t>make </a:t>
            </a:r>
            <a:r>
              <a:rPr lang="en" sz="1800" b="0" dirty="0"/>
              <a:t>universal claims at this time. </a:t>
            </a:r>
            <a:endParaRPr lang="es-ES_tradnl" sz="1800" b="0" dirty="0" smtClean="0"/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endParaRPr lang="es-ES_tradnl" sz="1100" b="0" dirty="0" smtClean="0"/>
          </a:p>
          <a:p>
            <a:pPr marL="5143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s-ES_tradnl" sz="1800" b="0" dirty="0" smtClean="0"/>
              <a:t>TO </a:t>
            </a:r>
            <a:r>
              <a:rPr lang="es-ES_tradnl" sz="1800" b="0" dirty="0" err="1" smtClean="0"/>
              <a:t>DO’s</a:t>
            </a:r>
            <a:r>
              <a:rPr lang="es-ES_tradnl" sz="1800" b="0" dirty="0" smtClean="0"/>
              <a:t>: </a:t>
            </a:r>
          </a:p>
          <a:p>
            <a:pPr marL="971550" lvl="1" indent="-285750" algn="just">
              <a:lnSpc>
                <a:spcPct val="115000"/>
              </a:lnSpc>
              <a:spcAft>
                <a:spcPts val="1000"/>
              </a:spcAft>
              <a:buFont typeface="Arial"/>
              <a:buChar char="•"/>
            </a:pPr>
            <a:r>
              <a:rPr lang="es-ES_tradnl" sz="1800" b="0" dirty="0" smtClean="0"/>
              <a:t>M</a:t>
            </a:r>
            <a:r>
              <a:rPr lang="en" sz="1800" b="0" dirty="0" smtClean="0"/>
              <a:t>ore </a:t>
            </a:r>
            <a:r>
              <a:rPr lang="en" sz="1800" b="0" dirty="0"/>
              <a:t>template </a:t>
            </a:r>
            <a:r>
              <a:rPr lang="en" sz="1800" b="0" dirty="0" smtClean="0"/>
              <a:t>data</a:t>
            </a:r>
            <a:r>
              <a:rPr lang="es-ES_tradnl" sz="1800" b="0" dirty="0" smtClean="0"/>
              <a:t>.</a:t>
            </a:r>
          </a:p>
          <a:p>
            <a:pPr marL="971550" lvl="1" indent="-285750" algn="just">
              <a:lnSpc>
                <a:spcPct val="115000"/>
              </a:lnSpc>
              <a:spcAft>
                <a:spcPts val="1000"/>
              </a:spcAft>
              <a:buFont typeface="Arial"/>
              <a:buChar char="•"/>
            </a:pPr>
            <a:r>
              <a:rPr lang="es-ES_tradnl" sz="1800" b="0" dirty="0" smtClean="0"/>
              <a:t>Test </a:t>
            </a:r>
            <a:r>
              <a:rPr lang="es-ES_tradnl" sz="1800" b="0" dirty="0" err="1" smtClean="0"/>
              <a:t>it</a:t>
            </a:r>
            <a:r>
              <a:rPr lang="es-ES_tradnl" sz="1800" b="0" dirty="0" smtClean="0"/>
              <a:t> </a:t>
            </a:r>
            <a:r>
              <a:rPr lang="es-ES_tradnl" sz="1800" b="0" dirty="0" err="1" smtClean="0"/>
              <a:t>with</a:t>
            </a:r>
            <a:r>
              <a:rPr lang="es-ES_tradnl" sz="1800" b="0" dirty="0" smtClean="0"/>
              <a:t> </a:t>
            </a:r>
            <a:r>
              <a:rPr lang="es-ES_tradnl" sz="1800" b="0" dirty="0" err="1" smtClean="0"/>
              <a:t>sentences</a:t>
            </a:r>
            <a:r>
              <a:rPr lang="es-ES_tradnl" sz="1800" b="0" dirty="0" smtClean="0"/>
              <a:t>.</a:t>
            </a:r>
          </a:p>
          <a:p>
            <a:pPr marL="971550" lvl="1" indent="-285750" algn="just">
              <a:lnSpc>
                <a:spcPct val="115000"/>
              </a:lnSpc>
              <a:spcAft>
                <a:spcPts val="1000"/>
              </a:spcAft>
              <a:buFont typeface="Arial"/>
              <a:buChar char="•"/>
            </a:pPr>
            <a:r>
              <a:rPr lang="en" sz="1800" b="0" dirty="0" smtClean="0"/>
              <a:t>From </a:t>
            </a:r>
            <a:r>
              <a:rPr lang="en" sz="1800" b="0" dirty="0"/>
              <a:t>R, we were not able to import voices in real time, this would add a unique capability to our algorithm.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16339" r="19127"/>
          <a:stretch/>
        </p:blipFill>
        <p:spPr>
          <a:xfrm>
            <a:off x="1588742" y="2025307"/>
            <a:ext cx="5900851" cy="16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l="8105"/>
          <a:stretch/>
        </p:blipFill>
        <p:spPr>
          <a:xfrm>
            <a:off x="317286" y="994376"/>
            <a:ext cx="8654850" cy="9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l="87914"/>
          <a:stretch/>
        </p:blipFill>
        <p:spPr>
          <a:xfrm>
            <a:off x="6969673" y="3831227"/>
            <a:ext cx="816523" cy="12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2534" r="85731"/>
          <a:stretch/>
        </p:blipFill>
        <p:spPr>
          <a:xfrm>
            <a:off x="7666522" y="3831218"/>
            <a:ext cx="816523" cy="127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s-ES_tradnl" dirty="0" err="1" smtClean="0"/>
              <a:t>Introduction</a:t>
            </a:r>
            <a:endParaRPr lang="en" dirty="0"/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" dirty="0"/>
              <a:t>Data and Speech Recognition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" dirty="0"/>
              <a:t>Dynamic Time Warping (DTW)</a:t>
            </a:r>
          </a:p>
          <a:p>
            <a:pPr marL="914400" lvl="1" indent="-228600" rtl="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" dirty="0"/>
              <a:t>Algorithm</a:t>
            </a:r>
          </a:p>
          <a:p>
            <a:pPr marL="914400" lvl="1" indent="-228600" rtl="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" dirty="0"/>
              <a:t>Conditions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" dirty="0"/>
              <a:t>Speech Recognizer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" dirty="0"/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>
                <a:solidFill>
                  <a:srgbClr val="9D4A05"/>
                </a:solidFill>
              </a:rPr>
              <a:t>INTRODUCTION</a:t>
            </a:r>
            <a:endParaRPr lang="en" dirty="0">
              <a:solidFill>
                <a:srgbClr val="9D4A05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2000" dirty="0"/>
              <a:t>We are interested in recognizing speech (words “Google” and “Facebook”) </a:t>
            </a:r>
            <a:r>
              <a:rPr lang="en" sz="2000" dirty="0" smtClean="0"/>
              <a:t>.</a:t>
            </a:r>
            <a:endParaRPr lang="es-ES_tradnl" sz="2000" dirty="0" smtClean="0"/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2000" dirty="0" smtClean="0"/>
              <a:t>We </a:t>
            </a:r>
            <a:r>
              <a:rPr lang="en" sz="2000" dirty="0"/>
              <a:t>find that it is done by Dynamic Time Warping algorithm (</a:t>
            </a:r>
            <a:r>
              <a:rPr lang="en" sz="2000" u="sng" dirty="0"/>
              <a:t>Dynamic Programming</a:t>
            </a:r>
            <a:r>
              <a:rPr lang="en" sz="2000" dirty="0" smtClean="0"/>
              <a:t>).</a:t>
            </a:r>
            <a:endParaRPr lang="es-ES_tradnl" sz="2000" dirty="0" smtClean="0"/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2000" dirty="0" smtClean="0"/>
              <a:t>We </a:t>
            </a:r>
            <a:r>
              <a:rPr lang="en" sz="2000" dirty="0"/>
              <a:t>learn its theory and applications. </a:t>
            </a:r>
            <a:endParaRPr lang="es-ES_tradnl" sz="2000" dirty="0" smtClean="0"/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2000" dirty="0" smtClean="0"/>
              <a:t>We </a:t>
            </a:r>
            <a:r>
              <a:rPr lang="en" sz="2000" dirty="0"/>
              <a:t>implement this all in R. We record words, we extract features, we write DTW algorithm, we obtain successful </a:t>
            </a:r>
            <a:r>
              <a:rPr lang="en" sz="2000" dirty="0" smtClean="0"/>
              <a:t>results.</a:t>
            </a:r>
            <a:endParaRPr lang="es-ES_tradnl" sz="2000" dirty="0" smtClean="0"/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sz="2000" dirty="0" smtClean="0"/>
              <a:t>We </a:t>
            </a:r>
            <a:r>
              <a:rPr lang="en" sz="2000" dirty="0"/>
              <a:t>enjoy the speech recognition!    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7368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31013"/>
            <a:ext cx="8778900" cy="21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70000"/>
              </a:lnSpc>
              <a:spcBef>
                <a:spcPts val="1000"/>
              </a:spcBef>
              <a:buChar char="●"/>
            </a:pPr>
            <a:r>
              <a:rPr lang="en" b="0" dirty="0"/>
              <a:t>We have sound files with the words </a:t>
            </a:r>
            <a:r>
              <a:rPr lang="en" b="0" i="1" dirty="0"/>
              <a:t>Google</a:t>
            </a:r>
            <a:r>
              <a:rPr lang="en" b="0" dirty="0"/>
              <a:t> and </a:t>
            </a:r>
            <a:r>
              <a:rPr lang="en" b="0" i="1" dirty="0"/>
              <a:t>Facebook</a:t>
            </a:r>
            <a:r>
              <a:rPr lang="en" b="0" dirty="0"/>
              <a:t>. </a:t>
            </a:r>
          </a:p>
          <a:p>
            <a:pPr marL="457200" lvl="0" indent="-228600" rtl="0">
              <a:lnSpc>
                <a:spcPct val="70000"/>
              </a:lnSpc>
              <a:spcBef>
                <a:spcPts val="1000"/>
              </a:spcBef>
              <a:buChar char="●"/>
            </a:pPr>
            <a:r>
              <a:rPr lang="en" b="0" dirty="0"/>
              <a:t>Sound Waves are </a:t>
            </a:r>
            <a:r>
              <a:rPr lang="en" dirty="0"/>
              <a:t>non-stationary</a:t>
            </a:r>
            <a:r>
              <a:rPr lang="en" b="0" dirty="0"/>
              <a:t>.</a:t>
            </a:r>
          </a:p>
          <a:p>
            <a:pPr marL="457200" lvl="0" indent="-228600" rtl="0">
              <a:lnSpc>
                <a:spcPct val="70000"/>
              </a:lnSpc>
              <a:spcBef>
                <a:spcPts val="1000"/>
              </a:spcBef>
              <a:buChar char="●"/>
            </a:pPr>
            <a:r>
              <a:rPr lang="en" b="0" dirty="0"/>
              <a:t>We can’t compare non-stationary signals (directly). </a:t>
            </a:r>
          </a:p>
          <a:p>
            <a:pPr marL="457200" lvl="0" indent="-228600" rtl="0">
              <a:lnSpc>
                <a:spcPct val="70000"/>
              </a:lnSpc>
              <a:spcBef>
                <a:spcPts val="1000"/>
              </a:spcBef>
              <a:buChar char="●"/>
            </a:pPr>
            <a:r>
              <a:rPr lang="en" b="0" dirty="0"/>
              <a:t>Solution? →  Apply </a:t>
            </a:r>
            <a:r>
              <a:rPr lang="en" dirty="0"/>
              <a:t>speech processing </a:t>
            </a:r>
            <a:r>
              <a:rPr lang="en" b="0" dirty="0"/>
              <a:t>techniques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896435" y="2929515"/>
            <a:ext cx="7647101" cy="2122522"/>
            <a:chOff x="1338350" y="2247325"/>
            <a:chExt cx="5678400" cy="2749025"/>
          </a:xfrm>
        </p:grpSpPr>
        <p:grpSp>
          <p:nvGrpSpPr>
            <p:cNvPr id="74" name="Shape 74"/>
            <p:cNvGrpSpPr/>
            <p:nvPr/>
          </p:nvGrpSpPr>
          <p:grpSpPr>
            <a:xfrm>
              <a:off x="1338350" y="3699450"/>
              <a:ext cx="5678400" cy="1296900"/>
              <a:chOff x="1383075" y="3598825"/>
              <a:chExt cx="5678400" cy="12969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1383075" y="3598825"/>
                <a:ext cx="5678400" cy="1296900"/>
              </a:xfrm>
              <a:prstGeom prst="rect">
                <a:avLst/>
              </a:pr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6" name="Shape 76"/>
              <p:cNvGrpSpPr/>
              <p:nvPr/>
            </p:nvGrpSpPr>
            <p:grpSpPr>
              <a:xfrm>
                <a:off x="1506203" y="3658325"/>
                <a:ext cx="5493422" cy="1189333"/>
                <a:chOff x="566928" y="1982812"/>
                <a:chExt cx="5493422" cy="1189333"/>
              </a:xfrm>
            </p:grpSpPr>
            <p:pic>
              <p:nvPicPr>
                <p:cNvPr id="77" name="Shape 7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r="1594"/>
                <a:stretch/>
              </p:blipFill>
              <p:spPr>
                <a:xfrm>
                  <a:off x="1322799" y="1982812"/>
                  <a:ext cx="4737550" cy="11778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Shape 78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66928" y="1994287"/>
                  <a:ext cx="789094" cy="11778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9" name="Shape 79"/>
            <p:cNvGrpSpPr/>
            <p:nvPr/>
          </p:nvGrpSpPr>
          <p:grpSpPr>
            <a:xfrm>
              <a:off x="1338350" y="2247325"/>
              <a:ext cx="5678400" cy="1353000"/>
              <a:chOff x="3343275" y="503000"/>
              <a:chExt cx="5678400" cy="135300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3343275" y="503000"/>
                <a:ext cx="5678400" cy="1353000"/>
              </a:xfrm>
              <a:prstGeom prst="rect">
                <a:avLst/>
              </a:prstGeom>
              <a:noFill/>
              <a:ln w="19050" cap="flat" cmpd="sng">
                <a:solidFill>
                  <a:srgbClr val="2457C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81" name="Shape 81"/>
              <p:cNvGrpSpPr/>
              <p:nvPr/>
            </p:nvGrpSpPr>
            <p:grpSpPr>
              <a:xfrm>
                <a:off x="3532824" y="559881"/>
                <a:ext cx="5468994" cy="1240354"/>
                <a:chOff x="3536596" y="2157876"/>
                <a:chExt cx="5566406" cy="1296899"/>
              </a:xfrm>
            </p:grpSpPr>
            <p:pic>
              <p:nvPicPr>
                <p:cNvPr id="82" name="Shape 8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r="1874"/>
                <a:stretch/>
              </p:blipFill>
              <p:spPr>
                <a:xfrm>
                  <a:off x="4265241" y="2157876"/>
                  <a:ext cx="4837760" cy="12968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Shape 8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536596" y="2295047"/>
                  <a:ext cx="636576" cy="10491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526020"/>
            <a:ext cx="9143998" cy="46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5500" y="29748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68099"/>
                </a:solidFill>
              </a:rPr>
              <a:t>Speech Processing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Dynamic Time Warping: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Intuition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"/>
          <p:cNvSpPr>
            <a:spLocks noChangeArrowheads="1"/>
          </p:cNvSpPr>
          <p:nvPr/>
        </p:nvSpPr>
        <p:spPr bwMode="auto">
          <a:xfrm>
            <a:off x="5110113" y="2195142"/>
            <a:ext cx="1333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i</a:t>
            </a:r>
          </a:p>
        </p:txBody>
      </p: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5500638" y="3138117"/>
            <a:ext cx="2667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i+</a:t>
            </a:r>
            <a:r>
              <a:rPr lang="en-US" sz="1600">
                <a:solidFill>
                  <a:srgbClr val="333399"/>
                </a:solidFill>
                <a:latin typeface="Times New Roman" charset="0"/>
              </a:rPr>
              <a:t>2</a:t>
            </a:r>
          </a:p>
        </p:txBody>
      </p:sp>
      <p:sp>
        <p:nvSpPr>
          <p:cNvPr id="105" name="Line 3"/>
          <p:cNvSpPr>
            <a:spLocks noChangeShapeType="1"/>
          </p:cNvSpPr>
          <p:nvPr/>
        </p:nvSpPr>
        <p:spPr bwMode="auto">
          <a:xfrm>
            <a:off x="5176788" y="2603131"/>
            <a:ext cx="420688" cy="604837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1138188" y="2223717"/>
            <a:ext cx="1333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i</a:t>
            </a: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auto">
          <a:xfrm>
            <a:off x="1109613" y="3214317"/>
            <a:ext cx="1333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i</a:t>
            </a:r>
          </a:p>
        </p:txBody>
      </p:sp>
      <p:sp>
        <p:nvSpPr>
          <p:cNvPr id="108" name="Line 6"/>
          <p:cNvSpPr>
            <a:spLocks noChangeShapeType="1"/>
          </p:cNvSpPr>
          <p:nvPr/>
        </p:nvSpPr>
        <p:spPr bwMode="auto">
          <a:xfrm>
            <a:off x="1204863" y="2623768"/>
            <a:ext cx="1588" cy="703263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5110113" y="3185742"/>
            <a:ext cx="1333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i</a:t>
            </a:r>
          </a:p>
        </p:txBody>
      </p:sp>
      <p:sp>
        <p:nvSpPr>
          <p:cNvPr id="110" name="Rectangle 8"/>
          <p:cNvSpPr>
            <a:spLocks noChangeArrowheads="1"/>
          </p:cNvSpPr>
          <p:nvPr/>
        </p:nvSpPr>
        <p:spPr bwMode="auto">
          <a:xfrm>
            <a:off x="6395990" y="3596905"/>
            <a:ext cx="2762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264C"/>
                </a:solidFill>
                <a:latin typeface="Times New Roman" charset="0"/>
              </a:rPr>
              <a:t>time</a:t>
            </a:r>
          </a:p>
        </p:txBody>
      </p:sp>
      <p:sp>
        <p:nvSpPr>
          <p:cNvPr id="111" name="Rectangle 9"/>
          <p:cNvSpPr>
            <a:spLocks noChangeArrowheads="1"/>
          </p:cNvSpPr>
          <p:nvPr/>
        </p:nvSpPr>
        <p:spPr bwMode="auto">
          <a:xfrm>
            <a:off x="2357390" y="3596905"/>
            <a:ext cx="2762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264C"/>
                </a:solidFill>
                <a:latin typeface="Times New Roman" charset="0"/>
              </a:rPr>
              <a:t>time</a:t>
            </a:r>
          </a:p>
        </p:txBody>
      </p:sp>
      <p:grpSp>
        <p:nvGrpSpPr>
          <p:cNvPr id="112" name="Group 13"/>
          <p:cNvGrpSpPr>
            <a:grpSpLocks/>
          </p:cNvGrpSpPr>
          <p:nvPr/>
        </p:nvGrpSpPr>
        <p:grpSpPr bwMode="auto">
          <a:xfrm>
            <a:off x="776240" y="3596906"/>
            <a:ext cx="3636963" cy="80962"/>
            <a:chOff x="462" y="2095"/>
            <a:chExt cx="2291" cy="51"/>
          </a:xfrm>
        </p:grpSpPr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462" y="2147"/>
              <a:ext cx="2291" cy="0"/>
            </a:xfrm>
            <a:prstGeom prst="line">
              <a:avLst/>
            </a:prstGeom>
            <a:noFill/>
            <a:ln w="19080" cap="sq">
              <a:solidFill>
                <a:srgbClr val="00264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>
              <a:off x="894" y="2096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6"/>
            <p:cNvSpPr>
              <a:spLocks noChangeShapeType="1"/>
            </p:cNvSpPr>
            <p:nvPr/>
          </p:nvSpPr>
          <p:spPr bwMode="auto">
            <a:xfrm>
              <a:off x="1315" y="2096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1737" y="2096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8"/>
            <p:cNvSpPr>
              <a:spLocks noChangeShapeType="1"/>
            </p:cNvSpPr>
            <p:nvPr/>
          </p:nvSpPr>
          <p:spPr bwMode="auto">
            <a:xfrm>
              <a:off x="2158" y="2096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9"/>
            <p:cNvSpPr>
              <a:spLocks noChangeShapeType="1"/>
            </p:cNvSpPr>
            <p:nvPr/>
          </p:nvSpPr>
          <p:spPr bwMode="auto">
            <a:xfrm>
              <a:off x="2580" y="2095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0"/>
          <p:cNvGrpSpPr>
            <a:grpSpLocks/>
          </p:cNvGrpSpPr>
          <p:nvPr/>
        </p:nvGrpSpPr>
        <p:grpSpPr bwMode="auto">
          <a:xfrm>
            <a:off x="4748165" y="3598493"/>
            <a:ext cx="3636963" cy="80963"/>
            <a:chOff x="2964" y="2096"/>
            <a:chExt cx="2291" cy="51"/>
          </a:xfrm>
        </p:grpSpPr>
        <p:sp>
          <p:nvSpPr>
            <p:cNvPr id="120" name="Line 21"/>
            <p:cNvSpPr>
              <a:spLocks noChangeShapeType="1"/>
            </p:cNvSpPr>
            <p:nvPr/>
          </p:nvSpPr>
          <p:spPr bwMode="auto">
            <a:xfrm>
              <a:off x="2964" y="2148"/>
              <a:ext cx="2291" cy="0"/>
            </a:xfrm>
            <a:prstGeom prst="line">
              <a:avLst/>
            </a:prstGeom>
            <a:noFill/>
            <a:ln w="19080" cap="sq">
              <a:solidFill>
                <a:srgbClr val="00264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2"/>
            <p:cNvSpPr>
              <a:spLocks noChangeShapeType="1"/>
            </p:cNvSpPr>
            <p:nvPr/>
          </p:nvSpPr>
          <p:spPr bwMode="auto">
            <a:xfrm>
              <a:off x="3396" y="2097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3"/>
            <p:cNvSpPr>
              <a:spLocks noChangeShapeType="1"/>
            </p:cNvSpPr>
            <p:nvPr/>
          </p:nvSpPr>
          <p:spPr bwMode="auto">
            <a:xfrm>
              <a:off x="3817" y="2097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4"/>
            <p:cNvSpPr>
              <a:spLocks noChangeShapeType="1"/>
            </p:cNvSpPr>
            <p:nvPr/>
          </p:nvSpPr>
          <p:spPr bwMode="auto">
            <a:xfrm>
              <a:off x="4239" y="2097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5"/>
            <p:cNvSpPr>
              <a:spLocks noChangeShapeType="1"/>
            </p:cNvSpPr>
            <p:nvPr/>
          </p:nvSpPr>
          <p:spPr bwMode="auto">
            <a:xfrm>
              <a:off x="4660" y="2097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6"/>
            <p:cNvSpPr>
              <a:spLocks noChangeShapeType="1"/>
            </p:cNvSpPr>
            <p:nvPr/>
          </p:nvSpPr>
          <p:spPr bwMode="auto">
            <a:xfrm>
              <a:off x="5082" y="2096"/>
              <a:ext cx="0" cy="47"/>
            </a:xfrm>
            <a:prstGeom prst="line">
              <a:avLst/>
            </a:prstGeom>
            <a:noFill/>
            <a:ln w="12600" cap="sq">
              <a:solidFill>
                <a:srgbClr val="00264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" name="Line 27"/>
          <p:cNvSpPr>
            <a:spLocks noChangeShapeType="1"/>
          </p:cNvSpPr>
          <p:nvPr/>
        </p:nvSpPr>
        <p:spPr bwMode="auto">
          <a:xfrm>
            <a:off x="785763" y="2709492"/>
            <a:ext cx="1588" cy="6096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28"/>
          <p:cNvSpPr>
            <a:spLocks noChangeShapeType="1"/>
          </p:cNvSpPr>
          <p:nvPr/>
        </p:nvSpPr>
        <p:spPr bwMode="auto">
          <a:xfrm>
            <a:off x="2843163" y="2023692"/>
            <a:ext cx="1588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29"/>
          <p:cNvSpPr>
            <a:spLocks noChangeShapeType="1"/>
          </p:cNvSpPr>
          <p:nvPr/>
        </p:nvSpPr>
        <p:spPr bwMode="auto">
          <a:xfrm>
            <a:off x="4300488" y="2414217"/>
            <a:ext cx="1588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30"/>
          <p:cNvGrpSpPr>
            <a:grpSpLocks/>
          </p:cNvGrpSpPr>
          <p:nvPr/>
        </p:nvGrpSpPr>
        <p:grpSpPr bwMode="auto">
          <a:xfrm>
            <a:off x="784178" y="2023692"/>
            <a:ext cx="3514725" cy="674688"/>
            <a:chOff x="467" y="1104"/>
            <a:chExt cx="2214" cy="425"/>
          </a:xfrm>
        </p:grpSpPr>
        <p:sp>
          <p:nvSpPr>
            <p:cNvPr id="130" name="Line 31"/>
            <p:cNvSpPr>
              <a:spLocks noChangeShapeType="1"/>
            </p:cNvSpPr>
            <p:nvPr/>
          </p:nvSpPr>
          <p:spPr bwMode="auto">
            <a:xfrm>
              <a:off x="467" y="1530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2"/>
            <p:cNvSpPr>
              <a:spLocks noChangeShapeType="1"/>
            </p:cNvSpPr>
            <p:nvPr/>
          </p:nvSpPr>
          <p:spPr bwMode="auto">
            <a:xfrm flipV="1">
              <a:off x="593" y="1481"/>
              <a:ext cx="131" cy="49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 flipV="1">
              <a:off x="851" y="1337"/>
              <a:ext cx="258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4"/>
            <p:cNvSpPr>
              <a:spLocks noChangeShapeType="1"/>
            </p:cNvSpPr>
            <p:nvPr/>
          </p:nvSpPr>
          <p:spPr bwMode="auto">
            <a:xfrm>
              <a:off x="725" y="1482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5"/>
            <p:cNvSpPr>
              <a:spLocks noChangeShapeType="1"/>
            </p:cNvSpPr>
            <p:nvPr/>
          </p:nvSpPr>
          <p:spPr bwMode="auto">
            <a:xfrm>
              <a:off x="1109" y="1338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6"/>
            <p:cNvSpPr>
              <a:spLocks noChangeShapeType="1"/>
            </p:cNvSpPr>
            <p:nvPr/>
          </p:nvSpPr>
          <p:spPr bwMode="auto">
            <a:xfrm flipV="1">
              <a:off x="1235" y="1241"/>
              <a:ext cx="143" cy="97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37"/>
            <p:cNvSpPr>
              <a:spLocks noChangeShapeType="1"/>
            </p:cNvSpPr>
            <p:nvPr/>
          </p:nvSpPr>
          <p:spPr bwMode="auto">
            <a:xfrm flipV="1">
              <a:off x="1373" y="1103"/>
              <a:ext cx="137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38"/>
            <p:cNvSpPr>
              <a:spLocks noChangeShapeType="1"/>
            </p:cNvSpPr>
            <p:nvPr/>
          </p:nvSpPr>
          <p:spPr bwMode="auto">
            <a:xfrm>
              <a:off x="1505" y="1104"/>
              <a:ext cx="383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9"/>
            <p:cNvSpPr>
              <a:spLocks noChangeShapeType="1"/>
            </p:cNvSpPr>
            <p:nvPr/>
          </p:nvSpPr>
          <p:spPr bwMode="auto">
            <a:xfrm>
              <a:off x="2279" y="1248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>
              <a:off x="2411" y="1248"/>
              <a:ext cx="270" cy="104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1"/>
            <p:cNvSpPr>
              <a:spLocks noChangeShapeType="1"/>
            </p:cNvSpPr>
            <p:nvPr/>
          </p:nvSpPr>
          <p:spPr bwMode="auto">
            <a:xfrm>
              <a:off x="2147" y="1200"/>
              <a:ext cx="131" cy="47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>
              <a:off x="1889" y="1104"/>
              <a:ext cx="264" cy="9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43"/>
          <p:cNvGrpSpPr>
            <a:grpSpLocks/>
          </p:cNvGrpSpPr>
          <p:nvPr/>
        </p:nvGrpSpPr>
        <p:grpSpPr bwMode="auto">
          <a:xfrm>
            <a:off x="785763" y="2490418"/>
            <a:ext cx="3513138" cy="836613"/>
            <a:chOff x="468" y="1398"/>
            <a:chExt cx="2213" cy="527"/>
          </a:xfrm>
        </p:grpSpPr>
        <p:sp>
          <p:nvSpPr>
            <p:cNvPr id="143" name="Line 44"/>
            <p:cNvSpPr>
              <a:spLocks noChangeShapeType="1"/>
            </p:cNvSpPr>
            <p:nvPr/>
          </p:nvSpPr>
          <p:spPr bwMode="auto">
            <a:xfrm>
              <a:off x="468" y="1926"/>
              <a:ext cx="39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 flipV="1">
              <a:off x="852" y="1877"/>
              <a:ext cx="131" cy="49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46"/>
            <p:cNvSpPr>
              <a:spLocks noChangeShapeType="1"/>
            </p:cNvSpPr>
            <p:nvPr/>
          </p:nvSpPr>
          <p:spPr bwMode="auto">
            <a:xfrm flipV="1">
              <a:off x="1110" y="1733"/>
              <a:ext cx="258" cy="14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47"/>
            <p:cNvSpPr>
              <a:spLocks noChangeShapeType="1"/>
            </p:cNvSpPr>
            <p:nvPr/>
          </p:nvSpPr>
          <p:spPr bwMode="auto">
            <a:xfrm>
              <a:off x="984" y="1878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48"/>
            <p:cNvSpPr>
              <a:spLocks noChangeShapeType="1"/>
            </p:cNvSpPr>
            <p:nvPr/>
          </p:nvSpPr>
          <p:spPr bwMode="auto">
            <a:xfrm>
              <a:off x="1368" y="1734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49"/>
            <p:cNvSpPr>
              <a:spLocks noChangeShapeType="1"/>
            </p:cNvSpPr>
            <p:nvPr/>
          </p:nvSpPr>
          <p:spPr bwMode="auto">
            <a:xfrm flipV="1">
              <a:off x="1488" y="1643"/>
              <a:ext cx="143" cy="9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50"/>
            <p:cNvSpPr>
              <a:spLocks noChangeShapeType="1"/>
            </p:cNvSpPr>
            <p:nvPr/>
          </p:nvSpPr>
          <p:spPr bwMode="auto">
            <a:xfrm flipV="1">
              <a:off x="1626" y="1409"/>
              <a:ext cx="137" cy="241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51"/>
            <p:cNvSpPr>
              <a:spLocks noChangeShapeType="1"/>
            </p:cNvSpPr>
            <p:nvPr/>
          </p:nvSpPr>
          <p:spPr bwMode="auto">
            <a:xfrm>
              <a:off x="1758" y="1398"/>
              <a:ext cx="126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52"/>
            <p:cNvSpPr>
              <a:spLocks noChangeShapeType="1"/>
            </p:cNvSpPr>
            <p:nvPr/>
          </p:nvSpPr>
          <p:spPr bwMode="auto">
            <a:xfrm>
              <a:off x="2010" y="1542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53"/>
            <p:cNvSpPr>
              <a:spLocks noChangeShapeType="1"/>
            </p:cNvSpPr>
            <p:nvPr/>
          </p:nvSpPr>
          <p:spPr bwMode="auto">
            <a:xfrm>
              <a:off x="1884" y="1494"/>
              <a:ext cx="131" cy="4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54"/>
            <p:cNvSpPr>
              <a:spLocks noChangeShapeType="1"/>
            </p:cNvSpPr>
            <p:nvPr/>
          </p:nvSpPr>
          <p:spPr bwMode="auto">
            <a:xfrm>
              <a:off x="2136" y="1542"/>
              <a:ext cx="258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55"/>
            <p:cNvSpPr>
              <a:spLocks noChangeShapeType="1"/>
            </p:cNvSpPr>
            <p:nvPr/>
          </p:nvSpPr>
          <p:spPr bwMode="auto">
            <a:xfrm>
              <a:off x="2394" y="1638"/>
              <a:ext cx="287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Line 56"/>
          <p:cNvSpPr>
            <a:spLocks noChangeShapeType="1"/>
          </p:cNvSpPr>
          <p:nvPr/>
        </p:nvSpPr>
        <p:spPr bwMode="auto">
          <a:xfrm>
            <a:off x="995313" y="2709492"/>
            <a:ext cx="1588" cy="6096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57"/>
          <p:cNvSpPr>
            <a:spLocks noChangeShapeType="1"/>
          </p:cNvSpPr>
          <p:nvPr/>
        </p:nvSpPr>
        <p:spPr bwMode="auto">
          <a:xfrm>
            <a:off x="1404888" y="2623768"/>
            <a:ext cx="1588" cy="703263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58"/>
          <p:cNvSpPr>
            <a:spLocks noChangeShapeType="1"/>
          </p:cNvSpPr>
          <p:nvPr/>
        </p:nvSpPr>
        <p:spPr bwMode="auto">
          <a:xfrm>
            <a:off x="1604913" y="2518993"/>
            <a:ext cx="1588" cy="722313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1814463" y="2404693"/>
            <a:ext cx="1588" cy="8413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60"/>
          <p:cNvSpPr>
            <a:spLocks noChangeShapeType="1"/>
          </p:cNvSpPr>
          <p:nvPr/>
        </p:nvSpPr>
        <p:spPr bwMode="auto">
          <a:xfrm>
            <a:off x="2014488" y="2395168"/>
            <a:ext cx="1588" cy="722313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61"/>
          <p:cNvSpPr>
            <a:spLocks noChangeShapeType="1"/>
          </p:cNvSpPr>
          <p:nvPr/>
        </p:nvSpPr>
        <p:spPr bwMode="auto">
          <a:xfrm>
            <a:off x="2224038" y="2261818"/>
            <a:ext cx="1588" cy="7493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62"/>
          <p:cNvSpPr>
            <a:spLocks noChangeShapeType="1"/>
          </p:cNvSpPr>
          <p:nvPr/>
        </p:nvSpPr>
        <p:spPr bwMode="auto">
          <a:xfrm>
            <a:off x="2433588" y="2033218"/>
            <a:ext cx="1588" cy="9683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63"/>
          <p:cNvSpPr>
            <a:spLocks noChangeShapeType="1"/>
          </p:cNvSpPr>
          <p:nvPr/>
        </p:nvSpPr>
        <p:spPr bwMode="auto">
          <a:xfrm>
            <a:off x="2633613" y="2033217"/>
            <a:ext cx="1588" cy="8128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64"/>
          <p:cNvSpPr>
            <a:spLocks noChangeShapeType="1"/>
          </p:cNvSpPr>
          <p:nvPr/>
        </p:nvSpPr>
        <p:spPr bwMode="auto">
          <a:xfrm>
            <a:off x="3052713" y="2023693"/>
            <a:ext cx="1588" cy="6127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65"/>
          <p:cNvSpPr>
            <a:spLocks noChangeShapeType="1"/>
          </p:cNvSpPr>
          <p:nvPr/>
        </p:nvSpPr>
        <p:spPr bwMode="auto">
          <a:xfrm>
            <a:off x="3252738" y="2109418"/>
            <a:ext cx="1588" cy="6127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66"/>
          <p:cNvSpPr>
            <a:spLocks noChangeShapeType="1"/>
          </p:cNvSpPr>
          <p:nvPr/>
        </p:nvSpPr>
        <p:spPr bwMode="auto">
          <a:xfrm>
            <a:off x="3462288" y="2176093"/>
            <a:ext cx="1588" cy="54768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67"/>
          <p:cNvSpPr>
            <a:spLocks noChangeShapeType="1"/>
          </p:cNvSpPr>
          <p:nvPr/>
        </p:nvSpPr>
        <p:spPr bwMode="auto">
          <a:xfrm>
            <a:off x="3652788" y="2252293"/>
            <a:ext cx="1588" cy="54768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68"/>
          <p:cNvSpPr>
            <a:spLocks noChangeShapeType="1"/>
          </p:cNvSpPr>
          <p:nvPr/>
        </p:nvSpPr>
        <p:spPr bwMode="auto">
          <a:xfrm>
            <a:off x="3862338" y="2261818"/>
            <a:ext cx="1588" cy="6127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69"/>
          <p:cNvSpPr>
            <a:spLocks noChangeShapeType="1"/>
          </p:cNvSpPr>
          <p:nvPr/>
        </p:nvSpPr>
        <p:spPr bwMode="auto">
          <a:xfrm>
            <a:off x="4081413" y="2328493"/>
            <a:ext cx="1588" cy="54768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70"/>
          <p:cNvSpPr>
            <a:spLocks noChangeShapeType="1"/>
          </p:cNvSpPr>
          <p:nvPr/>
        </p:nvSpPr>
        <p:spPr bwMode="auto">
          <a:xfrm>
            <a:off x="4776738" y="2671392"/>
            <a:ext cx="1588" cy="6096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71"/>
          <p:cNvSpPr>
            <a:spLocks noChangeShapeType="1"/>
          </p:cNvSpPr>
          <p:nvPr/>
        </p:nvSpPr>
        <p:spPr bwMode="auto">
          <a:xfrm>
            <a:off x="4967238" y="2661867"/>
            <a:ext cx="438150" cy="63023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72"/>
          <p:cNvSpPr>
            <a:spLocks noChangeShapeType="1"/>
          </p:cNvSpPr>
          <p:nvPr/>
        </p:nvSpPr>
        <p:spPr bwMode="auto">
          <a:xfrm>
            <a:off x="4767213" y="2671392"/>
            <a:ext cx="228600" cy="6096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73"/>
          <p:cNvSpPr>
            <a:spLocks noChangeShapeType="1"/>
          </p:cNvSpPr>
          <p:nvPr/>
        </p:nvSpPr>
        <p:spPr bwMode="auto">
          <a:xfrm>
            <a:off x="4767213" y="2669806"/>
            <a:ext cx="438150" cy="630237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74"/>
          <p:cNvSpPr>
            <a:spLocks noChangeShapeType="1"/>
          </p:cNvSpPr>
          <p:nvPr/>
        </p:nvSpPr>
        <p:spPr bwMode="auto">
          <a:xfrm>
            <a:off x="5386338" y="2599956"/>
            <a:ext cx="420688" cy="604837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75"/>
          <p:cNvSpPr>
            <a:spLocks noChangeShapeType="1"/>
          </p:cNvSpPr>
          <p:nvPr/>
        </p:nvSpPr>
        <p:spPr bwMode="auto">
          <a:xfrm>
            <a:off x="5594303" y="2480893"/>
            <a:ext cx="420687" cy="60483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76"/>
          <p:cNvSpPr>
            <a:spLocks noChangeShapeType="1"/>
          </p:cNvSpPr>
          <p:nvPr/>
        </p:nvSpPr>
        <p:spPr bwMode="auto">
          <a:xfrm>
            <a:off x="5794327" y="2376118"/>
            <a:ext cx="420687" cy="60483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77"/>
          <p:cNvSpPr>
            <a:spLocks noChangeShapeType="1"/>
          </p:cNvSpPr>
          <p:nvPr/>
        </p:nvSpPr>
        <p:spPr bwMode="auto">
          <a:xfrm>
            <a:off x="6003878" y="2376118"/>
            <a:ext cx="420687" cy="60483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78"/>
          <p:cNvSpPr>
            <a:spLocks noChangeShapeType="1"/>
          </p:cNvSpPr>
          <p:nvPr/>
        </p:nvSpPr>
        <p:spPr bwMode="auto">
          <a:xfrm>
            <a:off x="6215013" y="2214193"/>
            <a:ext cx="420688" cy="60483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79"/>
          <p:cNvSpPr>
            <a:spLocks noChangeShapeType="1"/>
          </p:cNvSpPr>
          <p:nvPr/>
        </p:nvSpPr>
        <p:spPr bwMode="auto">
          <a:xfrm>
            <a:off x="6434088" y="2004642"/>
            <a:ext cx="381000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80"/>
          <p:cNvSpPr>
            <a:spLocks noChangeShapeType="1"/>
          </p:cNvSpPr>
          <p:nvPr/>
        </p:nvSpPr>
        <p:spPr bwMode="auto">
          <a:xfrm>
            <a:off x="6629353" y="1998292"/>
            <a:ext cx="198437" cy="47148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81"/>
          <p:cNvSpPr>
            <a:spLocks noChangeShapeType="1"/>
          </p:cNvSpPr>
          <p:nvPr/>
        </p:nvSpPr>
        <p:spPr bwMode="auto">
          <a:xfrm>
            <a:off x="6834138" y="1995117"/>
            <a:ext cx="1588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82"/>
          <p:cNvSpPr>
            <a:spLocks noChangeShapeType="1"/>
          </p:cNvSpPr>
          <p:nvPr/>
        </p:nvSpPr>
        <p:spPr bwMode="auto">
          <a:xfrm flipH="1">
            <a:off x="6837315" y="1998292"/>
            <a:ext cx="201613" cy="471488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83"/>
          <p:cNvSpPr>
            <a:spLocks noChangeShapeType="1"/>
          </p:cNvSpPr>
          <p:nvPr/>
        </p:nvSpPr>
        <p:spPr bwMode="auto">
          <a:xfrm>
            <a:off x="8281938" y="2376117"/>
            <a:ext cx="1588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84"/>
          <p:cNvSpPr>
            <a:spLocks noChangeShapeType="1"/>
          </p:cNvSpPr>
          <p:nvPr/>
        </p:nvSpPr>
        <p:spPr bwMode="auto">
          <a:xfrm flipH="1">
            <a:off x="8061278" y="2385642"/>
            <a:ext cx="231775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85"/>
          <p:cNvSpPr>
            <a:spLocks noChangeShapeType="1"/>
          </p:cNvSpPr>
          <p:nvPr/>
        </p:nvSpPr>
        <p:spPr bwMode="auto">
          <a:xfrm flipH="1">
            <a:off x="7832678" y="2385642"/>
            <a:ext cx="460375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86"/>
          <p:cNvSpPr>
            <a:spLocks noChangeShapeType="1"/>
          </p:cNvSpPr>
          <p:nvPr/>
        </p:nvSpPr>
        <p:spPr bwMode="auto">
          <a:xfrm flipH="1">
            <a:off x="7642178" y="2309442"/>
            <a:ext cx="460375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87"/>
          <p:cNvSpPr>
            <a:spLocks noChangeShapeType="1"/>
          </p:cNvSpPr>
          <p:nvPr/>
        </p:nvSpPr>
        <p:spPr bwMode="auto">
          <a:xfrm flipH="1">
            <a:off x="7432626" y="2242768"/>
            <a:ext cx="450850" cy="447675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88"/>
          <p:cNvSpPr>
            <a:spLocks noChangeShapeType="1"/>
          </p:cNvSpPr>
          <p:nvPr/>
        </p:nvSpPr>
        <p:spPr bwMode="auto">
          <a:xfrm flipH="1">
            <a:off x="7223078" y="2223717"/>
            <a:ext cx="460375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89"/>
          <p:cNvSpPr>
            <a:spLocks noChangeShapeType="1"/>
          </p:cNvSpPr>
          <p:nvPr/>
        </p:nvSpPr>
        <p:spPr bwMode="auto">
          <a:xfrm flipH="1">
            <a:off x="7023053" y="2157042"/>
            <a:ext cx="460375" cy="4572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90"/>
          <p:cNvSpPr>
            <a:spLocks noChangeShapeType="1"/>
          </p:cNvSpPr>
          <p:nvPr/>
        </p:nvSpPr>
        <p:spPr bwMode="auto">
          <a:xfrm flipH="1">
            <a:off x="7032578" y="2080842"/>
            <a:ext cx="231775" cy="533400"/>
          </a:xfrm>
          <a:prstGeom prst="line">
            <a:avLst/>
          </a:prstGeom>
          <a:noFill/>
          <a:ln w="93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0" name="Group 91"/>
          <p:cNvGrpSpPr>
            <a:grpSpLocks/>
          </p:cNvGrpSpPr>
          <p:nvPr/>
        </p:nvGrpSpPr>
        <p:grpSpPr bwMode="auto">
          <a:xfrm>
            <a:off x="4775153" y="1995117"/>
            <a:ext cx="3514725" cy="674688"/>
            <a:chOff x="2981" y="1086"/>
            <a:chExt cx="2214" cy="425"/>
          </a:xfrm>
        </p:grpSpPr>
        <p:sp>
          <p:nvSpPr>
            <p:cNvPr id="191" name="Line 92"/>
            <p:cNvSpPr>
              <a:spLocks noChangeShapeType="1"/>
            </p:cNvSpPr>
            <p:nvPr/>
          </p:nvSpPr>
          <p:spPr bwMode="auto">
            <a:xfrm>
              <a:off x="2981" y="1512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93"/>
            <p:cNvSpPr>
              <a:spLocks noChangeShapeType="1"/>
            </p:cNvSpPr>
            <p:nvPr/>
          </p:nvSpPr>
          <p:spPr bwMode="auto">
            <a:xfrm flipV="1">
              <a:off x="3107" y="1463"/>
              <a:ext cx="131" cy="49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94"/>
            <p:cNvSpPr>
              <a:spLocks noChangeShapeType="1"/>
            </p:cNvSpPr>
            <p:nvPr/>
          </p:nvSpPr>
          <p:spPr bwMode="auto">
            <a:xfrm flipV="1">
              <a:off x="3365" y="1319"/>
              <a:ext cx="258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95"/>
            <p:cNvSpPr>
              <a:spLocks noChangeShapeType="1"/>
            </p:cNvSpPr>
            <p:nvPr/>
          </p:nvSpPr>
          <p:spPr bwMode="auto">
            <a:xfrm>
              <a:off x="3239" y="1464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3623" y="1320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97"/>
            <p:cNvSpPr>
              <a:spLocks noChangeShapeType="1"/>
            </p:cNvSpPr>
            <p:nvPr/>
          </p:nvSpPr>
          <p:spPr bwMode="auto">
            <a:xfrm flipV="1">
              <a:off x="3749" y="1223"/>
              <a:ext cx="143" cy="97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98"/>
            <p:cNvSpPr>
              <a:spLocks noChangeShapeType="1"/>
            </p:cNvSpPr>
            <p:nvPr/>
          </p:nvSpPr>
          <p:spPr bwMode="auto">
            <a:xfrm flipV="1">
              <a:off x="3887" y="1085"/>
              <a:ext cx="137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99"/>
            <p:cNvSpPr>
              <a:spLocks noChangeShapeType="1"/>
            </p:cNvSpPr>
            <p:nvPr/>
          </p:nvSpPr>
          <p:spPr bwMode="auto">
            <a:xfrm>
              <a:off x="4019" y="1086"/>
              <a:ext cx="383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00"/>
            <p:cNvSpPr>
              <a:spLocks noChangeShapeType="1"/>
            </p:cNvSpPr>
            <p:nvPr/>
          </p:nvSpPr>
          <p:spPr bwMode="auto">
            <a:xfrm>
              <a:off x="4793" y="1230"/>
              <a:ext cx="131" cy="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01"/>
            <p:cNvSpPr>
              <a:spLocks noChangeShapeType="1"/>
            </p:cNvSpPr>
            <p:nvPr/>
          </p:nvSpPr>
          <p:spPr bwMode="auto">
            <a:xfrm>
              <a:off x="4925" y="1230"/>
              <a:ext cx="270" cy="104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02"/>
            <p:cNvSpPr>
              <a:spLocks noChangeShapeType="1"/>
            </p:cNvSpPr>
            <p:nvPr/>
          </p:nvSpPr>
          <p:spPr bwMode="auto">
            <a:xfrm>
              <a:off x="4661" y="1182"/>
              <a:ext cx="131" cy="47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>
              <a:off x="4403" y="1086"/>
              <a:ext cx="264" cy="9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104"/>
          <p:cNvGrpSpPr>
            <a:grpSpLocks/>
          </p:cNvGrpSpPr>
          <p:nvPr/>
        </p:nvGrpSpPr>
        <p:grpSpPr bwMode="auto">
          <a:xfrm>
            <a:off x="4776738" y="2461843"/>
            <a:ext cx="3513138" cy="836613"/>
            <a:chOff x="2982" y="1380"/>
            <a:chExt cx="2213" cy="527"/>
          </a:xfrm>
        </p:grpSpPr>
        <p:sp>
          <p:nvSpPr>
            <p:cNvPr id="204" name="Line 105"/>
            <p:cNvSpPr>
              <a:spLocks noChangeShapeType="1"/>
            </p:cNvSpPr>
            <p:nvPr/>
          </p:nvSpPr>
          <p:spPr bwMode="auto">
            <a:xfrm>
              <a:off x="2982" y="1908"/>
              <a:ext cx="39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3366" y="1859"/>
              <a:ext cx="131" cy="49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07"/>
            <p:cNvSpPr>
              <a:spLocks noChangeShapeType="1"/>
            </p:cNvSpPr>
            <p:nvPr/>
          </p:nvSpPr>
          <p:spPr bwMode="auto">
            <a:xfrm flipV="1">
              <a:off x="3624" y="1715"/>
              <a:ext cx="258" cy="14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08"/>
            <p:cNvSpPr>
              <a:spLocks noChangeShapeType="1"/>
            </p:cNvSpPr>
            <p:nvPr/>
          </p:nvSpPr>
          <p:spPr bwMode="auto">
            <a:xfrm>
              <a:off x="3498" y="1860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109"/>
            <p:cNvSpPr>
              <a:spLocks noChangeShapeType="1"/>
            </p:cNvSpPr>
            <p:nvPr/>
          </p:nvSpPr>
          <p:spPr bwMode="auto">
            <a:xfrm>
              <a:off x="3882" y="1716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10"/>
            <p:cNvSpPr>
              <a:spLocks noChangeShapeType="1"/>
            </p:cNvSpPr>
            <p:nvPr/>
          </p:nvSpPr>
          <p:spPr bwMode="auto">
            <a:xfrm flipV="1">
              <a:off x="4002" y="1625"/>
              <a:ext cx="143" cy="9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11"/>
            <p:cNvSpPr>
              <a:spLocks noChangeShapeType="1"/>
            </p:cNvSpPr>
            <p:nvPr/>
          </p:nvSpPr>
          <p:spPr bwMode="auto">
            <a:xfrm flipV="1">
              <a:off x="4140" y="1391"/>
              <a:ext cx="137" cy="241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12"/>
            <p:cNvSpPr>
              <a:spLocks noChangeShapeType="1"/>
            </p:cNvSpPr>
            <p:nvPr/>
          </p:nvSpPr>
          <p:spPr bwMode="auto">
            <a:xfrm>
              <a:off x="4272" y="1380"/>
              <a:ext cx="126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13"/>
            <p:cNvSpPr>
              <a:spLocks noChangeShapeType="1"/>
            </p:cNvSpPr>
            <p:nvPr/>
          </p:nvSpPr>
          <p:spPr bwMode="auto">
            <a:xfrm>
              <a:off x="4524" y="1524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14"/>
            <p:cNvSpPr>
              <a:spLocks noChangeShapeType="1"/>
            </p:cNvSpPr>
            <p:nvPr/>
          </p:nvSpPr>
          <p:spPr bwMode="auto">
            <a:xfrm>
              <a:off x="4398" y="1476"/>
              <a:ext cx="131" cy="4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15"/>
            <p:cNvSpPr>
              <a:spLocks noChangeShapeType="1"/>
            </p:cNvSpPr>
            <p:nvPr/>
          </p:nvSpPr>
          <p:spPr bwMode="auto">
            <a:xfrm>
              <a:off x="4650" y="1524"/>
              <a:ext cx="258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16"/>
            <p:cNvSpPr>
              <a:spLocks noChangeShapeType="1"/>
            </p:cNvSpPr>
            <p:nvPr/>
          </p:nvSpPr>
          <p:spPr bwMode="auto">
            <a:xfrm>
              <a:off x="4908" y="1620"/>
              <a:ext cx="287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" name="Rectángulo 216"/>
          <p:cNvSpPr/>
          <p:nvPr/>
        </p:nvSpPr>
        <p:spPr>
          <a:xfrm>
            <a:off x="2019056" y="4878332"/>
            <a:ext cx="724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Images From:  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://www.psb.ugent.be/cbd/papers/gentxwarper/DTWalgorithm.htm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510216" y="1236319"/>
            <a:ext cx="3095625" cy="5869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sz="1600" dirty="0" smtClean="0">
                <a:solidFill>
                  <a:srgbClr val="00264C"/>
                </a:solidFill>
              </a:rPr>
              <a:t>There are a lot of possible </a:t>
            </a:r>
            <a:r>
              <a:rPr lang="en-US" sz="1600" dirty="0">
                <a:solidFill>
                  <a:srgbClr val="00264C"/>
                </a:solidFill>
              </a:rPr>
              <a:t>warping paths through the </a:t>
            </a:r>
            <a:r>
              <a:rPr lang="en-US" sz="1600" dirty="0" smtClean="0">
                <a:solidFill>
                  <a:srgbClr val="00264C"/>
                </a:solidFill>
              </a:rPr>
              <a:t>grid.</a:t>
            </a:r>
            <a:endParaRPr lang="en-US" dirty="0">
              <a:solidFill>
                <a:srgbClr val="00264C"/>
              </a:solidFill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5364163" y="1811388"/>
            <a:ext cx="3503613" cy="2853931"/>
            <a:chOff x="3379" y="1797"/>
            <a:chExt cx="2207" cy="2397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379" y="2335"/>
              <a:ext cx="2207" cy="185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 dirty="0">
                  <a:solidFill>
                    <a:srgbClr val="00264C"/>
                  </a:solidFill>
                </a:rPr>
                <a:t>Restrictions on the warping function:</a:t>
              </a:r>
            </a:p>
            <a:p>
              <a:pPr>
                <a:spcBef>
                  <a:spcPts val="1000"/>
                </a:spcBef>
                <a:buClr>
                  <a:srgbClr val="00264C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srgbClr val="00264C"/>
                  </a:solidFill>
                </a:rPr>
                <a:t> monotonicity</a:t>
              </a:r>
            </a:p>
            <a:p>
              <a:pPr>
                <a:spcBef>
                  <a:spcPts val="1000"/>
                </a:spcBef>
                <a:buClr>
                  <a:srgbClr val="00264C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srgbClr val="00264C"/>
                  </a:solidFill>
                </a:rPr>
                <a:t> continuity</a:t>
              </a:r>
            </a:p>
            <a:p>
              <a:pPr>
                <a:spcBef>
                  <a:spcPts val="1000"/>
                </a:spcBef>
                <a:buClr>
                  <a:srgbClr val="00264C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srgbClr val="00264C"/>
                  </a:solidFill>
                </a:rPr>
                <a:t> boundary conditions</a:t>
              </a:r>
            </a:p>
            <a:p>
              <a:pPr>
                <a:spcBef>
                  <a:spcPts val="1000"/>
                </a:spcBef>
                <a:buClr>
                  <a:srgbClr val="00264C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srgbClr val="00264C"/>
                  </a:solidFill>
                </a:rPr>
                <a:t> warping window</a:t>
              </a:r>
            </a:p>
            <a:p>
              <a:pPr>
                <a:spcBef>
                  <a:spcPts val="1000"/>
                </a:spcBef>
                <a:buClr>
                  <a:srgbClr val="00264C"/>
                </a:buClr>
                <a:buFont typeface="Arial" charset="0"/>
                <a:buChar char="•"/>
              </a:pPr>
              <a:r>
                <a:rPr lang="en-US" sz="1600" dirty="0">
                  <a:solidFill>
                    <a:srgbClr val="00264C"/>
                  </a:solidFill>
                </a:rPr>
                <a:t> slope constraint.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4446" y="1797"/>
              <a:ext cx="0" cy="5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4468" y="1812"/>
              <a:ext cx="1118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roid Sans Fallback" charset="0"/>
                </a:defRPr>
              </a:lvl9pPr>
            </a:lstStyle>
            <a:p>
              <a:pPr algn="ctr">
                <a:spcBef>
                  <a:spcPts val="1000"/>
                </a:spcBef>
                <a:buClrTx/>
                <a:buFontTx/>
                <a:buNone/>
              </a:pPr>
              <a:r>
                <a:rPr lang="en-US" sz="1600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reduction of the search space</a:t>
              </a:r>
            </a:p>
          </p:txBody>
        </p:sp>
      </p:grp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181103" y="3343275"/>
            <a:ext cx="239713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sz="1600" b="1" i="1" baseline="-25000">
                <a:solidFill>
                  <a:srgbClr val="009900"/>
                </a:solidFill>
                <a:latin typeface="Times New Roman" charset="0"/>
              </a:rPr>
              <a:t>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019425" y="1600200"/>
            <a:ext cx="304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sz="1600" b="1" i="1" baseline="-25000">
                <a:solidFill>
                  <a:srgbClr val="333399"/>
                </a:solidFill>
                <a:latin typeface="Times New Roman" charset="0"/>
              </a:rPr>
              <a:t>s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216025" y="1800225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m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216025" y="4286250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1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732338" y="1621631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436688" y="1621631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99"/>
                </a:solidFill>
                <a:latin typeface="Times New Roman" charset="0"/>
              </a:rPr>
              <a:t>1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76200" y="4257675"/>
            <a:ext cx="10477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Monotype Corsiva" charset="0"/>
              </a:rPr>
              <a:t>Time Series B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162050" y="1321594"/>
            <a:ext cx="12192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Monotype Corsiva" charset="0"/>
              </a:rPr>
              <a:t>Time Series A</a:t>
            </a:r>
          </a:p>
        </p:txBody>
      </p: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1371600" y="1085850"/>
            <a:ext cx="3513138" cy="627460"/>
            <a:chOff x="864" y="912"/>
            <a:chExt cx="2213" cy="527"/>
          </a:xfrm>
        </p:grpSpPr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864" y="1440"/>
              <a:ext cx="39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V="1">
              <a:off x="1248" y="1391"/>
              <a:ext cx="131" cy="49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506" y="1247"/>
              <a:ext cx="258" cy="14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380" y="1392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1764" y="1248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V="1">
              <a:off x="1884" y="1157"/>
              <a:ext cx="143" cy="9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2022" y="923"/>
              <a:ext cx="137" cy="241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2154" y="912"/>
              <a:ext cx="126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2406" y="1056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280" y="1008"/>
              <a:ext cx="131" cy="4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2532" y="1056"/>
              <a:ext cx="258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2790" y="1152"/>
              <a:ext cx="287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523875" y="1906191"/>
            <a:ext cx="674688" cy="2636044"/>
            <a:chOff x="330" y="1601"/>
            <a:chExt cx="425" cy="2214"/>
          </a:xfrm>
        </p:grpSpPr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V="1">
              <a:off x="756" y="3683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 flipH="1" flipV="1">
              <a:off x="707" y="3557"/>
              <a:ext cx="49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flipH="1" flipV="1">
              <a:off x="563" y="3172"/>
              <a:ext cx="145" cy="26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708" y="3425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 flipV="1">
              <a:off x="564" y="3041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 flipH="1" flipV="1">
              <a:off x="467" y="2903"/>
              <a:ext cx="97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 flipH="1" flipV="1">
              <a:off x="329" y="2771"/>
              <a:ext cx="145" cy="139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V="1">
              <a:off x="330" y="2393"/>
              <a:ext cx="0" cy="38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V="1">
              <a:off x="474" y="1871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V="1">
              <a:off x="474" y="1600"/>
              <a:ext cx="104" cy="272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 flipV="1">
              <a:off x="426" y="2003"/>
              <a:ext cx="47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V="1">
              <a:off x="330" y="2128"/>
              <a:ext cx="95" cy="266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5" name="Rectangle 41"/>
          <p:cNvSpPr>
            <a:spLocks noChangeArrowheads="1"/>
          </p:cNvSpPr>
          <p:nvPr/>
        </p:nvSpPr>
        <p:spPr bwMode="auto">
          <a:xfrm rot="5400000">
            <a:off x="1835747" y="1465065"/>
            <a:ext cx="2632472" cy="3509963"/>
          </a:xfrm>
          <a:prstGeom prst="rect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1390653" y="2075261"/>
            <a:ext cx="3508375" cy="2291953"/>
            <a:chOff x="876" y="1743"/>
            <a:chExt cx="2210" cy="1925"/>
          </a:xfrm>
        </p:grpSpPr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 flipH="1">
              <a:off x="875" y="2770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 flipH="1">
              <a:off x="875" y="2898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 flipH="1">
              <a:off x="875" y="3027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 flipH="1">
              <a:off x="875" y="3155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flipH="1">
              <a:off x="875" y="3283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 flipH="1">
              <a:off x="875" y="3412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 flipH="1">
              <a:off x="875" y="3540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 flipH="1">
              <a:off x="875" y="3669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75" y="1743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 flipH="1">
              <a:off x="875" y="1871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 flipH="1">
              <a:off x="875" y="1999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 flipH="1">
              <a:off x="875" y="2128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 flipH="1">
              <a:off x="875" y="2256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56"/>
            <p:cNvSpPr>
              <a:spLocks noChangeShapeType="1"/>
            </p:cNvSpPr>
            <p:nvPr/>
          </p:nvSpPr>
          <p:spPr bwMode="auto">
            <a:xfrm flipH="1">
              <a:off x="875" y="2385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 flipH="1">
              <a:off x="875" y="2513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58"/>
            <p:cNvSpPr>
              <a:spLocks noChangeShapeType="1"/>
            </p:cNvSpPr>
            <p:nvPr/>
          </p:nvSpPr>
          <p:spPr bwMode="auto">
            <a:xfrm flipH="1">
              <a:off x="875" y="2641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03" name="Group 59"/>
          <p:cNvGrpSpPr>
            <a:grpSpLocks/>
          </p:cNvGrpSpPr>
          <p:nvPr/>
        </p:nvGrpSpPr>
        <p:grpSpPr bwMode="auto">
          <a:xfrm>
            <a:off x="1620841" y="1903811"/>
            <a:ext cx="3055937" cy="2631281"/>
            <a:chOff x="1021" y="1599"/>
            <a:chExt cx="1925" cy="2210"/>
          </a:xfrm>
        </p:grpSpPr>
        <p:sp>
          <p:nvSpPr>
            <p:cNvPr id="6204" name="Line 60"/>
            <p:cNvSpPr>
              <a:spLocks noChangeShapeType="1"/>
            </p:cNvSpPr>
            <p:nvPr/>
          </p:nvSpPr>
          <p:spPr bwMode="auto">
            <a:xfrm flipV="1">
              <a:off x="1920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61"/>
            <p:cNvSpPr>
              <a:spLocks noChangeShapeType="1"/>
            </p:cNvSpPr>
            <p:nvPr/>
          </p:nvSpPr>
          <p:spPr bwMode="auto">
            <a:xfrm flipV="1">
              <a:off x="1792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62"/>
            <p:cNvSpPr>
              <a:spLocks noChangeShapeType="1"/>
            </p:cNvSpPr>
            <p:nvPr/>
          </p:nvSpPr>
          <p:spPr bwMode="auto">
            <a:xfrm flipV="1">
              <a:off x="1663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63"/>
            <p:cNvSpPr>
              <a:spLocks noChangeShapeType="1"/>
            </p:cNvSpPr>
            <p:nvPr/>
          </p:nvSpPr>
          <p:spPr bwMode="auto">
            <a:xfrm flipV="1">
              <a:off x="1535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64"/>
            <p:cNvSpPr>
              <a:spLocks noChangeShapeType="1"/>
            </p:cNvSpPr>
            <p:nvPr/>
          </p:nvSpPr>
          <p:spPr bwMode="auto">
            <a:xfrm flipV="1">
              <a:off x="1407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65"/>
            <p:cNvSpPr>
              <a:spLocks noChangeShapeType="1"/>
            </p:cNvSpPr>
            <p:nvPr/>
          </p:nvSpPr>
          <p:spPr bwMode="auto">
            <a:xfrm flipV="1">
              <a:off x="1278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66"/>
            <p:cNvSpPr>
              <a:spLocks noChangeShapeType="1"/>
            </p:cNvSpPr>
            <p:nvPr/>
          </p:nvSpPr>
          <p:spPr bwMode="auto">
            <a:xfrm flipV="1">
              <a:off x="1150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67"/>
            <p:cNvSpPr>
              <a:spLocks noChangeShapeType="1"/>
            </p:cNvSpPr>
            <p:nvPr/>
          </p:nvSpPr>
          <p:spPr bwMode="auto">
            <a:xfrm flipV="1">
              <a:off x="1021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68"/>
            <p:cNvSpPr>
              <a:spLocks noChangeShapeType="1"/>
            </p:cNvSpPr>
            <p:nvPr/>
          </p:nvSpPr>
          <p:spPr bwMode="auto">
            <a:xfrm flipV="1">
              <a:off x="2947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69"/>
            <p:cNvSpPr>
              <a:spLocks noChangeShapeType="1"/>
            </p:cNvSpPr>
            <p:nvPr/>
          </p:nvSpPr>
          <p:spPr bwMode="auto">
            <a:xfrm flipV="1">
              <a:off x="2819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70"/>
            <p:cNvSpPr>
              <a:spLocks noChangeShapeType="1"/>
            </p:cNvSpPr>
            <p:nvPr/>
          </p:nvSpPr>
          <p:spPr bwMode="auto">
            <a:xfrm flipV="1">
              <a:off x="2691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71"/>
            <p:cNvSpPr>
              <a:spLocks noChangeShapeType="1"/>
            </p:cNvSpPr>
            <p:nvPr/>
          </p:nvSpPr>
          <p:spPr bwMode="auto">
            <a:xfrm flipV="1">
              <a:off x="2562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72"/>
            <p:cNvSpPr>
              <a:spLocks noChangeShapeType="1"/>
            </p:cNvSpPr>
            <p:nvPr/>
          </p:nvSpPr>
          <p:spPr bwMode="auto">
            <a:xfrm flipV="1">
              <a:off x="2434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73"/>
            <p:cNvSpPr>
              <a:spLocks noChangeShapeType="1"/>
            </p:cNvSpPr>
            <p:nvPr/>
          </p:nvSpPr>
          <p:spPr bwMode="auto">
            <a:xfrm flipV="1">
              <a:off x="2305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74"/>
            <p:cNvSpPr>
              <a:spLocks noChangeShapeType="1"/>
            </p:cNvSpPr>
            <p:nvPr/>
          </p:nvSpPr>
          <p:spPr bwMode="auto">
            <a:xfrm flipV="1">
              <a:off x="2177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75"/>
            <p:cNvSpPr>
              <a:spLocks noChangeShapeType="1"/>
            </p:cNvSpPr>
            <p:nvPr/>
          </p:nvSpPr>
          <p:spPr bwMode="auto">
            <a:xfrm flipV="1">
              <a:off x="2049" y="1598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20" name="Oval 76"/>
          <p:cNvSpPr>
            <a:spLocks noChangeArrowheads="1"/>
          </p:cNvSpPr>
          <p:nvPr/>
        </p:nvSpPr>
        <p:spPr bwMode="auto">
          <a:xfrm rot="5400000">
            <a:off x="4314825" y="191690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1" name="Oval 77"/>
          <p:cNvSpPr>
            <a:spLocks noChangeArrowheads="1"/>
          </p:cNvSpPr>
          <p:nvPr/>
        </p:nvSpPr>
        <p:spPr bwMode="auto">
          <a:xfrm rot="5400000">
            <a:off x="4114800" y="2074069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2" name="Oval 78"/>
          <p:cNvSpPr>
            <a:spLocks noChangeArrowheads="1"/>
          </p:cNvSpPr>
          <p:nvPr/>
        </p:nvSpPr>
        <p:spPr bwMode="auto">
          <a:xfrm rot="5400000">
            <a:off x="3914775" y="2224088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3" name="Oval 79"/>
          <p:cNvSpPr>
            <a:spLocks noChangeArrowheads="1"/>
          </p:cNvSpPr>
          <p:nvPr/>
        </p:nvSpPr>
        <p:spPr bwMode="auto">
          <a:xfrm rot="5400000">
            <a:off x="3705225" y="237410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4" name="Oval 80"/>
          <p:cNvSpPr>
            <a:spLocks noChangeArrowheads="1"/>
          </p:cNvSpPr>
          <p:nvPr/>
        </p:nvSpPr>
        <p:spPr bwMode="auto">
          <a:xfrm rot="5400000">
            <a:off x="3505200" y="2688431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5" name="Oval 81"/>
          <p:cNvSpPr>
            <a:spLocks noChangeArrowheads="1"/>
          </p:cNvSpPr>
          <p:nvPr/>
        </p:nvSpPr>
        <p:spPr bwMode="auto">
          <a:xfrm rot="5400000">
            <a:off x="3505200" y="2531269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" name="Oval 82"/>
          <p:cNvSpPr>
            <a:spLocks noChangeArrowheads="1"/>
          </p:cNvSpPr>
          <p:nvPr/>
        </p:nvSpPr>
        <p:spPr bwMode="auto">
          <a:xfrm rot="5400000">
            <a:off x="3300413" y="2834879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7" name="Oval 83"/>
          <p:cNvSpPr>
            <a:spLocks noChangeArrowheads="1"/>
          </p:cNvSpPr>
          <p:nvPr/>
        </p:nvSpPr>
        <p:spPr bwMode="auto">
          <a:xfrm rot="5400000">
            <a:off x="3300413" y="3301604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8" name="Oval 84"/>
          <p:cNvSpPr>
            <a:spLocks noChangeArrowheads="1"/>
          </p:cNvSpPr>
          <p:nvPr/>
        </p:nvSpPr>
        <p:spPr bwMode="auto">
          <a:xfrm rot="5400000">
            <a:off x="2886075" y="3609975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9" name="Oval 85"/>
          <p:cNvSpPr>
            <a:spLocks noChangeArrowheads="1"/>
          </p:cNvSpPr>
          <p:nvPr/>
        </p:nvSpPr>
        <p:spPr bwMode="auto">
          <a:xfrm rot="5400000">
            <a:off x="1657350" y="437435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0" name="Oval 86"/>
          <p:cNvSpPr>
            <a:spLocks noChangeArrowheads="1"/>
          </p:cNvSpPr>
          <p:nvPr/>
        </p:nvSpPr>
        <p:spPr bwMode="auto">
          <a:xfrm rot="5400000">
            <a:off x="1866900" y="437435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1" name="Oval 87"/>
          <p:cNvSpPr>
            <a:spLocks noChangeArrowheads="1"/>
          </p:cNvSpPr>
          <p:nvPr/>
        </p:nvSpPr>
        <p:spPr bwMode="auto">
          <a:xfrm rot="5400000">
            <a:off x="2066925" y="4210050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2" name="Oval 88"/>
          <p:cNvSpPr>
            <a:spLocks noChangeArrowheads="1"/>
          </p:cNvSpPr>
          <p:nvPr/>
        </p:nvSpPr>
        <p:spPr bwMode="auto">
          <a:xfrm rot="5400000">
            <a:off x="2276475" y="4060031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3" name="Oval 89"/>
          <p:cNvSpPr>
            <a:spLocks noChangeArrowheads="1"/>
          </p:cNvSpPr>
          <p:nvPr/>
        </p:nvSpPr>
        <p:spPr bwMode="auto">
          <a:xfrm rot="5400000">
            <a:off x="2476500" y="3910013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4" name="Oval 90"/>
          <p:cNvSpPr>
            <a:spLocks noChangeArrowheads="1"/>
          </p:cNvSpPr>
          <p:nvPr/>
        </p:nvSpPr>
        <p:spPr bwMode="auto">
          <a:xfrm rot="5400000">
            <a:off x="2676525" y="3752850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5" name="Oval 91"/>
          <p:cNvSpPr>
            <a:spLocks noChangeArrowheads="1"/>
          </p:cNvSpPr>
          <p:nvPr/>
        </p:nvSpPr>
        <p:spPr bwMode="auto">
          <a:xfrm rot="5400000">
            <a:off x="3300413" y="3145631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6" name="Oval 92"/>
          <p:cNvSpPr>
            <a:spLocks noChangeArrowheads="1"/>
          </p:cNvSpPr>
          <p:nvPr/>
        </p:nvSpPr>
        <p:spPr bwMode="auto">
          <a:xfrm rot="5400000">
            <a:off x="4524375" y="191690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7" name="Oval 93"/>
          <p:cNvSpPr>
            <a:spLocks noChangeArrowheads="1"/>
          </p:cNvSpPr>
          <p:nvPr/>
        </p:nvSpPr>
        <p:spPr bwMode="auto">
          <a:xfrm rot="5400000">
            <a:off x="3300413" y="2988469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8" name="Oval 94"/>
          <p:cNvSpPr>
            <a:spLocks noChangeArrowheads="1"/>
          </p:cNvSpPr>
          <p:nvPr/>
        </p:nvSpPr>
        <p:spPr bwMode="auto">
          <a:xfrm rot="5400000">
            <a:off x="1447800" y="437435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9" name="Oval 95"/>
          <p:cNvSpPr>
            <a:spLocks noChangeArrowheads="1"/>
          </p:cNvSpPr>
          <p:nvPr/>
        </p:nvSpPr>
        <p:spPr bwMode="auto">
          <a:xfrm rot="5400000">
            <a:off x="3095625" y="3452813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0" name="Oval 96"/>
          <p:cNvSpPr>
            <a:spLocks noChangeArrowheads="1"/>
          </p:cNvSpPr>
          <p:nvPr/>
        </p:nvSpPr>
        <p:spPr bwMode="auto">
          <a:xfrm rot="5400000">
            <a:off x="4733925" y="1916906"/>
            <a:ext cx="114300" cy="1524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1" name="Group 97"/>
          <p:cNvGrpSpPr>
            <a:grpSpLocks/>
          </p:cNvGrpSpPr>
          <p:nvPr/>
        </p:nvGrpSpPr>
        <p:grpSpPr bwMode="auto">
          <a:xfrm>
            <a:off x="1430341" y="2095500"/>
            <a:ext cx="2617787" cy="2251472"/>
            <a:chOff x="901" y="1760"/>
            <a:chExt cx="1649" cy="1891"/>
          </a:xfrm>
        </p:grpSpPr>
        <p:sp>
          <p:nvSpPr>
            <p:cNvPr id="6242" name="Oval 98"/>
            <p:cNvSpPr>
              <a:spLocks noChangeArrowheads="1"/>
            </p:cNvSpPr>
            <p:nvPr/>
          </p:nvSpPr>
          <p:spPr bwMode="auto">
            <a:xfrm rot="16200000" flipH="1">
              <a:off x="2455" y="176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Oval 99"/>
            <p:cNvSpPr>
              <a:spLocks noChangeArrowheads="1"/>
            </p:cNvSpPr>
            <p:nvPr/>
          </p:nvSpPr>
          <p:spPr bwMode="auto">
            <a:xfrm rot="16200000" flipH="1">
              <a:off x="2330" y="176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Oval 100"/>
            <p:cNvSpPr>
              <a:spLocks noChangeArrowheads="1"/>
            </p:cNvSpPr>
            <p:nvPr/>
          </p:nvSpPr>
          <p:spPr bwMode="auto">
            <a:xfrm rot="16200000" flipH="1">
              <a:off x="2198" y="176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Oval 101"/>
            <p:cNvSpPr>
              <a:spLocks noChangeArrowheads="1"/>
            </p:cNvSpPr>
            <p:nvPr/>
          </p:nvSpPr>
          <p:spPr bwMode="auto">
            <a:xfrm rot="5400000">
              <a:off x="902" y="329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" name="Oval 102"/>
            <p:cNvSpPr>
              <a:spLocks noChangeArrowheads="1"/>
            </p:cNvSpPr>
            <p:nvPr/>
          </p:nvSpPr>
          <p:spPr bwMode="auto">
            <a:xfrm rot="16200000" flipH="1">
              <a:off x="2071" y="188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Oval 103"/>
            <p:cNvSpPr>
              <a:spLocks noChangeArrowheads="1"/>
            </p:cNvSpPr>
            <p:nvPr/>
          </p:nvSpPr>
          <p:spPr bwMode="auto">
            <a:xfrm rot="16200000" flipH="1">
              <a:off x="1939" y="188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Oval 104"/>
            <p:cNvSpPr>
              <a:spLocks noChangeArrowheads="1"/>
            </p:cNvSpPr>
            <p:nvPr/>
          </p:nvSpPr>
          <p:spPr bwMode="auto">
            <a:xfrm rot="16200000" flipH="1">
              <a:off x="1813" y="201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Oval 105"/>
            <p:cNvSpPr>
              <a:spLocks noChangeArrowheads="1"/>
            </p:cNvSpPr>
            <p:nvPr/>
          </p:nvSpPr>
          <p:spPr bwMode="auto">
            <a:xfrm rot="16200000" flipH="1">
              <a:off x="1676" y="214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Oval 106"/>
            <p:cNvSpPr>
              <a:spLocks noChangeArrowheads="1"/>
            </p:cNvSpPr>
            <p:nvPr/>
          </p:nvSpPr>
          <p:spPr bwMode="auto">
            <a:xfrm rot="16200000" flipH="1">
              <a:off x="1556" y="227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Oval 107"/>
            <p:cNvSpPr>
              <a:spLocks noChangeArrowheads="1"/>
            </p:cNvSpPr>
            <p:nvPr/>
          </p:nvSpPr>
          <p:spPr bwMode="auto">
            <a:xfrm rot="16200000" flipH="1">
              <a:off x="1297" y="240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Oval 108"/>
            <p:cNvSpPr>
              <a:spLocks noChangeArrowheads="1"/>
            </p:cNvSpPr>
            <p:nvPr/>
          </p:nvSpPr>
          <p:spPr bwMode="auto">
            <a:xfrm rot="16200000" flipH="1">
              <a:off x="1171" y="252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" name="Oval 109"/>
            <p:cNvSpPr>
              <a:spLocks noChangeArrowheads="1"/>
            </p:cNvSpPr>
            <p:nvPr/>
          </p:nvSpPr>
          <p:spPr bwMode="auto">
            <a:xfrm rot="16200000" flipH="1">
              <a:off x="1042" y="265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" name="Oval 110"/>
            <p:cNvSpPr>
              <a:spLocks noChangeArrowheads="1"/>
            </p:cNvSpPr>
            <p:nvPr/>
          </p:nvSpPr>
          <p:spPr bwMode="auto">
            <a:xfrm rot="16200000" flipH="1">
              <a:off x="1042" y="277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Oval 111"/>
            <p:cNvSpPr>
              <a:spLocks noChangeArrowheads="1"/>
            </p:cNvSpPr>
            <p:nvPr/>
          </p:nvSpPr>
          <p:spPr bwMode="auto">
            <a:xfrm rot="16200000" flipH="1">
              <a:off x="1042" y="291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Oval 112"/>
            <p:cNvSpPr>
              <a:spLocks noChangeArrowheads="1"/>
            </p:cNvSpPr>
            <p:nvPr/>
          </p:nvSpPr>
          <p:spPr bwMode="auto">
            <a:xfrm rot="16200000" flipH="1">
              <a:off x="1042" y="303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Oval 113"/>
            <p:cNvSpPr>
              <a:spLocks noChangeArrowheads="1"/>
            </p:cNvSpPr>
            <p:nvPr/>
          </p:nvSpPr>
          <p:spPr bwMode="auto">
            <a:xfrm rot="16200000" flipH="1">
              <a:off x="902" y="316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Oval 114"/>
            <p:cNvSpPr>
              <a:spLocks noChangeArrowheads="1"/>
            </p:cNvSpPr>
            <p:nvPr/>
          </p:nvSpPr>
          <p:spPr bwMode="auto">
            <a:xfrm rot="5400000">
              <a:off x="902" y="342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Oval 115"/>
            <p:cNvSpPr>
              <a:spLocks noChangeArrowheads="1"/>
            </p:cNvSpPr>
            <p:nvPr/>
          </p:nvSpPr>
          <p:spPr bwMode="auto">
            <a:xfrm rot="5400000">
              <a:off x="902" y="355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Oval 116"/>
            <p:cNvSpPr>
              <a:spLocks noChangeArrowheads="1"/>
            </p:cNvSpPr>
            <p:nvPr/>
          </p:nvSpPr>
          <p:spPr bwMode="auto">
            <a:xfrm rot="16200000" flipH="1">
              <a:off x="1424" y="227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1" name="Group 117"/>
          <p:cNvGrpSpPr>
            <a:grpSpLocks/>
          </p:cNvGrpSpPr>
          <p:nvPr/>
        </p:nvGrpSpPr>
        <p:grpSpPr bwMode="auto">
          <a:xfrm>
            <a:off x="2049466" y="2095501"/>
            <a:ext cx="2808287" cy="2415779"/>
            <a:chOff x="1291" y="1760"/>
            <a:chExt cx="1769" cy="2029"/>
          </a:xfrm>
        </p:grpSpPr>
        <p:sp>
          <p:nvSpPr>
            <p:cNvPr id="6262" name="Oval 118"/>
            <p:cNvSpPr>
              <a:spLocks noChangeArrowheads="1"/>
            </p:cNvSpPr>
            <p:nvPr/>
          </p:nvSpPr>
          <p:spPr bwMode="auto">
            <a:xfrm rot="5400000">
              <a:off x="2966" y="176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3" name="Oval 119"/>
            <p:cNvSpPr>
              <a:spLocks noChangeArrowheads="1"/>
            </p:cNvSpPr>
            <p:nvPr/>
          </p:nvSpPr>
          <p:spPr bwMode="auto">
            <a:xfrm rot="5400000">
              <a:off x="2966" y="188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4" name="Oval 120"/>
            <p:cNvSpPr>
              <a:spLocks noChangeArrowheads="1"/>
            </p:cNvSpPr>
            <p:nvPr/>
          </p:nvSpPr>
          <p:spPr bwMode="auto">
            <a:xfrm rot="5400000">
              <a:off x="2834" y="201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5" name="Oval 121"/>
            <p:cNvSpPr>
              <a:spLocks noChangeArrowheads="1"/>
            </p:cNvSpPr>
            <p:nvPr/>
          </p:nvSpPr>
          <p:spPr bwMode="auto">
            <a:xfrm rot="5400000">
              <a:off x="2834" y="2147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6" name="Oval 122"/>
            <p:cNvSpPr>
              <a:spLocks noChangeArrowheads="1"/>
            </p:cNvSpPr>
            <p:nvPr/>
          </p:nvSpPr>
          <p:spPr bwMode="auto">
            <a:xfrm rot="5400000">
              <a:off x="2834" y="227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7" name="Oval 123"/>
            <p:cNvSpPr>
              <a:spLocks noChangeArrowheads="1"/>
            </p:cNvSpPr>
            <p:nvPr/>
          </p:nvSpPr>
          <p:spPr bwMode="auto">
            <a:xfrm rot="5400000">
              <a:off x="2834" y="253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8" name="Oval 124"/>
            <p:cNvSpPr>
              <a:spLocks noChangeArrowheads="1"/>
            </p:cNvSpPr>
            <p:nvPr/>
          </p:nvSpPr>
          <p:spPr bwMode="auto">
            <a:xfrm rot="5400000">
              <a:off x="2702" y="266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69" name="Oval 125"/>
            <p:cNvSpPr>
              <a:spLocks noChangeArrowheads="1"/>
            </p:cNvSpPr>
            <p:nvPr/>
          </p:nvSpPr>
          <p:spPr bwMode="auto">
            <a:xfrm rot="5400000">
              <a:off x="2702" y="278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0" name="Oval 126"/>
            <p:cNvSpPr>
              <a:spLocks noChangeArrowheads="1"/>
            </p:cNvSpPr>
            <p:nvPr/>
          </p:nvSpPr>
          <p:spPr bwMode="auto">
            <a:xfrm rot="5400000">
              <a:off x="2573" y="291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1" name="Oval 127"/>
            <p:cNvSpPr>
              <a:spLocks noChangeArrowheads="1"/>
            </p:cNvSpPr>
            <p:nvPr/>
          </p:nvSpPr>
          <p:spPr bwMode="auto">
            <a:xfrm rot="5400000">
              <a:off x="2573" y="304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2" name="Oval 128"/>
            <p:cNvSpPr>
              <a:spLocks noChangeArrowheads="1"/>
            </p:cNvSpPr>
            <p:nvPr/>
          </p:nvSpPr>
          <p:spPr bwMode="auto">
            <a:xfrm rot="5400000">
              <a:off x="2444" y="317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3" name="Oval 129"/>
            <p:cNvSpPr>
              <a:spLocks noChangeArrowheads="1"/>
            </p:cNvSpPr>
            <p:nvPr/>
          </p:nvSpPr>
          <p:spPr bwMode="auto">
            <a:xfrm rot="5400000">
              <a:off x="2318" y="330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4" name="Oval 130"/>
            <p:cNvSpPr>
              <a:spLocks noChangeArrowheads="1"/>
            </p:cNvSpPr>
            <p:nvPr/>
          </p:nvSpPr>
          <p:spPr bwMode="auto">
            <a:xfrm rot="5400000">
              <a:off x="2318" y="343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5" name="Oval 131"/>
            <p:cNvSpPr>
              <a:spLocks noChangeArrowheads="1"/>
            </p:cNvSpPr>
            <p:nvPr/>
          </p:nvSpPr>
          <p:spPr bwMode="auto">
            <a:xfrm rot="5400000">
              <a:off x="2192" y="356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6" name="Oval 132"/>
            <p:cNvSpPr>
              <a:spLocks noChangeArrowheads="1"/>
            </p:cNvSpPr>
            <p:nvPr/>
          </p:nvSpPr>
          <p:spPr bwMode="auto">
            <a:xfrm rot="5400000">
              <a:off x="1934" y="356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7" name="Oval 133"/>
            <p:cNvSpPr>
              <a:spLocks noChangeArrowheads="1"/>
            </p:cNvSpPr>
            <p:nvPr/>
          </p:nvSpPr>
          <p:spPr bwMode="auto">
            <a:xfrm rot="5400000">
              <a:off x="1676" y="369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8" name="Oval 134"/>
            <p:cNvSpPr>
              <a:spLocks noChangeArrowheads="1"/>
            </p:cNvSpPr>
            <p:nvPr/>
          </p:nvSpPr>
          <p:spPr bwMode="auto">
            <a:xfrm rot="5400000">
              <a:off x="2066" y="356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79" name="Oval 135"/>
            <p:cNvSpPr>
              <a:spLocks noChangeArrowheads="1"/>
            </p:cNvSpPr>
            <p:nvPr/>
          </p:nvSpPr>
          <p:spPr bwMode="auto">
            <a:xfrm rot="5400000">
              <a:off x="1808" y="369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0" name="Oval 136"/>
            <p:cNvSpPr>
              <a:spLocks noChangeArrowheads="1"/>
            </p:cNvSpPr>
            <p:nvPr/>
          </p:nvSpPr>
          <p:spPr bwMode="auto">
            <a:xfrm rot="5400000">
              <a:off x="1550" y="369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1" name="Oval 137"/>
            <p:cNvSpPr>
              <a:spLocks noChangeArrowheads="1"/>
            </p:cNvSpPr>
            <p:nvPr/>
          </p:nvSpPr>
          <p:spPr bwMode="auto">
            <a:xfrm rot="5400000">
              <a:off x="1424" y="369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2" name="Oval 138"/>
            <p:cNvSpPr>
              <a:spLocks noChangeArrowheads="1"/>
            </p:cNvSpPr>
            <p:nvPr/>
          </p:nvSpPr>
          <p:spPr bwMode="auto">
            <a:xfrm rot="5400000">
              <a:off x="1292" y="3693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3" name="Oval 139"/>
            <p:cNvSpPr>
              <a:spLocks noChangeArrowheads="1"/>
            </p:cNvSpPr>
            <p:nvPr/>
          </p:nvSpPr>
          <p:spPr bwMode="auto">
            <a:xfrm rot="5400000">
              <a:off x="2834" y="240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6284" name="Group 140"/>
          <p:cNvGrpSpPr>
            <a:grpSpLocks/>
          </p:cNvGrpSpPr>
          <p:nvPr/>
        </p:nvGrpSpPr>
        <p:grpSpPr bwMode="auto">
          <a:xfrm>
            <a:off x="1839916" y="2545558"/>
            <a:ext cx="2606675" cy="1794272"/>
            <a:chOff x="1159" y="2138"/>
            <a:chExt cx="1642" cy="1507"/>
          </a:xfrm>
        </p:grpSpPr>
        <p:sp>
          <p:nvSpPr>
            <p:cNvPr id="6285" name="Oval 141"/>
            <p:cNvSpPr>
              <a:spLocks noChangeArrowheads="1"/>
            </p:cNvSpPr>
            <p:nvPr/>
          </p:nvSpPr>
          <p:spPr bwMode="auto">
            <a:xfrm rot="5400000">
              <a:off x="2707" y="213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6" name="Oval 142"/>
            <p:cNvSpPr>
              <a:spLocks noChangeArrowheads="1"/>
            </p:cNvSpPr>
            <p:nvPr/>
          </p:nvSpPr>
          <p:spPr bwMode="auto">
            <a:xfrm rot="5400000">
              <a:off x="2575" y="226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7" name="Oval 143"/>
            <p:cNvSpPr>
              <a:spLocks noChangeArrowheads="1"/>
            </p:cNvSpPr>
            <p:nvPr/>
          </p:nvSpPr>
          <p:spPr bwMode="auto">
            <a:xfrm rot="5400000">
              <a:off x="2575" y="239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8" name="Oval 144"/>
            <p:cNvSpPr>
              <a:spLocks noChangeArrowheads="1"/>
            </p:cNvSpPr>
            <p:nvPr/>
          </p:nvSpPr>
          <p:spPr bwMode="auto">
            <a:xfrm rot="5400000">
              <a:off x="2443" y="251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89" name="Oval 145"/>
            <p:cNvSpPr>
              <a:spLocks noChangeArrowheads="1"/>
            </p:cNvSpPr>
            <p:nvPr/>
          </p:nvSpPr>
          <p:spPr bwMode="auto">
            <a:xfrm rot="5400000">
              <a:off x="2324" y="264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0" name="Oval 146"/>
            <p:cNvSpPr>
              <a:spLocks noChangeArrowheads="1"/>
            </p:cNvSpPr>
            <p:nvPr/>
          </p:nvSpPr>
          <p:spPr bwMode="auto">
            <a:xfrm rot="5400000">
              <a:off x="2192" y="277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1" name="Oval 147"/>
            <p:cNvSpPr>
              <a:spLocks noChangeArrowheads="1"/>
            </p:cNvSpPr>
            <p:nvPr/>
          </p:nvSpPr>
          <p:spPr bwMode="auto">
            <a:xfrm rot="5400000">
              <a:off x="2192" y="291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2" name="Oval 148"/>
            <p:cNvSpPr>
              <a:spLocks noChangeArrowheads="1"/>
            </p:cNvSpPr>
            <p:nvPr/>
          </p:nvSpPr>
          <p:spPr bwMode="auto">
            <a:xfrm rot="5400000">
              <a:off x="2060" y="303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3" name="Oval 149"/>
            <p:cNvSpPr>
              <a:spLocks noChangeArrowheads="1"/>
            </p:cNvSpPr>
            <p:nvPr/>
          </p:nvSpPr>
          <p:spPr bwMode="auto">
            <a:xfrm rot="5400000">
              <a:off x="1928" y="315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4" name="Oval 150"/>
            <p:cNvSpPr>
              <a:spLocks noChangeArrowheads="1"/>
            </p:cNvSpPr>
            <p:nvPr/>
          </p:nvSpPr>
          <p:spPr bwMode="auto">
            <a:xfrm rot="5400000">
              <a:off x="1808" y="329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5" name="Oval 151"/>
            <p:cNvSpPr>
              <a:spLocks noChangeArrowheads="1"/>
            </p:cNvSpPr>
            <p:nvPr/>
          </p:nvSpPr>
          <p:spPr bwMode="auto">
            <a:xfrm rot="5400000">
              <a:off x="1682" y="342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6" name="Oval 152"/>
            <p:cNvSpPr>
              <a:spLocks noChangeArrowheads="1"/>
            </p:cNvSpPr>
            <p:nvPr/>
          </p:nvSpPr>
          <p:spPr bwMode="auto">
            <a:xfrm rot="5400000">
              <a:off x="1543" y="342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7" name="Oval 153"/>
            <p:cNvSpPr>
              <a:spLocks noChangeArrowheads="1"/>
            </p:cNvSpPr>
            <p:nvPr/>
          </p:nvSpPr>
          <p:spPr bwMode="auto">
            <a:xfrm rot="5400000">
              <a:off x="1423" y="355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298" name="Oval 154"/>
            <p:cNvSpPr>
              <a:spLocks noChangeArrowheads="1"/>
            </p:cNvSpPr>
            <p:nvPr/>
          </p:nvSpPr>
          <p:spPr bwMode="auto">
            <a:xfrm rot="5400000">
              <a:off x="1160" y="355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6299" name="Group 155"/>
          <p:cNvGrpSpPr>
            <a:grpSpLocks/>
          </p:cNvGrpSpPr>
          <p:nvPr/>
        </p:nvGrpSpPr>
        <p:grpSpPr bwMode="auto">
          <a:xfrm>
            <a:off x="1646238" y="2088356"/>
            <a:ext cx="3001962" cy="2258616"/>
            <a:chOff x="1037" y="1754"/>
            <a:chExt cx="1891" cy="1897"/>
          </a:xfrm>
        </p:grpSpPr>
        <p:sp>
          <p:nvSpPr>
            <p:cNvPr id="6300" name="Oval 156"/>
            <p:cNvSpPr>
              <a:spLocks noChangeArrowheads="1"/>
            </p:cNvSpPr>
            <p:nvPr/>
          </p:nvSpPr>
          <p:spPr bwMode="auto">
            <a:xfrm rot="5400000">
              <a:off x="2706" y="188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301" name="Oval 157"/>
            <p:cNvSpPr>
              <a:spLocks noChangeArrowheads="1"/>
            </p:cNvSpPr>
            <p:nvPr/>
          </p:nvSpPr>
          <p:spPr bwMode="auto">
            <a:xfrm rot="5400000">
              <a:off x="2580" y="201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2" name="Oval 158"/>
            <p:cNvSpPr>
              <a:spLocks noChangeArrowheads="1"/>
            </p:cNvSpPr>
            <p:nvPr/>
          </p:nvSpPr>
          <p:spPr bwMode="auto">
            <a:xfrm rot="5400000">
              <a:off x="2448" y="201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3" name="Oval 159"/>
            <p:cNvSpPr>
              <a:spLocks noChangeArrowheads="1"/>
            </p:cNvSpPr>
            <p:nvPr/>
          </p:nvSpPr>
          <p:spPr bwMode="auto">
            <a:xfrm rot="5400000">
              <a:off x="2322" y="214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4" name="Oval 160"/>
            <p:cNvSpPr>
              <a:spLocks noChangeArrowheads="1"/>
            </p:cNvSpPr>
            <p:nvPr/>
          </p:nvSpPr>
          <p:spPr bwMode="auto">
            <a:xfrm rot="5400000">
              <a:off x="2064" y="227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5" name="Oval 161"/>
            <p:cNvSpPr>
              <a:spLocks noChangeArrowheads="1"/>
            </p:cNvSpPr>
            <p:nvPr/>
          </p:nvSpPr>
          <p:spPr bwMode="auto">
            <a:xfrm rot="5400000">
              <a:off x="1935" y="240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6" name="Oval 162"/>
            <p:cNvSpPr>
              <a:spLocks noChangeArrowheads="1"/>
            </p:cNvSpPr>
            <p:nvPr/>
          </p:nvSpPr>
          <p:spPr bwMode="auto">
            <a:xfrm rot="5400000">
              <a:off x="1808" y="278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7" name="Oval 163"/>
            <p:cNvSpPr>
              <a:spLocks noChangeArrowheads="1"/>
            </p:cNvSpPr>
            <p:nvPr/>
          </p:nvSpPr>
          <p:spPr bwMode="auto">
            <a:xfrm rot="5400000">
              <a:off x="1674" y="291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" name="Oval 164"/>
            <p:cNvSpPr>
              <a:spLocks noChangeArrowheads="1"/>
            </p:cNvSpPr>
            <p:nvPr/>
          </p:nvSpPr>
          <p:spPr bwMode="auto">
            <a:xfrm rot="5400000">
              <a:off x="1038" y="355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9" name="Oval 165"/>
            <p:cNvSpPr>
              <a:spLocks noChangeArrowheads="1"/>
            </p:cNvSpPr>
            <p:nvPr/>
          </p:nvSpPr>
          <p:spPr bwMode="auto">
            <a:xfrm rot="5400000">
              <a:off x="1038" y="3426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0" name="Oval 166"/>
            <p:cNvSpPr>
              <a:spLocks noChangeArrowheads="1"/>
            </p:cNvSpPr>
            <p:nvPr/>
          </p:nvSpPr>
          <p:spPr bwMode="auto">
            <a:xfrm rot="5400000">
              <a:off x="1170" y="329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1" name="Oval 167"/>
            <p:cNvSpPr>
              <a:spLocks noChangeArrowheads="1"/>
            </p:cNvSpPr>
            <p:nvPr/>
          </p:nvSpPr>
          <p:spPr bwMode="auto">
            <a:xfrm rot="5400000">
              <a:off x="1170" y="3168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2" name="Oval 168"/>
            <p:cNvSpPr>
              <a:spLocks noChangeArrowheads="1"/>
            </p:cNvSpPr>
            <p:nvPr/>
          </p:nvSpPr>
          <p:spPr bwMode="auto">
            <a:xfrm rot="5400000">
              <a:off x="1296" y="304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3" name="Oval 169"/>
            <p:cNvSpPr>
              <a:spLocks noChangeArrowheads="1"/>
            </p:cNvSpPr>
            <p:nvPr/>
          </p:nvSpPr>
          <p:spPr bwMode="auto">
            <a:xfrm rot="5400000">
              <a:off x="1422" y="3042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4" name="Oval 170"/>
            <p:cNvSpPr>
              <a:spLocks noChangeArrowheads="1"/>
            </p:cNvSpPr>
            <p:nvPr/>
          </p:nvSpPr>
          <p:spPr bwMode="auto">
            <a:xfrm rot="5400000">
              <a:off x="1548" y="291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5" name="Oval 171"/>
            <p:cNvSpPr>
              <a:spLocks noChangeArrowheads="1"/>
            </p:cNvSpPr>
            <p:nvPr/>
          </p:nvSpPr>
          <p:spPr bwMode="auto">
            <a:xfrm rot="5400000">
              <a:off x="2834" y="175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316" name="Oval 172"/>
            <p:cNvSpPr>
              <a:spLocks noChangeArrowheads="1"/>
            </p:cNvSpPr>
            <p:nvPr/>
          </p:nvSpPr>
          <p:spPr bwMode="auto">
            <a:xfrm rot="5400000">
              <a:off x="1808" y="2654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7" name="Oval 173"/>
            <p:cNvSpPr>
              <a:spLocks noChangeArrowheads="1"/>
            </p:cNvSpPr>
            <p:nvPr/>
          </p:nvSpPr>
          <p:spPr bwMode="auto">
            <a:xfrm rot="5400000">
              <a:off x="1926" y="2520"/>
              <a:ext cx="95" cy="95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" name="Título 1"/>
          <p:cNvSpPr txBox="1">
            <a:spLocks/>
          </p:cNvSpPr>
          <p:nvPr/>
        </p:nvSpPr>
        <p:spPr>
          <a:xfrm>
            <a:off x="311700" y="445025"/>
            <a:ext cx="8992846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dk1"/>
              </a:buClr>
              <a:buSzPct val="100000"/>
            </a:pPr>
            <a:r>
              <a:rPr lang="en-US" sz="3200" kern="1200" cap="all" spc="-6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3200" kern="1200" cap="all" spc="-6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Time Warping: </a:t>
            </a:r>
            <a:r>
              <a:rPr lang="en-US" sz="3200" kern="1200" cap="all" spc="-6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2019056" y="4878332"/>
            <a:ext cx="724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Images From:  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://www.psb.ugent.be/cbd/papers/gentxwarper/DTWalgorithm.htm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806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10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1000"/>
                                        <p:tgtEl>
                                          <p:spTgt spid="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1000"/>
                                        <p:tgtEl>
                                          <p:spTgt spid="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364416" y="3458764"/>
            <a:ext cx="239713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j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418388" y="1915714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Times New Roman" charset="0"/>
              </a:rPr>
              <a:t>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18388" y="4401739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1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934701" y="1737120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39051" y="1737120"/>
            <a:ext cx="1333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99"/>
                </a:solidFill>
                <a:latin typeface="Times New Roman" charset="0"/>
              </a:rPr>
              <a:t>1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002713" y="1737120"/>
            <a:ext cx="304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Times New Roman" charset="0"/>
              </a:rPr>
              <a:t>i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82978" y="4373164"/>
            <a:ext cx="10477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9900"/>
                </a:solidFill>
                <a:latin typeface="Monotype Corsiva" charset="0"/>
              </a:rPr>
              <a:t>Time Series B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364413" y="1437082"/>
            <a:ext cx="12192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333399"/>
                </a:solidFill>
                <a:latin typeface="Monotype Corsiva" charset="0"/>
              </a:rPr>
              <a:t>Time Series A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 rot="5400000">
            <a:off x="2039697" y="1580553"/>
            <a:ext cx="2632472" cy="3509962"/>
          </a:xfrm>
          <a:prstGeom prst="rect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1594604" y="2190750"/>
            <a:ext cx="3508375" cy="2291953"/>
            <a:chOff x="877" y="1755"/>
            <a:chExt cx="2210" cy="1925"/>
          </a:xfrm>
        </p:grpSpPr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876" y="2782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876" y="2910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876" y="3039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876" y="3167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H="1">
              <a:off x="876" y="3295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876" y="3424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H="1">
              <a:off x="876" y="3552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876" y="3681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H="1">
              <a:off x="876" y="1755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876" y="1883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flipH="1">
              <a:off x="876" y="2011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876" y="2140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>
              <a:off x="876" y="2268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876" y="2397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876" y="2525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>
              <a:off x="876" y="2653"/>
              <a:ext cx="221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1824788" y="2019300"/>
            <a:ext cx="3055938" cy="2631281"/>
            <a:chOff x="1022" y="1611"/>
            <a:chExt cx="1925" cy="2210"/>
          </a:xfrm>
        </p:grpSpPr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1921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1793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664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 flipV="1">
              <a:off x="1536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1408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1279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V="1">
              <a:off x="1151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1022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V="1">
              <a:off x="2948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V="1">
              <a:off x="2820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2692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flipV="1">
              <a:off x="2563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 flipV="1">
              <a:off x="2435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 flipV="1">
              <a:off x="2306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 flipV="1">
              <a:off x="2178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 flipV="1">
              <a:off x="2050" y="1610"/>
              <a:ext cx="0" cy="221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1573963" y="1201340"/>
            <a:ext cx="3513138" cy="627460"/>
            <a:chOff x="864" y="924"/>
            <a:chExt cx="2213" cy="527"/>
          </a:xfrm>
        </p:grpSpPr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>
              <a:off x="864" y="1452"/>
              <a:ext cx="39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flipV="1">
              <a:off x="1248" y="1403"/>
              <a:ext cx="131" cy="49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 flipV="1">
              <a:off x="1506" y="1259"/>
              <a:ext cx="258" cy="14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>
              <a:off x="1380" y="1404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>
              <a:off x="1764" y="1260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 flipV="1">
              <a:off x="1884" y="1169"/>
              <a:ext cx="143" cy="9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V="1">
              <a:off x="2022" y="935"/>
              <a:ext cx="137" cy="241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2154" y="924"/>
              <a:ext cx="126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2406" y="1068"/>
              <a:ext cx="131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2280" y="1020"/>
              <a:ext cx="131" cy="47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>
              <a:off x="2532" y="1068"/>
              <a:ext cx="258" cy="95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>
              <a:off x="2790" y="1164"/>
              <a:ext cx="287" cy="0"/>
            </a:xfrm>
            <a:prstGeom prst="line">
              <a:avLst/>
            </a:prstGeom>
            <a:noFill/>
            <a:ln w="2844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726238" y="2021681"/>
            <a:ext cx="674688" cy="2636044"/>
            <a:chOff x="330" y="1613"/>
            <a:chExt cx="425" cy="2214"/>
          </a:xfrm>
        </p:grpSpPr>
        <p:sp>
          <p:nvSpPr>
            <p:cNvPr id="11322" name="Line 58"/>
            <p:cNvSpPr>
              <a:spLocks noChangeShapeType="1"/>
            </p:cNvSpPr>
            <p:nvPr/>
          </p:nvSpPr>
          <p:spPr bwMode="auto">
            <a:xfrm flipV="1">
              <a:off x="756" y="3695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59"/>
            <p:cNvSpPr>
              <a:spLocks noChangeShapeType="1"/>
            </p:cNvSpPr>
            <p:nvPr/>
          </p:nvSpPr>
          <p:spPr bwMode="auto">
            <a:xfrm flipH="1" flipV="1">
              <a:off x="707" y="3569"/>
              <a:ext cx="49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H="1" flipV="1">
              <a:off x="563" y="3184"/>
              <a:ext cx="145" cy="260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Line 61"/>
            <p:cNvSpPr>
              <a:spLocks noChangeShapeType="1"/>
            </p:cNvSpPr>
            <p:nvPr/>
          </p:nvSpPr>
          <p:spPr bwMode="auto">
            <a:xfrm flipV="1">
              <a:off x="708" y="3437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 flipV="1">
              <a:off x="564" y="3053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 flipH="1" flipV="1">
              <a:off x="467" y="2915"/>
              <a:ext cx="97" cy="14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H="1" flipV="1">
              <a:off x="329" y="2783"/>
              <a:ext cx="145" cy="139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330" y="2405"/>
              <a:ext cx="0" cy="385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 flipV="1">
              <a:off x="474" y="1883"/>
              <a:ext cx="0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474" y="1612"/>
              <a:ext cx="104" cy="272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 flipV="1">
              <a:off x="426" y="2015"/>
              <a:ext cx="47" cy="133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Line 69"/>
            <p:cNvSpPr>
              <a:spLocks noChangeShapeType="1"/>
            </p:cNvSpPr>
            <p:nvPr/>
          </p:nvSpPr>
          <p:spPr bwMode="auto">
            <a:xfrm flipV="1">
              <a:off x="330" y="2140"/>
              <a:ext cx="95" cy="266"/>
            </a:xfrm>
            <a:prstGeom prst="line">
              <a:avLst/>
            </a:prstGeom>
            <a:noFill/>
            <a:ln w="28440" cap="sq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34" name="Line 70"/>
          <p:cNvSpPr>
            <a:spLocks noChangeShapeType="1"/>
          </p:cNvSpPr>
          <p:nvPr/>
        </p:nvSpPr>
        <p:spPr bwMode="auto">
          <a:xfrm flipV="1">
            <a:off x="3180516" y="3284934"/>
            <a:ext cx="2100263" cy="1575197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V="1">
            <a:off x="1304091" y="1906190"/>
            <a:ext cx="2100263" cy="1575197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3317038" y="4630339"/>
            <a:ext cx="9144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i</a:t>
            </a:r>
            <a:r>
              <a:rPr lang="en-US" sz="1400">
                <a:solidFill>
                  <a:srgbClr val="FF9900"/>
                </a:solidFill>
                <a:latin typeface="Times New Roman" charset="0"/>
              </a:rPr>
              <a:t> = </a:t>
            </a: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j </a:t>
            </a:r>
            <a:r>
              <a:rPr lang="en-US" sz="1400">
                <a:solidFill>
                  <a:srgbClr val="FF9900"/>
                </a:solidFill>
                <a:latin typeface="Times New Roman" charset="0"/>
              </a:rPr>
              <a:t>+ </a:t>
            </a: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r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821488" y="3037282"/>
            <a:ext cx="9144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i</a:t>
            </a:r>
            <a:r>
              <a:rPr lang="en-US" sz="1400">
                <a:solidFill>
                  <a:srgbClr val="FF9900"/>
                </a:solidFill>
                <a:latin typeface="Times New Roman" charset="0"/>
              </a:rPr>
              <a:t> = </a:t>
            </a: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j </a:t>
            </a:r>
            <a:r>
              <a:rPr lang="en-US" sz="1400">
                <a:solidFill>
                  <a:srgbClr val="FF9900"/>
                </a:solidFill>
                <a:latin typeface="Times New Roman" charset="0"/>
              </a:rPr>
              <a:t>-</a:t>
            </a:r>
            <a:r>
              <a:rPr lang="en-US" sz="1400" b="1" i="1">
                <a:solidFill>
                  <a:srgbClr val="FF9900"/>
                </a:solidFill>
                <a:latin typeface="Times New Roman" charset="0"/>
              </a:rPr>
              <a:t> r</a:t>
            </a:r>
          </a:p>
        </p:txBody>
      </p:sp>
      <p:sp>
        <p:nvSpPr>
          <p:cNvPr id="11338" name="Oval 74"/>
          <p:cNvSpPr>
            <a:spLocks noChangeArrowheads="1"/>
          </p:cNvSpPr>
          <p:nvPr/>
        </p:nvSpPr>
        <p:spPr bwMode="auto">
          <a:xfrm>
            <a:off x="1662863" y="4551758"/>
            <a:ext cx="63500" cy="47625"/>
          </a:xfrm>
          <a:prstGeom prst="ellipse">
            <a:avLst/>
          </a:prstGeom>
          <a:solidFill>
            <a:srgbClr val="002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39" name="Group 75"/>
          <p:cNvGrpSpPr>
            <a:grpSpLocks/>
          </p:cNvGrpSpPr>
          <p:nvPr/>
        </p:nvGrpSpPr>
        <p:grpSpPr bwMode="auto">
          <a:xfrm>
            <a:off x="1726366" y="4554140"/>
            <a:ext cx="1839913" cy="46435"/>
            <a:chOff x="960" y="3740"/>
            <a:chExt cx="1159" cy="39"/>
          </a:xfrm>
        </p:grpSpPr>
        <p:sp>
          <p:nvSpPr>
            <p:cNvPr id="11340" name="Oval 76"/>
            <p:cNvSpPr>
              <a:spLocks noChangeArrowheads="1"/>
            </p:cNvSpPr>
            <p:nvPr/>
          </p:nvSpPr>
          <p:spPr bwMode="auto">
            <a:xfrm flipH="1">
              <a:off x="1048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41" name="Oval 77"/>
            <p:cNvSpPr>
              <a:spLocks noChangeArrowheads="1"/>
            </p:cNvSpPr>
            <p:nvPr/>
          </p:nvSpPr>
          <p:spPr bwMode="auto">
            <a:xfrm flipH="1">
              <a:off x="1177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Oval 78"/>
            <p:cNvSpPr>
              <a:spLocks noChangeArrowheads="1"/>
            </p:cNvSpPr>
            <p:nvPr/>
          </p:nvSpPr>
          <p:spPr bwMode="auto">
            <a:xfrm flipH="1">
              <a:off x="1306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 flipH="1">
              <a:off x="1434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44" name="Oval 80"/>
            <p:cNvSpPr>
              <a:spLocks noChangeArrowheads="1"/>
            </p:cNvSpPr>
            <p:nvPr/>
          </p:nvSpPr>
          <p:spPr bwMode="auto">
            <a:xfrm flipH="1">
              <a:off x="1563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 flipH="1">
              <a:off x="1693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Oval 82"/>
            <p:cNvSpPr>
              <a:spLocks noChangeArrowheads="1"/>
            </p:cNvSpPr>
            <p:nvPr/>
          </p:nvSpPr>
          <p:spPr bwMode="auto">
            <a:xfrm flipH="1">
              <a:off x="1822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 flipH="1">
              <a:off x="1951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Oval 84"/>
            <p:cNvSpPr>
              <a:spLocks noChangeArrowheads="1"/>
            </p:cNvSpPr>
            <p:nvPr/>
          </p:nvSpPr>
          <p:spPr bwMode="auto">
            <a:xfrm flipH="1">
              <a:off x="2080" y="374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 flipH="1">
              <a:off x="959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Line 86"/>
            <p:cNvSpPr>
              <a:spLocks noChangeShapeType="1"/>
            </p:cNvSpPr>
            <p:nvPr/>
          </p:nvSpPr>
          <p:spPr bwMode="auto">
            <a:xfrm flipH="1">
              <a:off x="1088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87"/>
            <p:cNvSpPr>
              <a:spLocks noChangeShapeType="1"/>
            </p:cNvSpPr>
            <p:nvPr/>
          </p:nvSpPr>
          <p:spPr bwMode="auto">
            <a:xfrm flipH="1">
              <a:off x="1217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88"/>
            <p:cNvSpPr>
              <a:spLocks noChangeShapeType="1"/>
            </p:cNvSpPr>
            <p:nvPr/>
          </p:nvSpPr>
          <p:spPr bwMode="auto">
            <a:xfrm flipH="1">
              <a:off x="1346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Line 89"/>
            <p:cNvSpPr>
              <a:spLocks noChangeShapeType="1"/>
            </p:cNvSpPr>
            <p:nvPr/>
          </p:nvSpPr>
          <p:spPr bwMode="auto">
            <a:xfrm flipH="1">
              <a:off x="1475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Line 90"/>
            <p:cNvSpPr>
              <a:spLocks noChangeShapeType="1"/>
            </p:cNvSpPr>
            <p:nvPr/>
          </p:nvSpPr>
          <p:spPr bwMode="auto">
            <a:xfrm flipH="1">
              <a:off x="1604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 flipH="1">
              <a:off x="1733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Line 92"/>
            <p:cNvSpPr>
              <a:spLocks noChangeShapeType="1"/>
            </p:cNvSpPr>
            <p:nvPr/>
          </p:nvSpPr>
          <p:spPr bwMode="auto">
            <a:xfrm flipH="1">
              <a:off x="1862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Line 93"/>
            <p:cNvSpPr>
              <a:spLocks noChangeShapeType="1"/>
            </p:cNvSpPr>
            <p:nvPr/>
          </p:nvSpPr>
          <p:spPr bwMode="auto">
            <a:xfrm flipH="1">
              <a:off x="1991" y="376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58" name="Group 94"/>
          <p:cNvGrpSpPr>
            <a:grpSpLocks/>
          </p:cNvGrpSpPr>
          <p:nvPr/>
        </p:nvGrpSpPr>
        <p:grpSpPr bwMode="auto">
          <a:xfrm>
            <a:off x="1659691" y="3163490"/>
            <a:ext cx="61913" cy="1379935"/>
            <a:chOff x="918" y="2572"/>
            <a:chExt cx="39" cy="1159"/>
          </a:xfrm>
        </p:grpSpPr>
        <p:sp>
          <p:nvSpPr>
            <p:cNvPr id="11359" name="Oval 95"/>
            <p:cNvSpPr>
              <a:spLocks noChangeArrowheads="1"/>
            </p:cNvSpPr>
            <p:nvPr/>
          </p:nvSpPr>
          <p:spPr bwMode="auto">
            <a:xfrm rot="5400000">
              <a:off x="919" y="360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60" name="Oval 96"/>
            <p:cNvSpPr>
              <a:spLocks noChangeArrowheads="1"/>
            </p:cNvSpPr>
            <p:nvPr/>
          </p:nvSpPr>
          <p:spPr bwMode="auto">
            <a:xfrm rot="5400000">
              <a:off x="919" y="347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1" name="Oval 97"/>
            <p:cNvSpPr>
              <a:spLocks noChangeArrowheads="1"/>
            </p:cNvSpPr>
            <p:nvPr/>
          </p:nvSpPr>
          <p:spPr bwMode="auto">
            <a:xfrm rot="5400000">
              <a:off x="919" y="3346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2" name="Oval 98"/>
            <p:cNvSpPr>
              <a:spLocks noChangeArrowheads="1"/>
            </p:cNvSpPr>
            <p:nvPr/>
          </p:nvSpPr>
          <p:spPr bwMode="auto">
            <a:xfrm rot="5400000">
              <a:off x="919" y="321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63" name="Oval 99"/>
            <p:cNvSpPr>
              <a:spLocks noChangeArrowheads="1"/>
            </p:cNvSpPr>
            <p:nvPr/>
          </p:nvSpPr>
          <p:spPr bwMode="auto">
            <a:xfrm rot="5400000">
              <a:off x="919" y="308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4" name="Oval 100"/>
            <p:cNvSpPr>
              <a:spLocks noChangeArrowheads="1"/>
            </p:cNvSpPr>
            <p:nvPr/>
          </p:nvSpPr>
          <p:spPr bwMode="auto">
            <a:xfrm rot="5400000">
              <a:off x="919" y="295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5" name="Oval 101"/>
            <p:cNvSpPr>
              <a:spLocks noChangeArrowheads="1"/>
            </p:cNvSpPr>
            <p:nvPr/>
          </p:nvSpPr>
          <p:spPr bwMode="auto">
            <a:xfrm rot="5400000">
              <a:off x="919" y="283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66" name="Oval 102"/>
            <p:cNvSpPr>
              <a:spLocks noChangeArrowheads="1"/>
            </p:cNvSpPr>
            <p:nvPr/>
          </p:nvSpPr>
          <p:spPr bwMode="auto">
            <a:xfrm rot="5400000">
              <a:off x="919" y="270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7" name="Oval 103"/>
            <p:cNvSpPr>
              <a:spLocks noChangeArrowheads="1"/>
            </p:cNvSpPr>
            <p:nvPr/>
          </p:nvSpPr>
          <p:spPr bwMode="auto">
            <a:xfrm rot="5400000">
              <a:off x="919" y="257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38" y="364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938" y="3517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938" y="3388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107"/>
            <p:cNvSpPr>
              <a:spLocks noChangeShapeType="1"/>
            </p:cNvSpPr>
            <p:nvPr/>
          </p:nvSpPr>
          <p:spPr bwMode="auto">
            <a:xfrm>
              <a:off x="938" y="3259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938" y="313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938" y="300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938" y="287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938" y="274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938" y="2614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77" name="Group 113"/>
          <p:cNvGrpSpPr>
            <a:grpSpLocks/>
          </p:cNvGrpSpPr>
          <p:nvPr/>
        </p:nvGrpSpPr>
        <p:grpSpPr bwMode="auto">
          <a:xfrm>
            <a:off x="1735891" y="4400549"/>
            <a:ext cx="2036763" cy="157163"/>
            <a:chOff x="966" y="3611"/>
            <a:chExt cx="1283" cy="132"/>
          </a:xfrm>
        </p:grpSpPr>
        <p:sp>
          <p:nvSpPr>
            <p:cNvPr id="11378" name="Oval 114"/>
            <p:cNvSpPr>
              <a:spLocks noChangeArrowheads="1"/>
            </p:cNvSpPr>
            <p:nvPr/>
          </p:nvSpPr>
          <p:spPr bwMode="auto">
            <a:xfrm flipH="1">
              <a:off x="1049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Oval 115"/>
            <p:cNvSpPr>
              <a:spLocks noChangeArrowheads="1"/>
            </p:cNvSpPr>
            <p:nvPr/>
          </p:nvSpPr>
          <p:spPr bwMode="auto">
            <a:xfrm flipH="1">
              <a:off x="1178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80" name="Oval 116"/>
            <p:cNvSpPr>
              <a:spLocks noChangeArrowheads="1"/>
            </p:cNvSpPr>
            <p:nvPr/>
          </p:nvSpPr>
          <p:spPr bwMode="auto">
            <a:xfrm flipH="1">
              <a:off x="1307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Oval 117"/>
            <p:cNvSpPr>
              <a:spLocks noChangeArrowheads="1"/>
            </p:cNvSpPr>
            <p:nvPr/>
          </p:nvSpPr>
          <p:spPr bwMode="auto">
            <a:xfrm flipH="1">
              <a:off x="1436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Oval 118"/>
            <p:cNvSpPr>
              <a:spLocks noChangeArrowheads="1"/>
            </p:cNvSpPr>
            <p:nvPr/>
          </p:nvSpPr>
          <p:spPr bwMode="auto">
            <a:xfrm flipH="1">
              <a:off x="1565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83" name="Oval 119"/>
            <p:cNvSpPr>
              <a:spLocks noChangeArrowheads="1"/>
            </p:cNvSpPr>
            <p:nvPr/>
          </p:nvSpPr>
          <p:spPr bwMode="auto">
            <a:xfrm flipH="1">
              <a:off x="1694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4" name="Oval 120"/>
            <p:cNvSpPr>
              <a:spLocks noChangeArrowheads="1"/>
            </p:cNvSpPr>
            <p:nvPr/>
          </p:nvSpPr>
          <p:spPr bwMode="auto">
            <a:xfrm flipH="1">
              <a:off x="1823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5" name="Oval 121"/>
            <p:cNvSpPr>
              <a:spLocks noChangeArrowheads="1"/>
            </p:cNvSpPr>
            <p:nvPr/>
          </p:nvSpPr>
          <p:spPr bwMode="auto">
            <a:xfrm flipH="1">
              <a:off x="1952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386" name="Oval 122"/>
            <p:cNvSpPr>
              <a:spLocks noChangeArrowheads="1"/>
            </p:cNvSpPr>
            <p:nvPr/>
          </p:nvSpPr>
          <p:spPr bwMode="auto">
            <a:xfrm flipH="1">
              <a:off x="2081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Oval 123"/>
            <p:cNvSpPr>
              <a:spLocks noChangeArrowheads="1"/>
            </p:cNvSpPr>
            <p:nvPr/>
          </p:nvSpPr>
          <p:spPr bwMode="auto">
            <a:xfrm flipH="1">
              <a:off x="2210" y="361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 flipH="1">
              <a:off x="1476" y="363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 flipH="1">
              <a:off x="1734" y="363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 flipH="1">
              <a:off x="1863" y="363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 flipH="1">
              <a:off x="2121" y="363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Line 128"/>
            <p:cNvSpPr>
              <a:spLocks noChangeShapeType="1"/>
            </p:cNvSpPr>
            <p:nvPr/>
          </p:nvSpPr>
          <p:spPr bwMode="auto">
            <a:xfrm flipH="1">
              <a:off x="1353" y="364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 flipH="1">
              <a:off x="1091" y="363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710" y="365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 flipH="1">
              <a:off x="1217" y="364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 flipH="1">
              <a:off x="965" y="365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 flipH="1">
              <a:off x="1989" y="364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98" name="Group 134"/>
          <p:cNvGrpSpPr>
            <a:grpSpLocks/>
          </p:cNvGrpSpPr>
          <p:nvPr/>
        </p:nvGrpSpPr>
        <p:grpSpPr bwMode="auto">
          <a:xfrm>
            <a:off x="1869241" y="4241006"/>
            <a:ext cx="2112963" cy="159544"/>
            <a:chOff x="1050" y="3477"/>
            <a:chExt cx="1331" cy="134"/>
          </a:xfrm>
        </p:grpSpPr>
        <p:sp>
          <p:nvSpPr>
            <p:cNvPr id="11399" name="Oval 135"/>
            <p:cNvSpPr>
              <a:spLocks noChangeArrowheads="1"/>
            </p:cNvSpPr>
            <p:nvPr/>
          </p:nvSpPr>
          <p:spPr bwMode="auto">
            <a:xfrm flipH="1">
              <a:off x="1050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0" name="Oval 136"/>
            <p:cNvSpPr>
              <a:spLocks noChangeArrowheads="1"/>
            </p:cNvSpPr>
            <p:nvPr/>
          </p:nvSpPr>
          <p:spPr bwMode="auto">
            <a:xfrm flipH="1">
              <a:off x="1178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01" name="Oval 137"/>
            <p:cNvSpPr>
              <a:spLocks noChangeArrowheads="1"/>
            </p:cNvSpPr>
            <p:nvPr/>
          </p:nvSpPr>
          <p:spPr bwMode="auto">
            <a:xfrm flipH="1">
              <a:off x="1307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2" name="Oval 138"/>
            <p:cNvSpPr>
              <a:spLocks noChangeArrowheads="1"/>
            </p:cNvSpPr>
            <p:nvPr/>
          </p:nvSpPr>
          <p:spPr bwMode="auto">
            <a:xfrm flipH="1">
              <a:off x="1436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3" name="Oval 139"/>
            <p:cNvSpPr>
              <a:spLocks noChangeArrowheads="1"/>
            </p:cNvSpPr>
            <p:nvPr/>
          </p:nvSpPr>
          <p:spPr bwMode="auto">
            <a:xfrm flipH="1">
              <a:off x="1566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04" name="Oval 140"/>
            <p:cNvSpPr>
              <a:spLocks noChangeArrowheads="1"/>
            </p:cNvSpPr>
            <p:nvPr/>
          </p:nvSpPr>
          <p:spPr bwMode="auto">
            <a:xfrm flipH="1">
              <a:off x="1695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5" name="Oval 141"/>
            <p:cNvSpPr>
              <a:spLocks noChangeArrowheads="1"/>
            </p:cNvSpPr>
            <p:nvPr/>
          </p:nvSpPr>
          <p:spPr bwMode="auto">
            <a:xfrm flipH="1">
              <a:off x="1824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6" name="Oval 142"/>
            <p:cNvSpPr>
              <a:spLocks noChangeArrowheads="1"/>
            </p:cNvSpPr>
            <p:nvPr/>
          </p:nvSpPr>
          <p:spPr bwMode="auto">
            <a:xfrm flipH="1">
              <a:off x="1953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07" name="Oval 143"/>
            <p:cNvSpPr>
              <a:spLocks noChangeArrowheads="1"/>
            </p:cNvSpPr>
            <p:nvPr/>
          </p:nvSpPr>
          <p:spPr bwMode="auto">
            <a:xfrm flipH="1">
              <a:off x="2081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8" name="Oval 144"/>
            <p:cNvSpPr>
              <a:spLocks noChangeArrowheads="1"/>
            </p:cNvSpPr>
            <p:nvPr/>
          </p:nvSpPr>
          <p:spPr bwMode="auto">
            <a:xfrm flipH="1">
              <a:off x="2210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9" name="Line 145"/>
            <p:cNvSpPr>
              <a:spLocks noChangeShapeType="1"/>
            </p:cNvSpPr>
            <p:nvPr/>
          </p:nvSpPr>
          <p:spPr bwMode="auto">
            <a:xfrm flipH="1">
              <a:off x="1477" y="349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Line 146"/>
            <p:cNvSpPr>
              <a:spLocks noChangeShapeType="1"/>
            </p:cNvSpPr>
            <p:nvPr/>
          </p:nvSpPr>
          <p:spPr bwMode="auto">
            <a:xfrm flipH="1">
              <a:off x="1735" y="349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Line 147"/>
            <p:cNvSpPr>
              <a:spLocks noChangeShapeType="1"/>
            </p:cNvSpPr>
            <p:nvPr/>
          </p:nvSpPr>
          <p:spPr bwMode="auto">
            <a:xfrm flipH="1">
              <a:off x="1864" y="349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Line 148"/>
            <p:cNvSpPr>
              <a:spLocks noChangeShapeType="1"/>
            </p:cNvSpPr>
            <p:nvPr/>
          </p:nvSpPr>
          <p:spPr bwMode="auto">
            <a:xfrm flipH="1">
              <a:off x="2253" y="349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Line 149"/>
            <p:cNvSpPr>
              <a:spLocks noChangeShapeType="1"/>
            </p:cNvSpPr>
            <p:nvPr/>
          </p:nvSpPr>
          <p:spPr bwMode="auto">
            <a:xfrm flipH="1">
              <a:off x="1606" y="349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Oval 150"/>
            <p:cNvSpPr>
              <a:spLocks noChangeArrowheads="1"/>
            </p:cNvSpPr>
            <p:nvPr/>
          </p:nvSpPr>
          <p:spPr bwMode="auto">
            <a:xfrm flipH="1">
              <a:off x="2342" y="347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5" name="Line 151"/>
            <p:cNvSpPr>
              <a:spLocks noChangeShapeType="1"/>
            </p:cNvSpPr>
            <p:nvPr/>
          </p:nvSpPr>
          <p:spPr bwMode="auto">
            <a:xfrm>
              <a:off x="2100" y="352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Line 152"/>
            <p:cNvSpPr>
              <a:spLocks noChangeShapeType="1"/>
            </p:cNvSpPr>
            <p:nvPr/>
          </p:nvSpPr>
          <p:spPr bwMode="auto">
            <a:xfrm>
              <a:off x="1068" y="3518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Line 153"/>
            <p:cNvSpPr>
              <a:spLocks noChangeShapeType="1"/>
            </p:cNvSpPr>
            <p:nvPr/>
          </p:nvSpPr>
          <p:spPr bwMode="auto">
            <a:xfrm flipH="1">
              <a:off x="1349" y="351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Line 154"/>
            <p:cNvSpPr>
              <a:spLocks noChangeShapeType="1"/>
            </p:cNvSpPr>
            <p:nvPr/>
          </p:nvSpPr>
          <p:spPr bwMode="auto">
            <a:xfrm flipH="1">
              <a:off x="1223" y="3520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 flipH="1">
              <a:off x="1097" y="351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 flipH="1">
              <a:off x="2127" y="351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21" name="Group 157"/>
          <p:cNvGrpSpPr>
            <a:grpSpLocks/>
          </p:cNvGrpSpPr>
          <p:nvPr/>
        </p:nvGrpSpPr>
        <p:grpSpPr bwMode="auto">
          <a:xfrm>
            <a:off x="1716841" y="2080021"/>
            <a:ext cx="3313113" cy="2166938"/>
            <a:chOff x="954" y="1662"/>
            <a:chExt cx="2087" cy="1820"/>
          </a:xfrm>
        </p:grpSpPr>
        <p:sp>
          <p:nvSpPr>
            <p:cNvPr id="11422" name="Oval 158"/>
            <p:cNvSpPr>
              <a:spLocks noChangeArrowheads="1"/>
            </p:cNvSpPr>
            <p:nvPr/>
          </p:nvSpPr>
          <p:spPr bwMode="auto">
            <a:xfrm rot="16200000" flipH="1">
              <a:off x="1045" y="334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23" name="Oval 159"/>
            <p:cNvSpPr>
              <a:spLocks noChangeArrowheads="1"/>
            </p:cNvSpPr>
            <p:nvPr/>
          </p:nvSpPr>
          <p:spPr bwMode="auto">
            <a:xfrm rot="16200000" flipH="1">
              <a:off x="1045" y="3216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4" name="Oval 160"/>
            <p:cNvSpPr>
              <a:spLocks noChangeArrowheads="1"/>
            </p:cNvSpPr>
            <p:nvPr/>
          </p:nvSpPr>
          <p:spPr bwMode="auto">
            <a:xfrm rot="16200000" flipH="1">
              <a:off x="1045" y="308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5" name="Oval 161"/>
            <p:cNvSpPr>
              <a:spLocks noChangeArrowheads="1"/>
            </p:cNvSpPr>
            <p:nvPr/>
          </p:nvSpPr>
          <p:spPr bwMode="auto">
            <a:xfrm rot="16200000" flipH="1">
              <a:off x="1045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26" name="Oval 162"/>
            <p:cNvSpPr>
              <a:spLocks noChangeArrowheads="1"/>
            </p:cNvSpPr>
            <p:nvPr/>
          </p:nvSpPr>
          <p:spPr bwMode="auto">
            <a:xfrm rot="16200000" flipH="1">
              <a:off x="1045" y="282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" name="Oval 163"/>
            <p:cNvSpPr>
              <a:spLocks noChangeArrowheads="1"/>
            </p:cNvSpPr>
            <p:nvPr/>
          </p:nvSpPr>
          <p:spPr bwMode="auto">
            <a:xfrm rot="16200000" flipH="1">
              <a:off x="1045" y="270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" name="Oval 164"/>
            <p:cNvSpPr>
              <a:spLocks noChangeArrowheads="1"/>
            </p:cNvSpPr>
            <p:nvPr/>
          </p:nvSpPr>
          <p:spPr bwMode="auto">
            <a:xfrm rot="16200000" flipH="1">
              <a:off x="1045" y="257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29" name="Oval 165"/>
            <p:cNvSpPr>
              <a:spLocks noChangeArrowheads="1"/>
            </p:cNvSpPr>
            <p:nvPr/>
          </p:nvSpPr>
          <p:spPr bwMode="auto">
            <a:xfrm rot="16200000" flipH="1">
              <a:off x="1045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0" name="Line 166"/>
            <p:cNvSpPr>
              <a:spLocks noChangeShapeType="1"/>
            </p:cNvSpPr>
            <p:nvPr/>
          </p:nvSpPr>
          <p:spPr bwMode="auto">
            <a:xfrm>
              <a:off x="2226" y="3387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Line 167"/>
            <p:cNvSpPr>
              <a:spLocks noChangeShapeType="1"/>
            </p:cNvSpPr>
            <p:nvPr/>
          </p:nvSpPr>
          <p:spPr bwMode="auto">
            <a:xfrm>
              <a:off x="1064" y="3258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Line 168"/>
            <p:cNvSpPr>
              <a:spLocks noChangeShapeType="1"/>
            </p:cNvSpPr>
            <p:nvPr/>
          </p:nvSpPr>
          <p:spPr bwMode="auto">
            <a:xfrm>
              <a:off x="1194" y="312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>
              <a:off x="2490" y="300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064" y="287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Line 171"/>
            <p:cNvSpPr>
              <a:spLocks noChangeShapeType="1"/>
            </p:cNvSpPr>
            <p:nvPr/>
          </p:nvSpPr>
          <p:spPr bwMode="auto">
            <a:xfrm>
              <a:off x="1064" y="274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Line 172"/>
            <p:cNvSpPr>
              <a:spLocks noChangeShapeType="1"/>
            </p:cNvSpPr>
            <p:nvPr/>
          </p:nvSpPr>
          <p:spPr bwMode="auto">
            <a:xfrm>
              <a:off x="1842" y="261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>
              <a:off x="1064" y="2484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Oval 174"/>
            <p:cNvSpPr>
              <a:spLocks noChangeArrowheads="1"/>
            </p:cNvSpPr>
            <p:nvPr/>
          </p:nvSpPr>
          <p:spPr bwMode="auto">
            <a:xfrm flipH="1">
              <a:off x="1176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9" name="Oval 175"/>
            <p:cNvSpPr>
              <a:spLocks noChangeArrowheads="1"/>
            </p:cNvSpPr>
            <p:nvPr/>
          </p:nvSpPr>
          <p:spPr bwMode="auto">
            <a:xfrm flipH="1">
              <a:off x="1305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40" name="Oval 176"/>
            <p:cNvSpPr>
              <a:spLocks noChangeArrowheads="1"/>
            </p:cNvSpPr>
            <p:nvPr/>
          </p:nvSpPr>
          <p:spPr bwMode="auto">
            <a:xfrm flipH="1">
              <a:off x="1434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1" name="Oval 177"/>
            <p:cNvSpPr>
              <a:spLocks noChangeArrowheads="1"/>
            </p:cNvSpPr>
            <p:nvPr/>
          </p:nvSpPr>
          <p:spPr bwMode="auto">
            <a:xfrm flipH="1">
              <a:off x="1562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2" name="Oval 178"/>
            <p:cNvSpPr>
              <a:spLocks noChangeArrowheads="1"/>
            </p:cNvSpPr>
            <p:nvPr/>
          </p:nvSpPr>
          <p:spPr bwMode="auto">
            <a:xfrm flipH="1">
              <a:off x="1691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43" name="Oval 179"/>
            <p:cNvSpPr>
              <a:spLocks noChangeArrowheads="1"/>
            </p:cNvSpPr>
            <p:nvPr/>
          </p:nvSpPr>
          <p:spPr bwMode="auto">
            <a:xfrm flipH="1">
              <a:off x="1821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4" name="Oval 180"/>
            <p:cNvSpPr>
              <a:spLocks noChangeArrowheads="1"/>
            </p:cNvSpPr>
            <p:nvPr/>
          </p:nvSpPr>
          <p:spPr bwMode="auto">
            <a:xfrm flipH="1">
              <a:off x="1950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5" name="Oval 181"/>
            <p:cNvSpPr>
              <a:spLocks noChangeArrowheads="1"/>
            </p:cNvSpPr>
            <p:nvPr/>
          </p:nvSpPr>
          <p:spPr bwMode="auto">
            <a:xfrm flipH="1">
              <a:off x="2079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46" name="Oval 182"/>
            <p:cNvSpPr>
              <a:spLocks noChangeArrowheads="1"/>
            </p:cNvSpPr>
            <p:nvPr/>
          </p:nvSpPr>
          <p:spPr bwMode="auto">
            <a:xfrm flipH="1">
              <a:off x="2208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7" name="Oval 183"/>
            <p:cNvSpPr>
              <a:spLocks noChangeArrowheads="1"/>
            </p:cNvSpPr>
            <p:nvPr/>
          </p:nvSpPr>
          <p:spPr bwMode="auto">
            <a:xfrm flipH="1">
              <a:off x="2337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8" name="Line 184"/>
            <p:cNvSpPr>
              <a:spLocks noChangeShapeType="1"/>
            </p:cNvSpPr>
            <p:nvPr/>
          </p:nvSpPr>
          <p:spPr bwMode="auto">
            <a:xfrm flipH="1">
              <a:off x="1861" y="323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Line 185"/>
            <p:cNvSpPr>
              <a:spLocks noChangeShapeType="1"/>
            </p:cNvSpPr>
            <p:nvPr/>
          </p:nvSpPr>
          <p:spPr bwMode="auto">
            <a:xfrm flipH="1">
              <a:off x="1990" y="323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Line 186"/>
            <p:cNvSpPr>
              <a:spLocks noChangeShapeType="1"/>
            </p:cNvSpPr>
            <p:nvPr/>
          </p:nvSpPr>
          <p:spPr bwMode="auto">
            <a:xfrm flipH="1">
              <a:off x="2379" y="323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Line 187"/>
            <p:cNvSpPr>
              <a:spLocks noChangeShapeType="1"/>
            </p:cNvSpPr>
            <p:nvPr/>
          </p:nvSpPr>
          <p:spPr bwMode="auto">
            <a:xfrm flipH="1">
              <a:off x="1732" y="323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 flipH="1">
              <a:off x="2468" y="321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2226" y="326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Line 190"/>
            <p:cNvSpPr>
              <a:spLocks noChangeShapeType="1"/>
            </p:cNvSpPr>
            <p:nvPr/>
          </p:nvSpPr>
          <p:spPr bwMode="auto">
            <a:xfrm>
              <a:off x="1194" y="326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Line 191"/>
            <p:cNvSpPr>
              <a:spLocks noChangeShapeType="1"/>
            </p:cNvSpPr>
            <p:nvPr/>
          </p:nvSpPr>
          <p:spPr bwMode="auto">
            <a:xfrm flipH="1">
              <a:off x="1475" y="325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Line 192"/>
            <p:cNvSpPr>
              <a:spLocks noChangeShapeType="1"/>
            </p:cNvSpPr>
            <p:nvPr/>
          </p:nvSpPr>
          <p:spPr bwMode="auto">
            <a:xfrm flipH="1">
              <a:off x="1227" y="326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Line 193"/>
            <p:cNvSpPr>
              <a:spLocks noChangeShapeType="1"/>
            </p:cNvSpPr>
            <p:nvPr/>
          </p:nvSpPr>
          <p:spPr bwMode="auto">
            <a:xfrm flipH="1">
              <a:off x="1349" y="326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Line 194"/>
            <p:cNvSpPr>
              <a:spLocks noChangeShapeType="1"/>
            </p:cNvSpPr>
            <p:nvPr/>
          </p:nvSpPr>
          <p:spPr bwMode="auto">
            <a:xfrm flipH="1">
              <a:off x="2253" y="325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Oval 195"/>
            <p:cNvSpPr>
              <a:spLocks noChangeArrowheads="1"/>
            </p:cNvSpPr>
            <p:nvPr/>
          </p:nvSpPr>
          <p:spPr bwMode="auto">
            <a:xfrm flipH="1">
              <a:off x="1174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0" name="Oval 196"/>
            <p:cNvSpPr>
              <a:spLocks noChangeArrowheads="1"/>
            </p:cNvSpPr>
            <p:nvPr/>
          </p:nvSpPr>
          <p:spPr bwMode="auto">
            <a:xfrm flipH="1">
              <a:off x="1303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61" name="Oval 197"/>
            <p:cNvSpPr>
              <a:spLocks noChangeArrowheads="1"/>
            </p:cNvSpPr>
            <p:nvPr/>
          </p:nvSpPr>
          <p:spPr bwMode="auto">
            <a:xfrm flipH="1">
              <a:off x="1433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2" name="Oval 198"/>
            <p:cNvSpPr>
              <a:spLocks noChangeArrowheads="1"/>
            </p:cNvSpPr>
            <p:nvPr/>
          </p:nvSpPr>
          <p:spPr bwMode="auto">
            <a:xfrm flipH="1">
              <a:off x="1562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3" name="Oval 199"/>
            <p:cNvSpPr>
              <a:spLocks noChangeArrowheads="1"/>
            </p:cNvSpPr>
            <p:nvPr/>
          </p:nvSpPr>
          <p:spPr bwMode="auto">
            <a:xfrm flipH="1">
              <a:off x="1691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64" name="Oval 200"/>
            <p:cNvSpPr>
              <a:spLocks noChangeArrowheads="1"/>
            </p:cNvSpPr>
            <p:nvPr/>
          </p:nvSpPr>
          <p:spPr bwMode="auto">
            <a:xfrm flipH="1">
              <a:off x="1820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5" name="Oval 201"/>
            <p:cNvSpPr>
              <a:spLocks noChangeArrowheads="1"/>
            </p:cNvSpPr>
            <p:nvPr/>
          </p:nvSpPr>
          <p:spPr bwMode="auto">
            <a:xfrm flipH="1">
              <a:off x="1949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6" name="Oval 202"/>
            <p:cNvSpPr>
              <a:spLocks noChangeArrowheads="1"/>
            </p:cNvSpPr>
            <p:nvPr/>
          </p:nvSpPr>
          <p:spPr bwMode="auto">
            <a:xfrm flipH="1">
              <a:off x="2077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67" name="Oval 203"/>
            <p:cNvSpPr>
              <a:spLocks noChangeArrowheads="1"/>
            </p:cNvSpPr>
            <p:nvPr/>
          </p:nvSpPr>
          <p:spPr bwMode="auto">
            <a:xfrm flipH="1">
              <a:off x="2206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8" name="Oval 204"/>
            <p:cNvSpPr>
              <a:spLocks noChangeArrowheads="1"/>
            </p:cNvSpPr>
            <p:nvPr/>
          </p:nvSpPr>
          <p:spPr bwMode="auto">
            <a:xfrm flipH="1">
              <a:off x="2336" y="335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" name="Line 205"/>
            <p:cNvSpPr>
              <a:spLocks noChangeShapeType="1"/>
            </p:cNvSpPr>
            <p:nvPr/>
          </p:nvSpPr>
          <p:spPr bwMode="auto">
            <a:xfrm flipH="1">
              <a:off x="1602" y="337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Line 206"/>
            <p:cNvSpPr>
              <a:spLocks noChangeShapeType="1"/>
            </p:cNvSpPr>
            <p:nvPr/>
          </p:nvSpPr>
          <p:spPr bwMode="auto">
            <a:xfrm flipH="1">
              <a:off x="1860" y="337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Line 207"/>
            <p:cNvSpPr>
              <a:spLocks noChangeShapeType="1"/>
            </p:cNvSpPr>
            <p:nvPr/>
          </p:nvSpPr>
          <p:spPr bwMode="auto">
            <a:xfrm flipH="1">
              <a:off x="1989" y="337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Line 208"/>
            <p:cNvSpPr>
              <a:spLocks noChangeShapeType="1"/>
            </p:cNvSpPr>
            <p:nvPr/>
          </p:nvSpPr>
          <p:spPr bwMode="auto">
            <a:xfrm flipH="1">
              <a:off x="2247" y="337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Line 209"/>
            <p:cNvSpPr>
              <a:spLocks noChangeShapeType="1"/>
            </p:cNvSpPr>
            <p:nvPr/>
          </p:nvSpPr>
          <p:spPr bwMode="auto">
            <a:xfrm flipH="1">
              <a:off x="1479" y="338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Line 210"/>
            <p:cNvSpPr>
              <a:spLocks noChangeShapeType="1"/>
            </p:cNvSpPr>
            <p:nvPr/>
          </p:nvSpPr>
          <p:spPr bwMode="auto">
            <a:xfrm flipH="1">
              <a:off x="1215" y="337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Line 211"/>
            <p:cNvSpPr>
              <a:spLocks noChangeShapeType="1"/>
            </p:cNvSpPr>
            <p:nvPr/>
          </p:nvSpPr>
          <p:spPr bwMode="auto">
            <a:xfrm>
              <a:off x="1836" y="339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Line 212"/>
            <p:cNvSpPr>
              <a:spLocks noChangeShapeType="1"/>
            </p:cNvSpPr>
            <p:nvPr/>
          </p:nvSpPr>
          <p:spPr bwMode="auto">
            <a:xfrm flipH="1">
              <a:off x="1355" y="339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Line 213"/>
            <p:cNvSpPr>
              <a:spLocks noChangeShapeType="1"/>
            </p:cNvSpPr>
            <p:nvPr/>
          </p:nvSpPr>
          <p:spPr bwMode="auto">
            <a:xfrm flipH="1">
              <a:off x="1103" y="339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Line 214"/>
            <p:cNvSpPr>
              <a:spLocks noChangeShapeType="1"/>
            </p:cNvSpPr>
            <p:nvPr/>
          </p:nvSpPr>
          <p:spPr bwMode="auto">
            <a:xfrm flipH="1">
              <a:off x="2379" y="338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Oval 215"/>
            <p:cNvSpPr>
              <a:spLocks noChangeArrowheads="1"/>
            </p:cNvSpPr>
            <p:nvPr/>
          </p:nvSpPr>
          <p:spPr bwMode="auto">
            <a:xfrm flipH="1">
              <a:off x="2468" y="33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" name="Line 216"/>
            <p:cNvSpPr>
              <a:spLocks noChangeShapeType="1"/>
            </p:cNvSpPr>
            <p:nvPr/>
          </p:nvSpPr>
          <p:spPr bwMode="auto">
            <a:xfrm flipH="1">
              <a:off x="959" y="337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Oval 217"/>
            <p:cNvSpPr>
              <a:spLocks noChangeArrowheads="1"/>
            </p:cNvSpPr>
            <p:nvPr/>
          </p:nvSpPr>
          <p:spPr bwMode="auto">
            <a:xfrm flipH="1">
              <a:off x="2599" y="321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" name="Line 218"/>
            <p:cNvSpPr>
              <a:spLocks noChangeShapeType="1"/>
            </p:cNvSpPr>
            <p:nvPr/>
          </p:nvSpPr>
          <p:spPr bwMode="auto">
            <a:xfrm flipH="1">
              <a:off x="2511" y="3238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Oval 219"/>
            <p:cNvSpPr>
              <a:spLocks noChangeArrowheads="1"/>
            </p:cNvSpPr>
            <p:nvPr/>
          </p:nvSpPr>
          <p:spPr bwMode="auto">
            <a:xfrm rot="16200000" flipH="1">
              <a:off x="1177" y="308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84" name="Oval 220"/>
            <p:cNvSpPr>
              <a:spLocks noChangeArrowheads="1"/>
            </p:cNvSpPr>
            <p:nvPr/>
          </p:nvSpPr>
          <p:spPr bwMode="auto">
            <a:xfrm rot="16200000" flipH="1">
              <a:off x="1177" y="295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" name="Line 221"/>
            <p:cNvSpPr>
              <a:spLocks noChangeShapeType="1"/>
            </p:cNvSpPr>
            <p:nvPr/>
          </p:nvSpPr>
          <p:spPr bwMode="auto">
            <a:xfrm>
              <a:off x="2358" y="312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Line 222"/>
            <p:cNvSpPr>
              <a:spLocks noChangeShapeType="1"/>
            </p:cNvSpPr>
            <p:nvPr/>
          </p:nvSpPr>
          <p:spPr bwMode="auto">
            <a:xfrm>
              <a:off x="1196" y="2997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Oval 223"/>
            <p:cNvSpPr>
              <a:spLocks noChangeArrowheads="1"/>
            </p:cNvSpPr>
            <p:nvPr/>
          </p:nvSpPr>
          <p:spPr bwMode="auto">
            <a:xfrm flipH="1">
              <a:off x="1308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" name="Oval 224"/>
            <p:cNvSpPr>
              <a:spLocks noChangeArrowheads="1"/>
            </p:cNvSpPr>
            <p:nvPr/>
          </p:nvSpPr>
          <p:spPr bwMode="auto">
            <a:xfrm flipH="1">
              <a:off x="1437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89" name="Oval 225"/>
            <p:cNvSpPr>
              <a:spLocks noChangeArrowheads="1"/>
            </p:cNvSpPr>
            <p:nvPr/>
          </p:nvSpPr>
          <p:spPr bwMode="auto">
            <a:xfrm flipH="1">
              <a:off x="1566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0" name="Oval 226"/>
            <p:cNvSpPr>
              <a:spLocks noChangeArrowheads="1"/>
            </p:cNvSpPr>
            <p:nvPr/>
          </p:nvSpPr>
          <p:spPr bwMode="auto">
            <a:xfrm flipH="1">
              <a:off x="1695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1" name="Oval 227"/>
            <p:cNvSpPr>
              <a:spLocks noChangeArrowheads="1"/>
            </p:cNvSpPr>
            <p:nvPr/>
          </p:nvSpPr>
          <p:spPr bwMode="auto">
            <a:xfrm flipH="1">
              <a:off x="1823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92" name="Oval 228"/>
            <p:cNvSpPr>
              <a:spLocks noChangeArrowheads="1"/>
            </p:cNvSpPr>
            <p:nvPr/>
          </p:nvSpPr>
          <p:spPr bwMode="auto">
            <a:xfrm flipH="1">
              <a:off x="1953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3" name="Oval 229"/>
            <p:cNvSpPr>
              <a:spLocks noChangeArrowheads="1"/>
            </p:cNvSpPr>
            <p:nvPr/>
          </p:nvSpPr>
          <p:spPr bwMode="auto">
            <a:xfrm flipH="1">
              <a:off x="2082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4" name="Oval 230"/>
            <p:cNvSpPr>
              <a:spLocks noChangeArrowheads="1"/>
            </p:cNvSpPr>
            <p:nvPr/>
          </p:nvSpPr>
          <p:spPr bwMode="auto">
            <a:xfrm flipH="1">
              <a:off x="2211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495" name="Oval 231"/>
            <p:cNvSpPr>
              <a:spLocks noChangeArrowheads="1"/>
            </p:cNvSpPr>
            <p:nvPr/>
          </p:nvSpPr>
          <p:spPr bwMode="auto">
            <a:xfrm flipH="1">
              <a:off x="2340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 flipH="1">
              <a:off x="2469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7" name="Line 233"/>
            <p:cNvSpPr>
              <a:spLocks noChangeShapeType="1"/>
            </p:cNvSpPr>
            <p:nvPr/>
          </p:nvSpPr>
          <p:spPr bwMode="auto">
            <a:xfrm flipH="1">
              <a:off x="1613" y="2978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Line 234"/>
            <p:cNvSpPr>
              <a:spLocks noChangeShapeType="1"/>
            </p:cNvSpPr>
            <p:nvPr/>
          </p:nvSpPr>
          <p:spPr bwMode="auto">
            <a:xfrm flipH="1">
              <a:off x="1993" y="2978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Line 235"/>
            <p:cNvSpPr>
              <a:spLocks noChangeShapeType="1"/>
            </p:cNvSpPr>
            <p:nvPr/>
          </p:nvSpPr>
          <p:spPr bwMode="auto">
            <a:xfrm flipH="1">
              <a:off x="2122" y="2978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Line 236"/>
            <p:cNvSpPr>
              <a:spLocks noChangeShapeType="1"/>
            </p:cNvSpPr>
            <p:nvPr/>
          </p:nvSpPr>
          <p:spPr bwMode="auto">
            <a:xfrm flipH="1">
              <a:off x="2511" y="2978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 flipH="1">
              <a:off x="2599" y="29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2" name="Line 238"/>
            <p:cNvSpPr>
              <a:spLocks noChangeShapeType="1"/>
            </p:cNvSpPr>
            <p:nvPr/>
          </p:nvSpPr>
          <p:spPr bwMode="auto">
            <a:xfrm>
              <a:off x="2358" y="300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Line 239"/>
            <p:cNvSpPr>
              <a:spLocks noChangeShapeType="1"/>
            </p:cNvSpPr>
            <p:nvPr/>
          </p:nvSpPr>
          <p:spPr bwMode="auto">
            <a:xfrm>
              <a:off x="1452" y="2999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Line 240"/>
            <p:cNvSpPr>
              <a:spLocks noChangeShapeType="1"/>
            </p:cNvSpPr>
            <p:nvPr/>
          </p:nvSpPr>
          <p:spPr bwMode="auto">
            <a:xfrm flipH="1">
              <a:off x="1731" y="299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Line 241"/>
            <p:cNvSpPr>
              <a:spLocks noChangeShapeType="1"/>
            </p:cNvSpPr>
            <p:nvPr/>
          </p:nvSpPr>
          <p:spPr bwMode="auto">
            <a:xfrm flipH="1">
              <a:off x="1217" y="300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Line 242"/>
            <p:cNvSpPr>
              <a:spLocks noChangeShapeType="1"/>
            </p:cNvSpPr>
            <p:nvPr/>
          </p:nvSpPr>
          <p:spPr bwMode="auto">
            <a:xfrm flipH="1">
              <a:off x="1481" y="300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Line 243"/>
            <p:cNvSpPr>
              <a:spLocks noChangeShapeType="1"/>
            </p:cNvSpPr>
            <p:nvPr/>
          </p:nvSpPr>
          <p:spPr bwMode="auto">
            <a:xfrm flipH="1">
              <a:off x="959" y="299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 flipH="1">
              <a:off x="1307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 flipH="1">
              <a:off x="1435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 flipH="1">
              <a:off x="1564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1" name="Oval 247"/>
            <p:cNvSpPr>
              <a:spLocks noChangeArrowheads="1"/>
            </p:cNvSpPr>
            <p:nvPr/>
          </p:nvSpPr>
          <p:spPr bwMode="auto">
            <a:xfrm flipH="1">
              <a:off x="1694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2" name="Oval 248"/>
            <p:cNvSpPr>
              <a:spLocks noChangeArrowheads="1"/>
            </p:cNvSpPr>
            <p:nvPr/>
          </p:nvSpPr>
          <p:spPr bwMode="auto">
            <a:xfrm flipH="1">
              <a:off x="1823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13" name="Oval 249"/>
            <p:cNvSpPr>
              <a:spLocks noChangeArrowheads="1"/>
            </p:cNvSpPr>
            <p:nvPr/>
          </p:nvSpPr>
          <p:spPr bwMode="auto">
            <a:xfrm flipH="1">
              <a:off x="1952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4" name="Oval 250"/>
            <p:cNvSpPr>
              <a:spLocks noChangeArrowheads="1"/>
            </p:cNvSpPr>
            <p:nvPr/>
          </p:nvSpPr>
          <p:spPr bwMode="auto">
            <a:xfrm flipH="1">
              <a:off x="2081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5" name="Oval 251"/>
            <p:cNvSpPr>
              <a:spLocks noChangeArrowheads="1"/>
            </p:cNvSpPr>
            <p:nvPr/>
          </p:nvSpPr>
          <p:spPr bwMode="auto">
            <a:xfrm flipH="1">
              <a:off x="2210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16" name="Oval 252"/>
            <p:cNvSpPr>
              <a:spLocks noChangeArrowheads="1"/>
            </p:cNvSpPr>
            <p:nvPr/>
          </p:nvSpPr>
          <p:spPr bwMode="auto">
            <a:xfrm flipH="1">
              <a:off x="2338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7" name="Oval 253"/>
            <p:cNvSpPr>
              <a:spLocks noChangeArrowheads="1"/>
            </p:cNvSpPr>
            <p:nvPr/>
          </p:nvSpPr>
          <p:spPr bwMode="auto">
            <a:xfrm flipH="1">
              <a:off x="2468" y="30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 flipH="1">
              <a:off x="1343" y="310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>
              <a:off x="1992" y="310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Line 256"/>
            <p:cNvSpPr>
              <a:spLocks noChangeShapeType="1"/>
            </p:cNvSpPr>
            <p:nvPr/>
          </p:nvSpPr>
          <p:spPr bwMode="auto">
            <a:xfrm flipH="1">
              <a:off x="2121" y="310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Line 257"/>
            <p:cNvSpPr>
              <a:spLocks noChangeShapeType="1"/>
            </p:cNvSpPr>
            <p:nvPr/>
          </p:nvSpPr>
          <p:spPr bwMode="auto">
            <a:xfrm flipH="1">
              <a:off x="2379" y="310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Line 258"/>
            <p:cNvSpPr>
              <a:spLocks noChangeShapeType="1"/>
            </p:cNvSpPr>
            <p:nvPr/>
          </p:nvSpPr>
          <p:spPr bwMode="auto">
            <a:xfrm flipH="1">
              <a:off x="1611" y="312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Line 259"/>
            <p:cNvSpPr>
              <a:spLocks noChangeShapeType="1"/>
            </p:cNvSpPr>
            <p:nvPr/>
          </p:nvSpPr>
          <p:spPr bwMode="auto">
            <a:xfrm flipH="1">
              <a:off x="1479" y="310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Line 260"/>
            <p:cNvSpPr>
              <a:spLocks noChangeShapeType="1"/>
            </p:cNvSpPr>
            <p:nvPr/>
          </p:nvSpPr>
          <p:spPr bwMode="auto">
            <a:xfrm>
              <a:off x="1968" y="313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Line 261"/>
            <p:cNvSpPr>
              <a:spLocks noChangeShapeType="1"/>
            </p:cNvSpPr>
            <p:nvPr/>
          </p:nvSpPr>
          <p:spPr bwMode="auto">
            <a:xfrm flipH="1">
              <a:off x="1217" y="312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Line 262"/>
            <p:cNvSpPr>
              <a:spLocks noChangeShapeType="1"/>
            </p:cNvSpPr>
            <p:nvPr/>
          </p:nvSpPr>
          <p:spPr bwMode="auto">
            <a:xfrm flipH="1">
              <a:off x="1737" y="3130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Line 263"/>
            <p:cNvSpPr>
              <a:spLocks noChangeShapeType="1"/>
            </p:cNvSpPr>
            <p:nvPr/>
          </p:nvSpPr>
          <p:spPr bwMode="auto">
            <a:xfrm flipH="1">
              <a:off x="2511" y="312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Oval 264"/>
            <p:cNvSpPr>
              <a:spLocks noChangeArrowheads="1"/>
            </p:cNvSpPr>
            <p:nvPr/>
          </p:nvSpPr>
          <p:spPr bwMode="auto">
            <a:xfrm flipH="1">
              <a:off x="2599" y="30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9" name="Line 265"/>
            <p:cNvSpPr>
              <a:spLocks noChangeShapeType="1"/>
            </p:cNvSpPr>
            <p:nvPr/>
          </p:nvSpPr>
          <p:spPr bwMode="auto">
            <a:xfrm flipH="1">
              <a:off x="953" y="3106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Oval 266"/>
            <p:cNvSpPr>
              <a:spLocks noChangeArrowheads="1"/>
            </p:cNvSpPr>
            <p:nvPr/>
          </p:nvSpPr>
          <p:spPr bwMode="auto">
            <a:xfrm flipH="1">
              <a:off x="2731" y="295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1" name="Line 267"/>
            <p:cNvSpPr>
              <a:spLocks noChangeShapeType="1"/>
            </p:cNvSpPr>
            <p:nvPr/>
          </p:nvSpPr>
          <p:spPr bwMode="auto">
            <a:xfrm flipH="1">
              <a:off x="2643" y="297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Oval 268"/>
            <p:cNvSpPr>
              <a:spLocks noChangeArrowheads="1"/>
            </p:cNvSpPr>
            <p:nvPr/>
          </p:nvSpPr>
          <p:spPr bwMode="auto">
            <a:xfrm flipH="1">
              <a:off x="2731" y="309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3" name="Line 269"/>
            <p:cNvSpPr>
              <a:spLocks noChangeShapeType="1"/>
            </p:cNvSpPr>
            <p:nvPr/>
          </p:nvSpPr>
          <p:spPr bwMode="auto">
            <a:xfrm flipH="1">
              <a:off x="2643" y="311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Oval 270"/>
            <p:cNvSpPr>
              <a:spLocks noChangeArrowheads="1"/>
            </p:cNvSpPr>
            <p:nvPr/>
          </p:nvSpPr>
          <p:spPr bwMode="auto">
            <a:xfrm flipH="1">
              <a:off x="2863" y="295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5" name="Line 271"/>
            <p:cNvSpPr>
              <a:spLocks noChangeShapeType="1"/>
            </p:cNvSpPr>
            <p:nvPr/>
          </p:nvSpPr>
          <p:spPr bwMode="auto">
            <a:xfrm flipH="1">
              <a:off x="2775" y="297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Oval 272"/>
            <p:cNvSpPr>
              <a:spLocks noChangeArrowheads="1"/>
            </p:cNvSpPr>
            <p:nvPr/>
          </p:nvSpPr>
          <p:spPr bwMode="auto">
            <a:xfrm rot="16200000" flipH="1">
              <a:off x="1177" y="282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37" name="Oval 273"/>
            <p:cNvSpPr>
              <a:spLocks noChangeArrowheads="1"/>
            </p:cNvSpPr>
            <p:nvPr/>
          </p:nvSpPr>
          <p:spPr bwMode="auto">
            <a:xfrm rot="16200000" flipH="1">
              <a:off x="1177" y="270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8" name="Oval 274"/>
            <p:cNvSpPr>
              <a:spLocks noChangeArrowheads="1"/>
            </p:cNvSpPr>
            <p:nvPr/>
          </p:nvSpPr>
          <p:spPr bwMode="auto">
            <a:xfrm rot="16200000" flipH="1">
              <a:off x="1177" y="257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9" name="Oval 275"/>
            <p:cNvSpPr>
              <a:spLocks noChangeArrowheads="1"/>
            </p:cNvSpPr>
            <p:nvPr/>
          </p:nvSpPr>
          <p:spPr bwMode="auto">
            <a:xfrm rot="16200000" flipH="1">
              <a:off x="1177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40" name="Line 276"/>
            <p:cNvSpPr>
              <a:spLocks noChangeShapeType="1"/>
            </p:cNvSpPr>
            <p:nvPr/>
          </p:nvSpPr>
          <p:spPr bwMode="auto">
            <a:xfrm>
              <a:off x="2358" y="287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Line 277"/>
            <p:cNvSpPr>
              <a:spLocks noChangeShapeType="1"/>
            </p:cNvSpPr>
            <p:nvPr/>
          </p:nvSpPr>
          <p:spPr bwMode="auto">
            <a:xfrm>
              <a:off x="1196" y="274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Line 278"/>
            <p:cNvSpPr>
              <a:spLocks noChangeShapeType="1"/>
            </p:cNvSpPr>
            <p:nvPr/>
          </p:nvSpPr>
          <p:spPr bwMode="auto">
            <a:xfrm>
              <a:off x="1196" y="261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Line 279"/>
            <p:cNvSpPr>
              <a:spLocks noChangeShapeType="1"/>
            </p:cNvSpPr>
            <p:nvPr/>
          </p:nvSpPr>
          <p:spPr bwMode="auto">
            <a:xfrm>
              <a:off x="2622" y="2485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Oval 280"/>
            <p:cNvSpPr>
              <a:spLocks noChangeArrowheads="1"/>
            </p:cNvSpPr>
            <p:nvPr/>
          </p:nvSpPr>
          <p:spPr bwMode="auto">
            <a:xfrm flipH="1">
              <a:off x="1308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5" name="Oval 281"/>
            <p:cNvSpPr>
              <a:spLocks noChangeArrowheads="1"/>
            </p:cNvSpPr>
            <p:nvPr/>
          </p:nvSpPr>
          <p:spPr bwMode="auto">
            <a:xfrm flipH="1">
              <a:off x="1437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46" name="Oval 282"/>
            <p:cNvSpPr>
              <a:spLocks noChangeArrowheads="1"/>
            </p:cNvSpPr>
            <p:nvPr/>
          </p:nvSpPr>
          <p:spPr bwMode="auto">
            <a:xfrm flipH="1">
              <a:off x="1566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7" name="Oval 283"/>
            <p:cNvSpPr>
              <a:spLocks noChangeArrowheads="1"/>
            </p:cNvSpPr>
            <p:nvPr/>
          </p:nvSpPr>
          <p:spPr bwMode="auto">
            <a:xfrm flipH="1">
              <a:off x="1695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8" name="Oval 284"/>
            <p:cNvSpPr>
              <a:spLocks noChangeArrowheads="1"/>
            </p:cNvSpPr>
            <p:nvPr/>
          </p:nvSpPr>
          <p:spPr bwMode="auto">
            <a:xfrm flipH="1">
              <a:off x="1823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49" name="Oval 285"/>
            <p:cNvSpPr>
              <a:spLocks noChangeArrowheads="1"/>
            </p:cNvSpPr>
            <p:nvPr/>
          </p:nvSpPr>
          <p:spPr bwMode="auto">
            <a:xfrm flipH="1">
              <a:off x="1953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0" name="Oval 286"/>
            <p:cNvSpPr>
              <a:spLocks noChangeArrowheads="1"/>
            </p:cNvSpPr>
            <p:nvPr/>
          </p:nvSpPr>
          <p:spPr bwMode="auto">
            <a:xfrm flipH="1">
              <a:off x="2082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1" name="Oval 287"/>
            <p:cNvSpPr>
              <a:spLocks noChangeArrowheads="1"/>
            </p:cNvSpPr>
            <p:nvPr/>
          </p:nvSpPr>
          <p:spPr bwMode="auto">
            <a:xfrm flipH="1">
              <a:off x="2211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52" name="Oval 288"/>
            <p:cNvSpPr>
              <a:spLocks noChangeArrowheads="1"/>
            </p:cNvSpPr>
            <p:nvPr/>
          </p:nvSpPr>
          <p:spPr bwMode="auto">
            <a:xfrm flipH="1">
              <a:off x="2340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3" name="Oval 289"/>
            <p:cNvSpPr>
              <a:spLocks noChangeArrowheads="1"/>
            </p:cNvSpPr>
            <p:nvPr/>
          </p:nvSpPr>
          <p:spPr bwMode="auto">
            <a:xfrm flipH="1">
              <a:off x="2469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4" name="Line 290"/>
            <p:cNvSpPr>
              <a:spLocks noChangeShapeType="1"/>
            </p:cNvSpPr>
            <p:nvPr/>
          </p:nvSpPr>
          <p:spPr bwMode="auto">
            <a:xfrm flipH="1">
              <a:off x="1349" y="272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Line 291"/>
            <p:cNvSpPr>
              <a:spLocks noChangeShapeType="1"/>
            </p:cNvSpPr>
            <p:nvPr/>
          </p:nvSpPr>
          <p:spPr bwMode="auto">
            <a:xfrm flipH="1">
              <a:off x="2122" y="272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Line 292"/>
            <p:cNvSpPr>
              <a:spLocks noChangeShapeType="1"/>
            </p:cNvSpPr>
            <p:nvPr/>
          </p:nvSpPr>
          <p:spPr bwMode="auto">
            <a:xfrm flipH="1">
              <a:off x="2511" y="272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Line 293"/>
            <p:cNvSpPr>
              <a:spLocks noChangeShapeType="1"/>
            </p:cNvSpPr>
            <p:nvPr/>
          </p:nvSpPr>
          <p:spPr bwMode="auto">
            <a:xfrm flipH="1">
              <a:off x="1864" y="272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Oval 294"/>
            <p:cNvSpPr>
              <a:spLocks noChangeArrowheads="1"/>
            </p:cNvSpPr>
            <p:nvPr/>
          </p:nvSpPr>
          <p:spPr bwMode="auto">
            <a:xfrm flipH="1">
              <a:off x="2599" y="270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9" name="Line 295"/>
            <p:cNvSpPr>
              <a:spLocks noChangeShapeType="1"/>
            </p:cNvSpPr>
            <p:nvPr/>
          </p:nvSpPr>
          <p:spPr bwMode="auto">
            <a:xfrm>
              <a:off x="2358" y="274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Line 296"/>
            <p:cNvSpPr>
              <a:spLocks noChangeShapeType="1"/>
            </p:cNvSpPr>
            <p:nvPr/>
          </p:nvSpPr>
          <p:spPr bwMode="auto">
            <a:xfrm>
              <a:off x="1842" y="275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Line 297"/>
            <p:cNvSpPr>
              <a:spLocks noChangeShapeType="1"/>
            </p:cNvSpPr>
            <p:nvPr/>
          </p:nvSpPr>
          <p:spPr bwMode="auto">
            <a:xfrm flipH="1">
              <a:off x="1607" y="2738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Line 298"/>
            <p:cNvSpPr>
              <a:spLocks noChangeShapeType="1"/>
            </p:cNvSpPr>
            <p:nvPr/>
          </p:nvSpPr>
          <p:spPr bwMode="auto">
            <a:xfrm flipH="1">
              <a:off x="1217" y="274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Line 299"/>
            <p:cNvSpPr>
              <a:spLocks noChangeShapeType="1"/>
            </p:cNvSpPr>
            <p:nvPr/>
          </p:nvSpPr>
          <p:spPr bwMode="auto">
            <a:xfrm flipH="1">
              <a:off x="1481" y="274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 flipH="1">
              <a:off x="2385" y="2738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Oval 301"/>
            <p:cNvSpPr>
              <a:spLocks noChangeArrowheads="1"/>
            </p:cNvSpPr>
            <p:nvPr/>
          </p:nvSpPr>
          <p:spPr bwMode="auto">
            <a:xfrm flipH="1">
              <a:off x="1307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6" name="Oval 302"/>
            <p:cNvSpPr>
              <a:spLocks noChangeArrowheads="1"/>
            </p:cNvSpPr>
            <p:nvPr/>
          </p:nvSpPr>
          <p:spPr bwMode="auto">
            <a:xfrm flipH="1">
              <a:off x="1435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67" name="Oval 303"/>
            <p:cNvSpPr>
              <a:spLocks noChangeArrowheads="1"/>
            </p:cNvSpPr>
            <p:nvPr/>
          </p:nvSpPr>
          <p:spPr bwMode="auto">
            <a:xfrm flipH="1">
              <a:off x="1564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8" name="Oval 304"/>
            <p:cNvSpPr>
              <a:spLocks noChangeArrowheads="1"/>
            </p:cNvSpPr>
            <p:nvPr/>
          </p:nvSpPr>
          <p:spPr bwMode="auto">
            <a:xfrm flipH="1">
              <a:off x="1694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9" name="Oval 305"/>
            <p:cNvSpPr>
              <a:spLocks noChangeArrowheads="1"/>
            </p:cNvSpPr>
            <p:nvPr/>
          </p:nvSpPr>
          <p:spPr bwMode="auto">
            <a:xfrm flipH="1">
              <a:off x="1823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70" name="Oval 306"/>
            <p:cNvSpPr>
              <a:spLocks noChangeArrowheads="1"/>
            </p:cNvSpPr>
            <p:nvPr/>
          </p:nvSpPr>
          <p:spPr bwMode="auto">
            <a:xfrm flipH="1">
              <a:off x="1952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" name="Oval 307"/>
            <p:cNvSpPr>
              <a:spLocks noChangeArrowheads="1"/>
            </p:cNvSpPr>
            <p:nvPr/>
          </p:nvSpPr>
          <p:spPr bwMode="auto">
            <a:xfrm flipH="1">
              <a:off x="2081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" name="Oval 308"/>
            <p:cNvSpPr>
              <a:spLocks noChangeArrowheads="1"/>
            </p:cNvSpPr>
            <p:nvPr/>
          </p:nvSpPr>
          <p:spPr bwMode="auto">
            <a:xfrm flipH="1">
              <a:off x="2210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73" name="Oval 309"/>
            <p:cNvSpPr>
              <a:spLocks noChangeArrowheads="1"/>
            </p:cNvSpPr>
            <p:nvPr/>
          </p:nvSpPr>
          <p:spPr bwMode="auto">
            <a:xfrm flipH="1">
              <a:off x="2338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" name="Oval 310"/>
            <p:cNvSpPr>
              <a:spLocks noChangeArrowheads="1"/>
            </p:cNvSpPr>
            <p:nvPr/>
          </p:nvSpPr>
          <p:spPr bwMode="auto">
            <a:xfrm flipH="1">
              <a:off x="2468" y="283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" name="Line 311"/>
            <p:cNvSpPr>
              <a:spLocks noChangeShapeType="1"/>
            </p:cNvSpPr>
            <p:nvPr/>
          </p:nvSpPr>
          <p:spPr bwMode="auto">
            <a:xfrm flipH="1">
              <a:off x="1607" y="285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Line 312"/>
            <p:cNvSpPr>
              <a:spLocks noChangeShapeType="1"/>
            </p:cNvSpPr>
            <p:nvPr/>
          </p:nvSpPr>
          <p:spPr bwMode="auto">
            <a:xfrm flipH="1">
              <a:off x="1860" y="285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Line 313"/>
            <p:cNvSpPr>
              <a:spLocks noChangeShapeType="1"/>
            </p:cNvSpPr>
            <p:nvPr/>
          </p:nvSpPr>
          <p:spPr bwMode="auto">
            <a:xfrm flipH="1">
              <a:off x="2121" y="285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Line 314"/>
            <p:cNvSpPr>
              <a:spLocks noChangeShapeType="1"/>
            </p:cNvSpPr>
            <p:nvPr/>
          </p:nvSpPr>
          <p:spPr bwMode="auto">
            <a:xfrm flipH="1">
              <a:off x="2379" y="285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Line 315"/>
            <p:cNvSpPr>
              <a:spLocks noChangeShapeType="1"/>
            </p:cNvSpPr>
            <p:nvPr/>
          </p:nvSpPr>
          <p:spPr bwMode="auto">
            <a:xfrm flipH="1">
              <a:off x="1737" y="286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 flipH="1">
              <a:off x="1217" y="285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Line 317"/>
            <p:cNvSpPr>
              <a:spLocks noChangeShapeType="1"/>
            </p:cNvSpPr>
            <p:nvPr/>
          </p:nvSpPr>
          <p:spPr bwMode="auto">
            <a:xfrm>
              <a:off x="2104" y="274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Line 318"/>
            <p:cNvSpPr>
              <a:spLocks noChangeShapeType="1"/>
            </p:cNvSpPr>
            <p:nvPr/>
          </p:nvSpPr>
          <p:spPr bwMode="auto">
            <a:xfrm flipH="1">
              <a:off x="1487" y="287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H="1">
              <a:off x="1355" y="287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Line 320"/>
            <p:cNvSpPr>
              <a:spLocks noChangeShapeType="1"/>
            </p:cNvSpPr>
            <p:nvPr/>
          </p:nvSpPr>
          <p:spPr bwMode="auto">
            <a:xfrm flipH="1">
              <a:off x="2511" y="2868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5" name="Oval 321"/>
            <p:cNvSpPr>
              <a:spLocks noChangeArrowheads="1"/>
            </p:cNvSpPr>
            <p:nvPr/>
          </p:nvSpPr>
          <p:spPr bwMode="auto">
            <a:xfrm flipH="1">
              <a:off x="2599" y="283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" name="Line 322"/>
            <p:cNvSpPr>
              <a:spLocks noChangeShapeType="1"/>
            </p:cNvSpPr>
            <p:nvPr/>
          </p:nvSpPr>
          <p:spPr bwMode="auto">
            <a:xfrm flipH="1">
              <a:off x="1091" y="2857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7" name="Oval 323"/>
            <p:cNvSpPr>
              <a:spLocks noChangeArrowheads="1"/>
            </p:cNvSpPr>
            <p:nvPr/>
          </p:nvSpPr>
          <p:spPr bwMode="auto">
            <a:xfrm flipH="1">
              <a:off x="2731" y="270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8" name="Line 324"/>
            <p:cNvSpPr>
              <a:spLocks noChangeShapeType="1"/>
            </p:cNvSpPr>
            <p:nvPr/>
          </p:nvSpPr>
          <p:spPr bwMode="auto">
            <a:xfrm flipH="1">
              <a:off x="2643" y="272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9" name="Oval 325"/>
            <p:cNvSpPr>
              <a:spLocks noChangeArrowheads="1"/>
            </p:cNvSpPr>
            <p:nvPr/>
          </p:nvSpPr>
          <p:spPr bwMode="auto">
            <a:xfrm rot="16200000" flipH="1">
              <a:off x="1309" y="256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90" name="Oval 326"/>
            <p:cNvSpPr>
              <a:spLocks noChangeArrowheads="1"/>
            </p:cNvSpPr>
            <p:nvPr/>
          </p:nvSpPr>
          <p:spPr bwMode="auto">
            <a:xfrm rot="16200000" flipH="1">
              <a:off x="1309" y="243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1" name="Line 327"/>
            <p:cNvSpPr>
              <a:spLocks noChangeShapeType="1"/>
            </p:cNvSpPr>
            <p:nvPr/>
          </p:nvSpPr>
          <p:spPr bwMode="auto">
            <a:xfrm>
              <a:off x="2490" y="2610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92" name="Line 328"/>
            <p:cNvSpPr>
              <a:spLocks noChangeShapeType="1"/>
            </p:cNvSpPr>
            <p:nvPr/>
          </p:nvSpPr>
          <p:spPr bwMode="auto">
            <a:xfrm>
              <a:off x="1328" y="248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93" name="Oval 329"/>
            <p:cNvSpPr>
              <a:spLocks noChangeArrowheads="1"/>
            </p:cNvSpPr>
            <p:nvPr/>
          </p:nvSpPr>
          <p:spPr bwMode="auto">
            <a:xfrm flipH="1">
              <a:off x="1574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4" name="Oval 330"/>
            <p:cNvSpPr>
              <a:spLocks noChangeArrowheads="1"/>
            </p:cNvSpPr>
            <p:nvPr/>
          </p:nvSpPr>
          <p:spPr bwMode="auto">
            <a:xfrm flipH="1">
              <a:off x="1435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95" name="Oval 331"/>
            <p:cNvSpPr>
              <a:spLocks noChangeArrowheads="1"/>
            </p:cNvSpPr>
            <p:nvPr/>
          </p:nvSpPr>
          <p:spPr bwMode="auto">
            <a:xfrm flipH="1">
              <a:off x="1698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6" name="Oval 332"/>
            <p:cNvSpPr>
              <a:spLocks noChangeArrowheads="1"/>
            </p:cNvSpPr>
            <p:nvPr/>
          </p:nvSpPr>
          <p:spPr bwMode="auto">
            <a:xfrm flipH="1">
              <a:off x="1827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7" name="Oval 333"/>
            <p:cNvSpPr>
              <a:spLocks noChangeArrowheads="1"/>
            </p:cNvSpPr>
            <p:nvPr/>
          </p:nvSpPr>
          <p:spPr bwMode="auto">
            <a:xfrm flipH="1">
              <a:off x="1955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598" name="Oval 334"/>
            <p:cNvSpPr>
              <a:spLocks noChangeArrowheads="1"/>
            </p:cNvSpPr>
            <p:nvPr/>
          </p:nvSpPr>
          <p:spPr bwMode="auto">
            <a:xfrm flipH="1">
              <a:off x="2084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9" name="Oval 335"/>
            <p:cNvSpPr>
              <a:spLocks noChangeArrowheads="1"/>
            </p:cNvSpPr>
            <p:nvPr/>
          </p:nvSpPr>
          <p:spPr bwMode="auto">
            <a:xfrm flipH="1">
              <a:off x="2214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0" name="Oval 336"/>
            <p:cNvSpPr>
              <a:spLocks noChangeArrowheads="1"/>
            </p:cNvSpPr>
            <p:nvPr/>
          </p:nvSpPr>
          <p:spPr bwMode="auto">
            <a:xfrm flipH="1">
              <a:off x="2343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01" name="Oval 337"/>
            <p:cNvSpPr>
              <a:spLocks noChangeArrowheads="1"/>
            </p:cNvSpPr>
            <p:nvPr/>
          </p:nvSpPr>
          <p:spPr bwMode="auto">
            <a:xfrm flipH="1">
              <a:off x="2472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" name="Oval 338"/>
            <p:cNvSpPr>
              <a:spLocks noChangeArrowheads="1"/>
            </p:cNvSpPr>
            <p:nvPr/>
          </p:nvSpPr>
          <p:spPr bwMode="auto">
            <a:xfrm flipH="1">
              <a:off x="2601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3" name="Line 339"/>
            <p:cNvSpPr>
              <a:spLocks noChangeShapeType="1"/>
            </p:cNvSpPr>
            <p:nvPr/>
          </p:nvSpPr>
          <p:spPr bwMode="auto">
            <a:xfrm flipH="1">
              <a:off x="1481" y="246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4" name="Line 340"/>
            <p:cNvSpPr>
              <a:spLocks noChangeShapeType="1"/>
            </p:cNvSpPr>
            <p:nvPr/>
          </p:nvSpPr>
          <p:spPr bwMode="auto">
            <a:xfrm flipH="1">
              <a:off x="1739" y="246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5" name="Line 341"/>
            <p:cNvSpPr>
              <a:spLocks noChangeShapeType="1"/>
            </p:cNvSpPr>
            <p:nvPr/>
          </p:nvSpPr>
          <p:spPr bwMode="auto">
            <a:xfrm flipH="1">
              <a:off x="2254" y="246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6" name="Line 342"/>
            <p:cNvSpPr>
              <a:spLocks noChangeShapeType="1"/>
            </p:cNvSpPr>
            <p:nvPr/>
          </p:nvSpPr>
          <p:spPr bwMode="auto">
            <a:xfrm flipH="1">
              <a:off x="2643" y="246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7" name="Line 343"/>
            <p:cNvSpPr>
              <a:spLocks noChangeShapeType="1"/>
            </p:cNvSpPr>
            <p:nvPr/>
          </p:nvSpPr>
          <p:spPr bwMode="auto">
            <a:xfrm flipH="1">
              <a:off x="2782" y="167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8" name="Oval 344"/>
            <p:cNvSpPr>
              <a:spLocks noChangeArrowheads="1"/>
            </p:cNvSpPr>
            <p:nvPr/>
          </p:nvSpPr>
          <p:spPr bwMode="auto">
            <a:xfrm flipH="1">
              <a:off x="2731" y="24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9" name="Line 345"/>
            <p:cNvSpPr>
              <a:spLocks noChangeShapeType="1"/>
            </p:cNvSpPr>
            <p:nvPr/>
          </p:nvSpPr>
          <p:spPr bwMode="auto">
            <a:xfrm>
              <a:off x="2490" y="2485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0" name="Line 346"/>
            <p:cNvSpPr>
              <a:spLocks noChangeShapeType="1"/>
            </p:cNvSpPr>
            <p:nvPr/>
          </p:nvSpPr>
          <p:spPr bwMode="auto">
            <a:xfrm>
              <a:off x="1974" y="248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1" name="Line 347"/>
            <p:cNvSpPr>
              <a:spLocks noChangeShapeType="1"/>
            </p:cNvSpPr>
            <p:nvPr/>
          </p:nvSpPr>
          <p:spPr bwMode="auto">
            <a:xfrm flipH="1">
              <a:off x="2127" y="2477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2" name="Line 348"/>
            <p:cNvSpPr>
              <a:spLocks noChangeShapeType="1"/>
            </p:cNvSpPr>
            <p:nvPr/>
          </p:nvSpPr>
          <p:spPr bwMode="auto">
            <a:xfrm flipH="1">
              <a:off x="1349" y="248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3" name="Line 349"/>
            <p:cNvSpPr>
              <a:spLocks noChangeShapeType="1"/>
            </p:cNvSpPr>
            <p:nvPr/>
          </p:nvSpPr>
          <p:spPr bwMode="auto">
            <a:xfrm flipH="1">
              <a:off x="1613" y="248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4" name="Line 350"/>
            <p:cNvSpPr>
              <a:spLocks noChangeShapeType="1"/>
            </p:cNvSpPr>
            <p:nvPr/>
          </p:nvSpPr>
          <p:spPr bwMode="auto">
            <a:xfrm flipH="1">
              <a:off x="1091" y="2477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5" name="Oval 351"/>
            <p:cNvSpPr>
              <a:spLocks noChangeArrowheads="1"/>
            </p:cNvSpPr>
            <p:nvPr/>
          </p:nvSpPr>
          <p:spPr bwMode="auto">
            <a:xfrm flipH="1">
              <a:off x="1573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6" name="Oval 352"/>
            <p:cNvSpPr>
              <a:spLocks noChangeArrowheads="1"/>
            </p:cNvSpPr>
            <p:nvPr/>
          </p:nvSpPr>
          <p:spPr bwMode="auto">
            <a:xfrm flipH="1">
              <a:off x="1440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17" name="Oval 353"/>
            <p:cNvSpPr>
              <a:spLocks noChangeArrowheads="1"/>
            </p:cNvSpPr>
            <p:nvPr/>
          </p:nvSpPr>
          <p:spPr bwMode="auto">
            <a:xfrm flipH="1">
              <a:off x="1696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8" name="Oval 354"/>
            <p:cNvSpPr>
              <a:spLocks noChangeArrowheads="1"/>
            </p:cNvSpPr>
            <p:nvPr/>
          </p:nvSpPr>
          <p:spPr bwMode="auto">
            <a:xfrm flipH="1">
              <a:off x="1826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9" name="Oval 355"/>
            <p:cNvSpPr>
              <a:spLocks noChangeArrowheads="1"/>
            </p:cNvSpPr>
            <p:nvPr/>
          </p:nvSpPr>
          <p:spPr bwMode="auto">
            <a:xfrm flipH="1">
              <a:off x="1955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20" name="Oval 356"/>
            <p:cNvSpPr>
              <a:spLocks noChangeArrowheads="1"/>
            </p:cNvSpPr>
            <p:nvPr/>
          </p:nvSpPr>
          <p:spPr bwMode="auto">
            <a:xfrm flipH="1">
              <a:off x="2084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1" name="Oval 357"/>
            <p:cNvSpPr>
              <a:spLocks noChangeArrowheads="1"/>
            </p:cNvSpPr>
            <p:nvPr/>
          </p:nvSpPr>
          <p:spPr bwMode="auto">
            <a:xfrm flipH="1">
              <a:off x="2213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2" name="Oval 358"/>
            <p:cNvSpPr>
              <a:spLocks noChangeArrowheads="1"/>
            </p:cNvSpPr>
            <p:nvPr/>
          </p:nvSpPr>
          <p:spPr bwMode="auto">
            <a:xfrm flipH="1">
              <a:off x="2342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23" name="Oval 359"/>
            <p:cNvSpPr>
              <a:spLocks noChangeArrowheads="1"/>
            </p:cNvSpPr>
            <p:nvPr/>
          </p:nvSpPr>
          <p:spPr bwMode="auto">
            <a:xfrm flipH="1">
              <a:off x="2470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4" name="Oval 360"/>
            <p:cNvSpPr>
              <a:spLocks noChangeArrowheads="1"/>
            </p:cNvSpPr>
            <p:nvPr/>
          </p:nvSpPr>
          <p:spPr bwMode="auto">
            <a:xfrm flipH="1">
              <a:off x="2599" y="257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 flipH="1">
              <a:off x="959" y="259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 flipH="1">
              <a:off x="2914" y="167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 flipH="1">
              <a:off x="2253" y="259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 flipH="1">
              <a:off x="2511" y="259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 flipH="1">
              <a:off x="1865" y="261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 flipH="1">
              <a:off x="1349" y="259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2104" y="235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2" name="Line 368"/>
            <p:cNvSpPr>
              <a:spLocks noChangeShapeType="1"/>
            </p:cNvSpPr>
            <p:nvPr/>
          </p:nvSpPr>
          <p:spPr bwMode="auto">
            <a:xfrm flipH="1">
              <a:off x="1619" y="261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3" name="Line 369"/>
            <p:cNvSpPr>
              <a:spLocks noChangeShapeType="1"/>
            </p:cNvSpPr>
            <p:nvPr/>
          </p:nvSpPr>
          <p:spPr bwMode="auto">
            <a:xfrm flipH="1">
              <a:off x="1487" y="261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4" name="Line 370"/>
            <p:cNvSpPr>
              <a:spLocks noChangeShapeType="1"/>
            </p:cNvSpPr>
            <p:nvPr/>
          </p:nvSpPr>
          <p:spPr bwMode="auto">
            <a:xfrm flipH="1">
              <a:off x="2643" y="2607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5" name="Oval 371"/>
            <p:cNvSpPr>
              <a:spLocks noChangeArrowheads="1"/>
            </p:cNvSpPr>
            <p:nvPr/>
          </p:nvSpPr>
          <p:spPr bwMode="auto">
            <a:xfrm flipH="1">
              <a:off x="2731" y="2576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6" name="Line 372"/>
            <p:cNvSpPr>
              <a:spLocks noChangeShapeType="1"/>
            </p:cNvSpPr>
            <p:nvPr/>
          </p:nvSpPr>
          <p:spPr bwMode="auto">
            <a:xfrm flipH="1">
              <a:off x="1223" y="2596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7" name="Oval 373"/>
            <p:cNvSpPr>
              <a:spLocks noChangeArrowheads="1"/>
            </p:cNvSpPr>
            <p:nvPr/>
          </p:nvSpPr>
          <p:spPr bwMode="auto">
            <a:xfrm flipH="1">
              <a:off x="2863" y="244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8" name="Line 374"/>
            <p:cNvSpPr>
              <a:spLocks noChangeShapeType="1"/>
            </p:cNvSpPr>
            <p:nvPr/>
          </p:nvSpPr>
          <p:spPr bwMode="auto">
            <a:xfrm flipH="1">
              <a:off x="2775" y="246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9" name="Oval 375"/>
            <p:cNvSpPr>
              <a:spLocks noChangeArrowheads="1"/>
            </p:cNvSpPr>
            <p:nvPr/>
          </p:nvSpPr>
          <p:spPr bwMode="auto">
            <a:xfrm flipH="1">
              <a:off x="2863" y="257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0" name="Line 376"/>
            <p:cNvSpPr>
              <a:spLocks noChangeShapeType="1"/>
            </p:cNvSpPr>
            <p:nvPr/>
          </p:nvSpPr>
          <p:spPr bwMode="auto">
            <a:xfrm flipH="1">
              <a:off x="2775" y="259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 flipH="1">
              <a:off x="2996" y="244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2" name="Line 378"/>
            <p:cNvSpPr>
              <a:spLocks noChangeShapeType="1"/>
            </p:cNvSpPr>
            <p:nvPr/>
          </p:nvSpPr>
          <p:spPr bwMode="auto">
            <a:xfrm flipH="1">
              <a:off x="2907" y="246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3" name="Line 379"/>
            <p:cNvSpPr>
              <a:spLocks noChangeShapeType="1"/>
            </p:cNvSpPr>
            <p:nvPr/>
          </p:nvSpPr>
          <p:spPr bwMode="auto">
            <a:xfrm flipH="1">
              <a:off x="2643" y="286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4" name="Oval 380"/>
            <p:cNvSpPr>
              <a:spLocks noChangeArrowheads="1"/>
            </p:cNvSpPr>
            <p:nvPr/>
          </p:nvSpPr>
          <p:spPr bwMode="auto">
            <a:xfrm flipH="1">
              <a:off x="2731" y="284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5" name="Oval 381"/>
            <p:cNvSpPr>
              <a:spLocks noChangeArrowheads="1"/>
            </p:cNvSpPr>
            <p:nvPr/>
          </p:nvSpPr>
          <p:spPr bwMode="auto">
            <a:xfrm flipH="1">
              <a:off x="2863" y="284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6" name="Line 382"/>
            <p:cNvSpPr>
              <a:spLocks noChangeShapeType="1"/>
            </p:cNvSpPr>
            <p:nvPr/>
          </p:nvSpPr>
          <p:spPr bwMode="auto">
            <a:xfrm flipH="1">
              <a:off x="2775" y="286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7" name="Oval 383"/>
            <p:cNvSpPr>
              <a:spLocks noChangeArrowheads="1"/>
            </p:cNvSpPr>
            <p:nvPr/>
          </p:nvSpPr>
          <p:spPr bwMode="auto">
            <a:xfrm flipH="1">
              <a:off x="2996" y="284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8" name="Line 384"/>
            <p:cNvSpPr>
              <a:spLocks noChangeShapeType="1"/>
            </p:cNvSpPr>
            <p:nvPr/>
          </p:nvSpPr>
          <p:spPr bwMode="auto">
            <a:xfrm flipH="1">
              <a:off x="2907" y="286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9" name="Line 385"/>
            <p:cNvSpPr>
              <a:spLocks noChangeShapeType="1"/>
            </p:cNvSpPr>
            <p:nvPr/>
          </p:nvSpPr>
          <p:spPr bwMode="auto">
            <a:xfrm flipH="1">
              <a:off x="2775" y="2730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50" name="Oval 386"/>
            <p:cNvSpPr>
              <a:spLocks noChangeArrowheads="1"/>
            </p:cNvSpPr>
            <p:nvPr/>
          </p:nvSpPr>
          <p:spPr bwMode="auto">
            <a:xfrm flipH="1">
              <a:off x="2863" y="2710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1" name="Oval 387"/>
            <p:cNvSpPr>
              <a:spLocks noChangeArrowheads="1"/>
            </p:cNvSpPr>
            <p:nvPr/>
          </p:nvSpPr>
          <p:spPr bwMode="auto">
            <a:xfrm flipH="1">
              <a:off x="2996" y="27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2" name="Line 388"/>
            <p:cNvSpPr>
              <a:spLocks noChangeShapeType="1"/>
            </p:cNvSpPr>
            <p:nvPr/>
          </p:nvSpPr>
          <p:spPr bwMode="auto">
            <a:xfrm flipH="1">
              <a:off x="2907" y="272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53" name="Line 389"/>
            <p:cNvSpPr>
              <a:spLocks noChangeShapeType="1"/>
            </p:cNvSpPr>
            <p:nvPr/>
          </p:nvSpPr>
          <p:spPr bwMode="auto">
            <a:xfrm flipH="1">
              <a:off x="2907" y="260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54" name="Oval 390"/>
            <p:cNvSpPr>
              <a:spLocks noChangeArrowheads="1"/>
            </p:cNvSpPr>
            <p:nvPr/>
          </p:nvSpPr>
          <p:spPr bwMode="auto">
            <a:xfrm flipH="1">
              <a:off x="2996" y="258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5" name="Oval 391"/>
            <p:cNvSpPr>
              <a:spLocks noChangeArrowheads="1"/>
            </p:cNvSpPr>
            <p:nvPr/>
          </p:nvSpPr>
          <p:spPr bwMode="auto">
            <a:xfrm rot="5400000" flipH="1" flipV="1">
              <a:off x="3003" y="179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56" name="Oval 392"/>
            <p:cNvSpPr>
              <a:spLocks noChangeArrowheads="1"/>
            </p:cNvSpPr>
            <p:nvPr/>
          </p:nvSpPr>
          <p:spPr bwMode="auto">
            <a:xfrm rot="5400000" flipH="1" flipV="1">
              <a:off x="3003" y="1926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7" name="Oval 393"/>
            <p:cNvSpPr>
              <a:spLocks noChangeArrowheads="1"/>
            </p:cNvSpPr>
            <p:nvPr/>
          </p:nvSpPr>
          <p:spPr bwMode="auto">
            <a:xfrm rot="5400000" flipH="1" flipV="1">
              <a:off x="3003" y="205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8" name="Oval 394"/>
            <p:cNvSpPr>
              <a:spLocks noChangeArrowheads="1"/>
            </p:cNvSpPr>
            <p:nvPr/>
          </p:nvSpPr>
          <p:spPr bwMode="auto">
            <a:xfrm rot="5400000" flipH="1" flipV="1">
              <a:off x="3003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59" name="Oval 395"/>
            <p:cNvSpPr>
              <a:spLocks noChangeArrowheads="1"/>
            </p:cNvSpPr>
            <p:nvPr/>
          </p:nvSpPr>
          <p:spPr bwMode="auto">
            <a:xfrm rot="5400000" flipH="1" flipV="1">
              <a:off x="3003" y="231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0" name="Line 396"/>
            <p:cNvSpPr>
              <a:spLocks noChangeShapeType="1"/>
            </p:cNvSpPr>
            <p:nvPr/>
          </p:nvSpPr>
          <p:spPr bwMode="auto">
            <a:xfrm>
              <a:off x="3022" y="1968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61" name="Line 397"/>
            <p:cNvSpPr>
              <a:spLocks noChangeShapeType="1"/>
            </p:cNvSpPr>
            <p:nvPr/>
          </p:nvSpPr>
          <p:spPr bwMode="auto">
            <a:xfrm>
              <a:off x="1464" y="209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62" name="Line 398"/>
            <p:cNvSpPr>
              <a:spLocks noChangeShapeType="1"/>
            </p:cNvSpPr>
            <p:nvPr/>
          </p:nvSpPr>
          <p:spPr bwMode="auto">
            <a:xfrm>
              <a:off x="3022" y="222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63" name="Oval 399"/>
            <p:cNvSpPr>
              <a:spLocks noChangeArrowheads="1"/>
            </p:cNvSpPr>
            <p:nvPr/>
          </p:nvSpPr>
          <p:spPr bwMode="auto">
            <a:xfrm flipH="1" flipV="1">
              <a:off x="2870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64" name="Oval 400"/>
            <p:cNvSpPr>
              <a:spLocks noChangeArrowheads="1"/>
            </p:cNvSpPr>
            <p:nvPr/>
          </p:nvSpPr>
          <p:spPr bwMode="auto">
            <a:xfrm flipH="1" flipV="1">
              <a:off x="2741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65" name="Oval 401"/>
            <p:cNvSpPr>
              <a:spLocks noChangeArrowheads="1"/>
            </p:cNvSpPr>
            <p:nvPr/>
          </p:nvSpPr>
          <p:spPr bwMode="auto">
            <a:xfrm flipH="1" flipV="1">
              <a:off x="2612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66" name="Oval 402"/>
            <p:cNvSpPr>
              <a:spLocks noChangeArrowheads="1"/>
            </p:cNvSpPr>
            <p:nvPr/>
          </p:nvSpPr>
          <p:spPr bwMode="auto">
            <a:xfrm flipH="1" flipV="1">
              <a:off x="2482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67" name="Oval 403"/>
            <p:cNvSpPr>
              <a:spLocks noChangeArrowheads="1"/>
            </p:cNvSpPr>
            <p:nvPr/>
          </p:nvSpPr>
          <p:spPr bwMode="auto">
            <a:xfrm flipH="1" flipV="1">
              <a:off x="2354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68" name="Oval 404"/>
            <p:cNvSpPr>
              <a:spLocks noChangeArrowheads="1"/>
            </p:cNvSpPr>
            <p:nvPr/>
          </p:nvSpPr>
          <p:spPr bwMode="auto">
            <a:xfrm flipH="1" flipV="1">
              <a:off x="2225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69" name="Oval 405"/>
            <p:cNvSpPr>
              <a:spLocks noChangeArrowheads="1"/>
            </p:cNvSpPr>
            <p:nvPr/>
          </p:nvSpPr>
          <p:spPr bwMode="auto">
            <a:xfrm flipH="1" flipV="1">
              <a:off x="2096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70" name="Oval 406"/>
            <p:cNvSpPr>
              <a:spLocks noChangeArrowheads="1"/>
            </p:cNvSpPr>
            <p:nvPr/>
          </p:nvSpPr>
          <p:spPr bwMode="auto">
            <a:xfrm flipH="1" flipV="1">
              <a:off x="1967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71" name="Oval 407"/>
            <p:cNvSpPr>
              <a:spLocks noChangeArrowheads="1"/>
            </p:cNvSpPr>
            <p:nvPr/>
          </p:nvSpPr>
          <p:spPr bwMode="auto">
            <a:xfrm flipH="1" flipV="1">
              <a:off x="1838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72" name="Oval 408"/>
            <p:cNvSpPr>
              <a:spLocks noChangeArrowheads="1"/>
            </p:cNvSpPr>
            <p:nvPr/>
          </p:nvSpPr>
          <p:spPr bwMode="auto">
            <a:xfrm flipH="1" flipV="1">
              <a:off x="1708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73" name="Line 409"/>
            <p:cNvSpPr>
              <a:spLocks noChangeShapeType="1"/>
            </p:cNvSpPr>
            <p:nvPr/>
          </p:nvSpPr>
          <p:spPr bwMode="auto">
            <a:xfrm flipH="1">
              <a:off x="2523" y="194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" name="Line 410"/>
            <p:cNvSpPr>
              <a:spLocks noChangeShapeType="1"/>
            </p:cNvSpPr>
            <p:nvPr/>
          </p:nvSpPr>
          <p:spPr bwMode="auto">
            <a:xfrm flipH="1">
              <a:off x="2137" y="194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" name="Line 411"/>
            <p:cNvSpPr>
              <a:spLocks noChangeShapeType="1"/>
            </p:cNvSpPr>
            <p:nvPr/>
          </p:nvSpPr>
          <p:spPr bwMode="auto">
            <a:xfrm flipH="1">
              <a:off x="1871" y="194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" name="Line 412"/>
            <p:cNvSpPr>
              <a:spLocks noChangeShapeType="1"/>
            </p:cNvSpPr>
            <p:nvPr/>
          </p:nvSpPr>
          <p:spPr bwMode="auto">
            <a:xfrm flipH="1">
              <a:off x="1749" y="194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" name="Line 413"/>
            <p:cNvSpPr>
              <a:spLocks noChangeShapeType="1"/>
            </p:cNvSpPr>
            <p:nvPr/>
          </p:nvSpPr>
          <p:spPr bwMode="auto">
            <a:xfrm flipH="1">
              <a:off x="2266" y="194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8" name="Oval 414"/>
            <p:cNvSpPr>
              <a:spLocks noChangeArrowheads="1"/>
            </p:cNvSpPr>
            <p:nvPr/>
          </p:nvSpPr>
          <p:spPr bwMode="auto">
            <a:xfrm flipH="1" flipV="1">
              <a:off x="1578" y="192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79" name="Line 415"/>
            <p:cNvSpPr>
              <a:spLocks noChangeShapeType="1"/>
            </p:cNvSpPr>
            <p:nvPr/>
          </p:nvSpPr>
          <p:spPr bwMode="auto">
            <a:xfrm>
              <a:off x="1986" y="1835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" name="Line 416"/>
            <p:cNvSpPr>
              <a:spLocks noChangeShapeType="1"/>
            </p:cNvSpPr>
            <p:nvPr/>
          </p:nvSpPr>
          <p:spPr bwMode="auto">
            <a:xfrm>
              <a:off x="2104" y="248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" name="Line 417"/>
            <p:cNvSpPr>
              <a:spLocks noChangeShapeType="1"/>
            </p:cNvSpPr>
            <p:nvPr/>
          </p:nvSpPr>
          <p:spPr bwMode="auto">
            <a:xfrm flipH="1">
              <a:off x="2259" y="183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" name="Line 418"/>
            <p:cNvSpPr>
              <a:spLocks noChangeShapeType="1"/>
            </p:cNvSpPr>
            <p:nvPr/>
          </p:nvSpPr>
          <p:spPr bwMode="auto">
            <a:xfrm flipH="1">
              <a:off x="2907" y="183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" name="Line 419"/>
            <p:cNvSpPr>
              <a:spLocks noChangeShapeType="1"/>
            </p:cNvSpPr>
            <p:nvPr/>
          </p:nvSpPr>
          <p:spPr bwMode="auto">
            <a:xfrm flipH="1">
              <a:off x="2775" y="1835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" name="Oval 420"/>
            <p:cNvSpPr>
              <a:spLocks noChangeArrowheads="1"/>
            </p:cNvSpPr>
            <p:nvPr/>
          </p:nvSpPr>
          <p:spPr bwMode="auto">
            <a:xfrm flipH="1" flipV="1">
              <a:off x="2870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85" name="Oval 421"/>
            <p:cNvSpPr>
              <a:spLocks noChangeArrowheads="1"/>
            </p:cNvSpPr>
            <p:nvPr/>
          </p:nvSpPr>
          <p:spPr bwMode="auto">
            <a:xfrm flipH="1" flipV="1">
              <a:off x="2742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86" name="Oval 422"/>
            <p:cNvSpPr>
              <a:spLocks noChangeArrowheads="1"/>
            </p:cNvSpPr>
            <p:nvPr/>
          </p:nvSpPr>
          <p:spPr bwMode="auto">
            <a:xfrm flipH="1" flipV="1">
              <a:off x="2613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87" name="Oval 423"/>
            <p:cNvSpPr>
              <a:spLocks noChangeArrowheads="1"/>
            </p:cNvSpPr>
            <p:nvPr/>
          </p:nvSpPr>
          <p:spPr bwMode="auto">
            <a:xfrm flipH="1" flipV="1">
              <a:off x="2484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88" name="Oval 424"/>
            <p:cNvSpPr>
              <a:spLocks noChangeArrowheads="1"/>
            </p:cNvSpPr>
            <p:nvPr/>
          </p:nvSpPr>
          <p:spPr bwMode="auto">
            <a:xfrm flipH="1" flipV="1">
              <a:off x="2355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89" name="Oval 425"/>
            <p:cNvSpPr>
              <a:spLocks noChangeArrowheads="1"/>
            </p:cNvSpPr>
            <p:nvPr/>
          </p:nvSpPr>
          <p:spPr bwMode="auto">
            <a:xfrm flipH="1" flipV="1">
              <a:off x="2226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90" name="Oval 426"/>
            <p:cNvSpPr>
              <a:spLocks noChangeArrowheads="1"/>
            </p:cNvSpPr>
            <p:nvPr/>
          </p:nvSpPr>
          <p:spPr bwMode="auto">
            <a:xfrm flipH="1" flipV="1">
              <a:off x="2097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91" name="Oval 427"/>
            <p:cNvSpPr>
              <a:spLocks noChangeArrowheads="1"/>
            </p:cNvSpPr>
            <p:nvPr/>
          </p:nvSpPr>
          <p:spPr bwMode="auto">
            <a:xfrm flipH="1" flipV="1">
              <a:off x="1967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692" name="Oval 428"/>
            <p:cNvSpPr>
              <a:spLocks noChangeArrowheads="1"/>
            </p:cNvSpPr>
            <p:nvPr/>
          </p:nvSpPr>
          <p:spPr bwMode="auto">
            <a:xfrm flipH="1" flipV="1">
              <a:off x="1839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93" name="Oval 429"/>
            <p:cNvSpPr>
              <a:spLocks noChangeArrowheads="1"/>
            </p:cNvSpPr>
            <p:nvPr/>
          </p:nvSpPr>
          <p:spPr bwMode="auto">
            <a:xfrm flipH="1" flipV="1">
              <a:off x="1710" y="179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694" name="Line 430"/>
            <p:cNvSpPr>
              <a:spLocks noChangeShapeType="1"/>
            </p:cNvSpPr>
            <p:nvPr/>
          </p:nvSpPr>
          <p:spPr bwMode="auto">
            <a:xfrm flipH="1">
              <a:off x="2396" y="181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5" name="Line 431"/>
            <p:cNvSpPr>
              <a:spLocks noChangeShapeType="1"/>
            </p:cNvSpPr>
            <p:nvPr/>
          </p:nvSpPr>
          <p:spPr bwMode="auto">
            <a:xfrm flipH="1">
              <a:off x="2138" y="181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6" name="Line 432"/>
            <p:cNvSpPr>
              <a:spLocks noChangeShapeType="1"/>
            </p:cNvSpPr>
            <p:nvPr/>
          </p:nvSpPr>
          <p:spPr bwMode="auto">
            <a:xfrm flipH="1">
              <a:off x="2009" y="181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7" name="Line 433"/>
            <p:cNvSpPr>
              <a:spLocks noChangeShapeType="1"/>
            </p:cNvSpPr>
            <p:nvPr/>
          </p:nvSpPr>
          <p:spPr bwMode="auto">
            <a:xfrm flipH="1">
              <a:off x="1751" y="181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8" name="Line 434"/>
            <p:cNvSpPr>
              <a:spLocks noChangeShapeType="1"/>
            </p:cNvSpPr>
            <p:nvPr/>
          </p:nvSpPr>
          <p:spPr bwMode="auto">
            <a:xfrm flipH="1">
              <a:off x="2657" y="1813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9" name="Oval 435"/>
            <p:cNvSpPr>
              <a:spLocks noChangeArrowheads="1"/>
            </p:cNvSpPr>
            <p:nvPr/>
          </p:nvSpPr>
          <p:spPr bwMode="auto">
            <a:xfrm rot="5400000" flipH="1" flipV="1">
              <a:off x="2871" y="20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00" name="Oval 436"/>
            <p:cNvSpPr>
              <a:spLocks noChangeArrowheads="1"/>
            </p:cNvSpPr>
            <p:nvPr/>
          </p:nvSpPr>
          <p:spPr bwMode="auto">
            <a:xfrm rot="5400000" flipH="1" flipV="1">
              <a:off x="2871" y="2187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1" name="Line 437"/>
            <p:cNvSpPr>
              <a:spLocks noChangeShapeType="1"/>
            </p:cNvSpPr>
            <p:nvPr/>
          </p:nvSpPr>
          <p:spPr bwMode="auto">
            <a:xfrm>
              <a:off x="1728" y="197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02" name="Line 438"/>
            <p:cNvSpPr>
              <a:spLocks noChangeShapeType="1"/>
            </p:cNvSpPr>
            <p:nvPr/>
          </p:nvSpPr>
          <p:spPr bwMode="auto">
            <a:xfrm>
              <a:off x="2244" y="209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03" name="Oval 439"/>
            <p:cNvSpPr>
              <a:spLocks noChangeArrowheads="1"/>
            </p:cNvSpPr>
            <p:nvPr/>
          </p:nvSpPr>
          <p:spPr bwMode="auto">
            <a:xfrm flipH="1" flipV="1">
              <a:off x="2738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04" name="Oval 440"/>
            <p:cNvSpPr>
              <a:spLocks noChangeArrowheads="1"/>
            </p:cNvSpPr>
            <p:nvPr/>
          </p:nvSpPr>
          <p:spPr bwMode="auto">
            <a:xfrm flipH="1" flipV="1">
              <a:off x="2609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05" name="Oval 441"/>
            <p:cNvSpPr>
              <a:spLocks noChangeArrowheads="1"/>
            </p:cNvSpPr>
            <p:nvPr/>
          </p:nvSpPr>
          <p:spPr bwMode="auto">
            <a:xfrm flipH="1" flipV="1">
              <a:off x="2480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06" name="Oval 442"/>
            <p:cNvSpPr>
              <a:spLocks noChangeArrowheads="1"/>
            </p:cNvSpPr>
            <p:nvPr/>
          </p:nvSpPr>
          <p:spPr bwMode="auto">
            <a:xfrm flipH="1" flipV="1">
              <a:off x="2350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07" name="Oval 443"/>
            <p:cNvSpPr>
              <a:spLocks noChangeArrowheads="1"/>
            </p:cNvSpPr>
            <p:nvPr/>
          </p:nvSpPr>
          <p:spPr bwMode="auto">
            <a:xfrm flipH="1" flipV="1">
              <a:off x="2221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08" name="Oval 444"/>
            <p:cNvSpPr>
              <a:spLocks noChangeArrowheads="1"/>
            </p:cNvSpPr>
            <p:nvPr/>
          </p:nvSpPr>
          <p:spPr bwMode="auto">
            <a:xfrm flipH="1" flipV="1">
              <a:off x="1964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09" name="Oval 445"/>
            <p:cNvSpPr>
              <a:spLocks noChangeArrowheads="1"/>
            </p:cNvSpPr>
            <p:nvPr/>
          </p:nvSpPr>
          <p:spPr bwMode="auto">
            <a:xfrm flipH="1" flipV="1">
              <a:off x="1835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10" name="Oval 446"/>
            <p:cNvSpPr>
              <a:spLocks noChangeArrowheads="1"/>
            </p:cNvSpPr>
            <p:nvPr/>
          </p:nvSpPr>
          <p:spPr bwMode="auto">
            <a:xfrm flipH="1" flipV="1">
              <a:off x="1706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11" name="Oval 447"/>
            <p:cNvSpPr>
              <a:spLocks noChangeArrowheads="1"/>
            </p:cNvSpPr>
            <p:nvPr/>
          </p:nvSpPr>
          <p:spPr bwMode="auto">
            <a:xfrm flipH="1" flipV="1">
              <a:off x="1577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12" name="Line 448"/>
            <p:cNvSpPr>
              <a:spLocks noChangeShapeType="1"/>
            </p:cNvSpPr>
            <p:nvPr/>
          </p:nvSpPr>
          <p:spPr bwMode="auto">
            <a:xfrm flipH="1">
              <a:off x="2523" y="220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3" name="Line 449"/>
            <p:cNvSpPr>
              <a:spLocks noChangeShapeType="1"/>
            </p:cNvSpPr>
            <p:nvPr/>
          </p:nvSpPr>
          <p:spPr bwMode="auto">
            <a:xfrm flipH="1">
              <a:off x="2005" y="220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4" name="Line 450"/>
            <p:cNvSpPr>
              <a:spLocks noChangeShapeType="1"/>
            </p:cNvSpPr>
            <p:nvPr/>
          </p:nvSpPr>
          <p:spPr bwMode="auto">
            <a:xfrm flipH="1">
              <a:off x="1876" y="220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5" name="Line 451"/>
            <p:cNvSpPr>
              <a:spLocks noChangeShapeType="1"/>
            </p:cNvSpPr>
            <p:nvPr/>
          </p:nvSpPr>
          <p:spPr bwMode="auto">
            <a:xfrm flipH="1">
              <a:off x="1487" y="220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6" name="Line 452"/>
            <p:cNvSpPr>
              <a:spLocks noChangeShapeType="1"/>
            </p:cNvSpPr>
            <p:nvPr/>
          </p:nvSpPr>
          <p:spPr bwMode="auto">
            <a:xfrm flipH="1">
              <a:off x="2259" y="2205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7" name="Oval 453"/>
            <p:cNvSpPr>
              <a:spLocks noChangeArrowheads="1"/>
            </p:cNvSpPr>
            <p:nvPr/>
          </p:nvSpPr>
          <p:spPr bwMode="auto">
            <a:xfrm flipH="1" flipV="1">
              <a:off x="1446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18" name="Line 454"/>
            <p:cNvSpPr>
              <a:spLocks noChangeShapeType="1"/>
            </p:cNvSpPr>
            <p:nvPr/>
          </p:nvSpPr>
          <p:spPr bwMode="auto">
            <a:xfrm>
              <a:off x="1596" y="209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9" name="Line 455"/>
            <p:cNvSpPr>
              <a:spLocks noChangeShapeType="1"/>
            </p:cNvSpPr>
            <p:nvPr/>
          </p:nvSpPr>
          <p:spPr bwMode="auto">
            <a:xfrm>
              <a:off x="2892" y="2098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0" name="Line 456"/>
            <p:cNvSpPr>
              <a:spLocks noChangeShapeType="1"/>
            </p:cNvSpPr>
            <p:nvPr/>
          </p:nvSpPr>
          <p:spPr bwMode="auto">
            <a:xfrm flipH="1">
              <a:off x="1743" y="209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1" name="Line 457"/>
            <p:cNvSpPr>
              <a:spLocks noChangeShapeType="1"/>
            </p:cNvSpPr>
            <p:nvPr/>
          </p:nvSpPr>
          <p:spPr bwMode="auto">
            <a:xfrm flipH="1">
              <a:off x="2649" y="2090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2" name="Line 458"/>
            <p:cNvSpPr>
              <a:spLocks noChangeShapeType="1"/>
            </p:cNvSpPr>
            <p:nvPr/>
          </p:nvSpPr>
          <p:spPr bwMode="auto">
            <a:xfrm flipH="1">
              <a:off x="2391" y="2090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3" name="Line 459"/>
            <p:cNvSpPr>
              <a:spLocks noChangeShapeType="1"/>
            </p:cNvSpPr>
            <p:nvPr/>
          </p:nvSpPr>
          <p:spPr bwMode="auto">
            <a:xfrm flipH="1">
              <a:off x="1619" y="183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4" name="Oval 460"/>
            <p:cNvSpPr>
              <a:spLocks noChangeArrowheads="1"/>
            </p:cNvSpPr>
            <p:nvPr/>
          </p:nvSpPr>
          <p:spPr bwMode="auto">
            <a:xfrm flipH="1" flipV="1">
              <a:off x="2738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25" name="Oval 461"/>
            <p:cNvSpPr>
              <a:spLocks noChangeArrowheads="1"/>
            </p:cNvSpPr>
            <p:nvPr/>
          </p:nvSpPr>
          <p:spPr bwMode="auto">
            <a:xfrm flipH="1">
              <a:off x="2609" y="205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26" name="Oval 462"/>
            <p:cNvSpPr>
              <a:spLocks noChangeArrowheads="1"/>
            </p:cNvSpPr>
            <p:nvPr/>
          </p:nvSpPr>
          <p:spPr bwMode="auto">
            <a:xfrm flipH="1" flipV="1">
              <a:off x="2481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27" name="Oval 463"/>
            <p:cNvSpPr>
              <a:spLocks noChangeArrowheads="1"/>
            </p:cNvSpPr>
            <p:nvPr/>
          </p:nvSpPr>
          <p:spPr bwMode="auto">
            <a:xfrm flipH="1" flipV="1">
              <a:off x="2352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28" name="Oval 464"/>
            <p:cNvSpPr>
              <a:spLocks noChangeArrowheads="1"/>
            </p:cNvSpPr>
            <p:nvPr/>
          </p:nvSpPr>
          <p:spPr bwMode="auto">
            <a:xfrm flipH="1" flipV="1">
              <a:off x="2221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29" name="Oval 465"/>
            <p:cNvSpPr>
              <a:spLocks noChangeArrowheads="1"/>
            </p:cNvSpPr>
            <p:nvPr/>
          </p:nvSpPr>
          <p:spPr bwMode="auto">
            <a:xfrm flipH="1" flipV="1">
              <a:off x="1965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30" name="Oval 466"/>
            <p:cNvSpPr>
              <a:spLocks noChangeArrowheads="1"/>
            </p:cNvSpPr>
            <p:nvPr/>
          </p:nvSpPr>
          <p:spPr bwMode="auto">
            <a:xfrm flipH="1" flipV="1">
              <a:off x="1835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31" name="Oval 467"/>
            <p:cNvSpPr>
              <a:spLocks noChangeArrowheads="1"/>
            </p:cNvSpPr>
            <p:nvPr/>
          </p:nvSpPr>
          <p:spPr bwMode="auto">
            <a:xfrm flipH="1" flipV="1">
              <a:off x="1706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32" name="Oval 468"/>
            <p:cNvSpPr>
              <a:spLocks noChangeArrowheads="1"/>
            </p:cNvSpPr>
            <p:nvPr/>
          </p:nvSpPr>
          <p:spPr bwMode="auto">
            <a:xfrm flipH="1" flipV="1">
              <a:off x="1578" y="2053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33" name="Line 469"/>
            <p:cNvSpPr>
              <a:spLocks noChangeShapeType="1"/>
            </p:cNvSpPr>
            <p:nvPr/>
          </p:nvSpPr>
          <p:spPr bwMode="auto">
            <a:xfrm flipH="1">
              <a:off x="2006" y="207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4" name="Line 470"/>
            <p:cNvSpPr>
              <a:spLocks noChangeShapeType="1"/>
            </p:cNvSpPr>
            <p:nvPr/>
          </p:nvSpPr>
          <p:spPr bwMode="auto">
            <a:xfrm flipH="1">
              <a:off x="1877" y="207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5" name="Line 471"/>
            <p:cNvSpPr>
              <a:spLocks noChangeShapeType="1"/>
            </p:cNvSpPr>
            <p:nvPr/>
          </p:nvSpPr>
          <p:spPr bwMode="auto">
            <a:xfrm flipH="1">
              <a:off x="1619" y="207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6" name="Line 472"/>
            <p:cNvSpPr>
              <a:spLocks noChangeShapeType="1"/>
            </p:cNvSpPr>
            <p:nvPr/>
          </p:nvSpPr>
          <p:spPr bwMode="auto">
            <a:xfrm flipH="1">
              <a:off x="2397" y="196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7" name="Line 473"/>
            <p:cNvSpPr>
              <a:spLocks noChangeShapeType="1"/>
            </p:cNvSpPr>
            <p:nvPr/>
          </p:nvSpPr>
          <p:spPr bwMode="auto">
            <a:xfrm flipH="1">
              <a:off x="2519" y="2074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8" name="Line 474"/>
            <p:cNvSpPr>
              <a:spLocks noChangeShapeType="1"/>
            </p:cNvSpPr>
            <p:nvPr/>
          </p:nvSpPr>
          <p:spPr bwMode="auto">
            <a:xfrm>
              <a:off x="2118" y="1967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9" name="Line 475"/>
            <p:cNvSpPr>
              <a:spLocks noChangeShapeType="1"/>
            </p:cNvSpPr>
            <p:nvPr/>
          </p:nvSpPr>
          <p:spPr bwMode="auto">
            <a:xfrm flipH="1">
              <a:off x="2643" y="196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0" name="Line 476"/>
            <p:cNvSpPr>
              <a:spLocks noChangeShapeType="1"/>
            </p:cNvSpPr>
            <p:nvPr/>
          </p:nvSpPr>
          <p:spPr bwMode="auto">
            <a:xfrm flipH="1">
              <a:off x="2775" y="196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1" name="Oval 477"/>
            <p:cNvSpPr>
              <a:spLocks noChangeArrowheads="1"/>
            </p:cNvSpPr>
            <p:nvPr/>
          </p:nvSpPr>
          <p:spPr bwMode="auto">
            <a:xfrm flipH="1" flipV="1">
              <a:off x="1446" y="205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42" name="Line 478"/>
            <p:cNvSpPr>
              <a:spLocks noChangeShapeType="1"/>
            </p:cNvSpPr>
            <p:nvPr/>
          </p:nvSpPr>
          <p:spPr bwMode="auto">
            <a:xfrm flipH="1">
              <a:off x="2907" y="207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3" name="Oval 479"/>
            <p:cNvSpPr>
              <a:spLocks noChangeArrowheads="1"/>
            </p:cNvSpPr>
            <p:nvPr/>
          </p:nvSpPr>
          <p:spPr bwMode="auto">
            <a:xfrm flipH="1" flipV="1">
              <a:off x="1313" y="2185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44" name="Line 480"/>
            <p:cNvSpPr>
              <a:spLocks noChangeShapeType="1"/>
            </p:cNvSpPr>
            <p:nvPr/>
          </p:nvSpPr>
          <p:spPr bwMode="auto">
            <a:xfrm flipH="1">
              <a:off x="1355" y="2206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5" name="Oval 481"/>
            <p:cNvSpPr>
              <a:spLocks noChangeArrowheads="1"/>
            </p:cNvSpPr>
            <p:nvPr/>
          </p:nvSpPr>
          <p:spPr bwMode="auto">
            <a:xfrm rot="5400000" flipH="1" flipV="1">
              <a:off x="2871" y="2314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46" name="Line 482"/>
            <p:cNvSpPr>
              <a:spLocks noChangeShapeType="1"/>
            </p:cNvSpPr>
            <p:nvPr/>
          </p:nvSpPr>
          <p:spPr bwMode="auto">
            <a:xfrm>
              <a:off x="1728" y="2226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7" name="Line 483"/>
            <p:cNvSpPr>
              <a:spLocks noChangeShapeType="1"/>
            </p:cNvSpPr>
            <p:nvPr/>
          </p:nvSpPr>
          <p:spPr bwMode="auto">
            <a:xfrm>
              <a:off x="2890" y="2355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8" name="Line 484"/>
            <p:cNvSpPr>
              <a:spLocks noChangeShapeType="1"/>
            </p:cNvSpPr>
            <p:nvPr/>
          </p:nvSpPr>
          <p:spPr bwMode="auto">
            <a:xfrm>
              <a:off x="1854" y="235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9" name="Line 485"/>
            <p:cNvSpPr>
              <a:spLocks noChangeShapeType="1"/>
            </p:cNvSpPr>
            <p:nvPr/>
          </p:nvSpPr>
          <p:spPr bwMode="auto">
            <a:xfrm>
              <a:off x="2622" y="235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0" name="Line 486"/>
            <p:cNvSpPr>
              <a:spLocks noChangeShapeType="1"/>
            </p:cNvSpPr>
            <p:nvPr/>
          </p:nvSpPr>
          <p:spPr bwMode="auto">
            <a:xfrm flipH="1">
              <a:off x="2517" y="2347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1" name="Line 487"/>
            <p:cNvSpPr>
              <a:spLocks noChangeShapeType="1"/>
            </p:cNvSpPr>
            <p:nvPr/>
          </p:nvSpPr>
          <p:spPr bwMode="auto">
            <a:xfrm flipH="1">
              <a:off x="2655" y="235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2" name="Line 488"/>
            <p:cNvSpPr>
              <a:spLocks noChangeShapeType="1"/>
            </p:cNvSpPr>
            <p:nvPr/>
          </p:nvSpPr>
          <p:spPr bwMode="auto">
            <a:xfrm flipH="1">
              <a:off x="2128" y="2351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3" name="Line 489"/>
            <p:cNvSpPr>
              <a:spLocks noChangeShapeType="1"/>
            </p:cNvSpPr>
            <p:nvPr/>
          </p:nvSpPr>
          <p:spPr bwMode="auto">
            <a:xfrm flipH="1">
              <a:off x="1481" y="235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4" name="Oval 490"/>
            <p:cNvSpPr>
              <a:spLocks noChangeArrowheads="1"/>
            </p:cNvSpPr>
            <p:nvPr/>
          </p:nvSpPr>
          <p:spPr bwMode="auto">
            <a:xfrm flipH="1" flipV="1">
              <a:off x="2738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55" name="Oval 491"/>
            <p:cNvSpPr>
              <a:spLocks noChangeArrowheads="1"/>
            </p:cNvSpPr>
            <p:nvPr/>
          </p:nvSpPr>
          <p:spPr bwMode="auto">
            <a:xfrm flipH="1" flipV="1">
              <a:off x="2609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56" name="Oval 492"/>
            <p:cNvSpPr>
              <a:spLocks noChangeArrowheads="1"/>
            </p:cNvSpPr>
            <p:nvPr/>
          </p:nvSpPr>
          <p:spPr bwMode="auto">
            <a:xfrm flipH="1" flipV="1">
              <a:off x="2481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57" name="Oval 493"/>
            <p:cNvSpPr>
              <a:spLocks noChangeArrowheads="1"/>
            </p:cNvSpPr>
            <p:nvPr/>
          </p:nvSpPr>
          <p:spPr bwMode="auto">
            <a:xfrm flipH="1" flipV="1">
              <a:off x="2352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58" name="Oval 494"/>
            <p:cNvSpPr>
              <a:spLocks noChangeArrowheads="1"/>
            </p:cNvSpPr>
            <p:nvPr/>
          </p:nvSpPr>
          <p:spPr bwMode="auto">
            <a:xfrm flipH="1" flipV="1">
              <a:off x="2223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59" name="Oval 495"/>
            <p:cNvSpPr>
              <a:spLocks noChangeArrowheads="1"/>
            </p:cNvSpPr>
            <p:nvPr/>
          </p:nvSpPr>
          <p:spPr bwMode="auto">
            <a:xfrm flipH="1" flipV="1">
              <a:off x="2082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60" name="Oval 496"/>
            <p:cNvSpPr>
              <a:spLocks noChangeArrowheads="1"/>
            </p:cNvSpPr>
            <p:nvPr/>
          </p:nvSpPr>
          <p:spPr bwMode="auto">
            <a:xfrm flipH="1" flipV="1">
              <a:off x="1965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61" name="Oval 497"/>
            <p:cNvSpPr>
              <a:spLocks noChangeArrowheads="1"/>
            </p:cNvSpPr>
            <p:nvPr/>
          </p:nvSpPr>
          <p:spPr bwMode="auto">
            <a:xfrm flipH="1" flipV="1">
              <a:off x="1835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62" name="Oval 498"/>
            <p:cNvSpPr>
              <a:spLocks noChangeArrowheads="1"/>
            </p:cNvSpPr>
            <p:nvPr/>
          </p:nvSpPr>
          <p:spPr bwMode="auto">
            <a:xfrm flipH="1" flipV="1">
              <a:off x="1706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63" name="Oval 499"/>
            <p:cNvSpPr>
              <a:spLocks noChangeArrowheads="1"/>
            </p:cNvSpPr>
            <p:nvPr/>
          </p:nvSpPr>
          <p:spPr bwMode="auto">
            <a:xfrm flipH="1" flipV="1">
              <a:off x="1578" y="230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64" name="Line 500"/>
            <p:cNvSpPr>
              <a:spLocks noChangeShapeType="1"/>
            </p:cNvSpPr>
            <p:nvPr/>
          </p:nvSpPr>
          <p:spPr bwMode="auto">
            <a:xfrm flipH="1">
              <a:off x="2264" y="232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5" name="Line 501"/>
            <p:cNvSpPr>
              <a:spLocks noChangeShapeType="1"/>
            </p:cNvSpPr>
            <p:nvPr/>
          </p:nvSpPr>
          <p:spPr bwMode="auto">
            <a:xfrm flipH="1">
              <a:off x="2397" y="232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6" name="Line 502"/>
            <p:cNvSpPr>
              <a:spLocks noChangeShapeType="1"/>
            </p:cNvSpPr>
            <p:nvPr/>
          </p:nvSpPr>
          <p:spPr bwMode="auto">
            <a:xfrm flipH="1">
              <a:off x="1877" y="232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7" name="Line 503"/>
            <p:cNvSpPr>
              <a:spLocks noChangeShapeType="1"/>
            </p:cNvSpPr>
            <p:nvPr/>
          </p:nvSpPr>
          <p:spPr bwMode="auto">
            <a:xfrm flipH="1">
              <a:off x="1619" y="2329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8" name="Line 504"/>
            <p:cNvSpPr>
              <a:spLocks noChangeShapeType="1"/>
            </p:cNvSpPr>
            <p:nvPr/>
          </p:nvSpPr>
          <p:spPr bwMode="auto">
            <a:xfrm flipH="1">
              <a:off x="2123" y="261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9" name="Line 505"/>
            <p:cNvSpPr>
              <a:spLocks noChangeShapeType="1"/>
            </p:cNvSpPr>
            <p:nvPr/>
          </p:nvSpPr>
          <p:spPr bwMode="auto">
            <a:xfrm>
              <a:off x="2502" y="2222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0" name="Line 506"/>
            <p:cNvSpPr>
              <a:spLocks noChangeShapeType="1"/>
            </p:cNvSpPr>
            <p:nvPr/>
          </p:nvSpPr>
          <p:spPr bwMode="auto">
            <a:xfrm flipH="1">
              <a:off x="2643" y="221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1" name="Line 507"/>
            <p:cNvSpPr>
              <a:spLocks noChangeShapeType="1"/>
            </p:cNvSpPr>
            <p:nvPr/>
          </p:nvSpPr>
          <p:spPr bwMode="auto">
            <a:xfrm flipH="1">
              <a:off x="2775" y="2216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2" name="Line 508"/>
            <p:cNvSpPr>
              <a:spLocks noChangeShapeType="1"/>
            </p:cNvSpPr>
            <p:nvPr/>
          </p:nvSpPr>
          <p:spPr bwMode="auto">
            <a:xfrm flipH="1">
              <a:off x="1221" y="2214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3" name="Oval 509"/>
            <p:cNvSpPr>
              <a:spLocks noChangeArrowheads="1"/>
            </p:cNvSpPr>
            <p:nvPr/>
          </p:nvSpPr>
          <p:spPr bwMode="auto">
            <a:xfrm flipH="1" flipV="1">
              <a:off x="1446" y="2306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74" name="Line 510"/>
            <p:cNvSpPr>
              <a:spLocks noChangeShapeType="1"/>
            </p:cNvSpPr>
            <p:nvPr/>
          </p:nvSpPr>
          <p:spPr bwMode="auto">
            <a:xfrm flipH="1">
              <a:off x="2907" y="2326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5" name="Line 511"/>
            <p:cNvSpPr>
              <a:spLocks noChangeShapeType="1"/>
            </p:cNvSpPr>
            <p:nvPr/>
          </p:nvSpPr>
          <p:spPr bwMode="auto">
            <a:xfrm flipH="1">
              <a:off x="1355" y="2321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" name="Oval 512"/>
            <p:cNvSpPr>
              <a:spLocks noChangeArrowheads="1"/>
            </p:cNvSpPr>
            <p:nvPr/>
          </p:nvSpPr>
          <p:spPr bwMode="auto">
            <a:xfrm flipH="1" flipV="1">
              <a:off x="1313" y="2301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77" name="Oval 513"/>
            <p:cNvSpPr>
              <a:spLocks noChangeArrowheads="1"/>
            </p:cNvSpPr>
            <p:nvPr/>
          </p:nvSpPr>
          <p:spPr bwMode="auto">
            <a:xfrm flipH="1" flipV="1">
              <a:off x="1181" y="230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78" name="Line 514"/>
            <p:cNvSpPr>
              <a:spLocks noChangeShapeType="1"/>
            </p:cNvSpPr>
            <p:nvPr/>
          </p:nvSpPr>
          <p:spPr bwMode="auto">
            <a:xfrm flipH="1">
              <a:off x="1223" y="232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" name="Line 515"/>
            <p:cNvSpPr>
              <a:spLocks noChangeShapeType="1"/>
            </p:cNvSpPr>
            <p:nvPr/>
          </p:nvSpPr>
          <p:spPr bwMode="auto">
            <a:xfrm flipH="1">
              <a:off x="1743" y="2220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" name="Oval 516"/>
            <p:cNvSpPr>
              <a:spLocks noChangeArrowheads="1"/>
            </p:cNvSpPr>
            <p:nvPr/>
          </p:nvSpPr>
          <p:spPr bwMode="auto">
            <a:xfrm flipH="1" flipV="1">
              <a:off x="3002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1" name="Oval 517"/>
            <p:cNvSpPr>
              <a:spLocks noChangeArrowheads="1"/>
            </p:cNvSpPr>
            <p:nvPr/>
          </p:nvSpPr>
          <p:spPr bwMode="auto">
            <a:xfrm flipH="1" flipV="1">
              <a:off x="2873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82" name="Oval 518"/>
            <p:cNvSpPr>
              <a:spLocks noChangeArrowheads="1"/>
            </p:cNvSpPr>
            <p:nvPr/>
          </p:nvSpPr>
          <p:spPr bwMode="auto">
            <a:xfrm flipH="1" flipV="1">
              <a:off x="2743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3" name="Oval 519"/>
            <p:cNvSpPr>
              <a:spLocks noChangeArrowheads="1"/>
            </p:cNvSpPr>
            <p:nvPr/>
          </p:nvSpPr>
          <p:spPr bwMode="auto">
            <a:xfrm flipH="1" flipV="1">
              <a:off x="2614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4" name="Oval 520"/>
            <p:cNvSpPr>
              <a:spLocks noChangeArrowheads="1"/>
            </p:cNvSpPr>
            <p:nvPr/>
          </p:nvSpPr>
          <p:spPr bwMode="auto">
            <a:xfrm flipH="1" flipV="1">
              <a:off x="2486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85" name="Oval 521"/>
            <p:cNvSpPr>
              <a:spLocks noChangeArrowheads="1"/>
            </p:cNvSpPr>
            <p:nvPr/>
          </p:nvSpPr>
          <p:spPr bwMode="auto">
            <a:xfrm flipH="1" flipV="1">
              <a:off x="2357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6" name="Oval 522"/>
            <p:cNvSpPr>
              <a:spLocks noChangeArrowheads="1"/>
            </p:cNvSpPr>
            <p:nvPr/>
          </p:nvSpPr>
          <p:spPr bwMode="auto">
            <a:xfrm flipH="1" flipV="1">
              <a:off x="2228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7" name="Oval 523"/>
            <p:cNvSpPr>
              <a:spLocks noChangeArrowheads="1"/>
            </p:cNvSpPr>
            <p:nvPr/>
          </p:nvSpPr>
          <p:spPr bwMode="auto">
            <a:xfrm flipH="1" flipV="1">
              <a:off x="2093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264C"/>
                  </a:solidFill>
                </a:rPr>
                <a:t> </a:t>
              </a:r>
            </a:p>
          </p:txBody>
        </p:sp>
        <p:sp>
          <p:nvSpPr>
            <p:cNvPr id="11788" name="Oval 524"/>
            <p:cNvSpPr>
              <a:spLocks noChangeArrowheads="1"/>
            </p:cNvSpPr>
            <p:nvPr/>
          </p:nvSpPr>
          <p:spPr bwMode="auto">
            <a:xfrm flipH="1" flipV="1">
              <a:off x="1970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89" name="Oval 525"/>
            <p:cNvSpPr>
              <a:spLocks noChangeArrowheads="1"/>
            </p:cNvSpPr>
            <p:nvPr/>
          </p:nvSpPr>
          <p:spPr bwMode="auto">
            <a:xfrm flipH="1" flipV="1">
              <a:off x="1840" y="1662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790" name="Line 526"/>
            <p:cNvSpPr>
              <a:spLocks noChangeShapeType="1"/>
            </p:cNvSpPr>
            <p:nvPr/>
          </p:nvSpPr>
          <p:spPr bwMode="auto">
            <a:xfrm flipH="1">
              <a:off x="2527" y="168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1" name="Line 527"/>
            <p:cNvSpPr>
              <a:spLocks noChangeShapeType="1"/>
            </p:cNvSpPr>
            <p:nvPr/>
          </p:nvSpPr>
          <p:spPr bwMode="auto">
            <a:xfrm flipH="1">
              <a:off x="2269" y="168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2" name="Line 528"/>
            <p:cNvSpPr>
              <a:spLocks noChangeShapeType="1"/>
            </p:cNvSpPr>
            <p:nvPr/>
          </p:nvSpPr>
          <p:spPr bwMode="auto">
            <a:xfrm flipH="1">
              <a:off x="2003" y="168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3" name="Line 529"/>
            <p:cNvSpPr>
              <a:spLocks noChangeShapeType="1"/>
            </p:cNvSpPr>
            <p:nvPr/>
          </p:nvSpPr>
          <p:spPr bwMode="auto">
            <a:xfrm flipH="1">
              <a:off x="1881" y="168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4" name="Line 530"/>
            <p:cNvSpPr>
              <a:spLocks noChangeShapeType="1"/>
            </p:cNvSpPr>
            <p:nvPr/>
          </p:nvSpPr>
          <p:spPr bwMode="auto">
            <a:xfrm flipH="1">
              <a:off x="2398" y="1682"/>
              <a:ext cx="87" cy="0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5" name="Line 531"/>
            <p:cNvSpPr>
              <a:spLocks noChangeShapeType="1"/>
            </p:cNvSpPr>
            <p:nvPr/>
          </p:nvSpPr>
          <p:spPr bwMode="auto">
            <a:xfrm>
              <a:off x="1860" y="1709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6" name="Line 532"/>
            <p:cNvSpPr>
              <a:spLocks noChangeShapeType="1"/>
            </p:cNvSpPr>
            <p:nvPr/>
          </p:nvSpPr>
          <p:spPr bwMode="auto">
            <a:xfrm flipH="1">
              <a:off x="2520" y="183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7" name="Line 533"/>
            <p:cNvSpPr>
              <a:spLocks noChangeShapeType="1"/>
            </p:cNvSpPr>
            <p:nvPr/>
          </p:nvSpPr>
          <p:spPr bwMode="auto">
            <a:xfrm>
              <a:off x="2250" y="1705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8" name="Line 534"/>
            <p:cNvSpPr>
              <a:spLocks noChangeShapeType="1"/>
            </p:cNvSpPr>
            <p:nvPr/>
          </p:nvSpPr>
          <p:spPr bwMode="auto">
            <a:xfrm>
              <a:off x="1194" y="2347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9" name="Oval 535"/>
            <p:cNvSpPr>
              <a:spLocks noChangeArrowheads="1"/>
            </p:cNvSpPr>
            <p:nvPr/>
          </p:nvSpPr>
          <p:spPr bwMode="auto">
            <a:xfrm flipH="1" flipV="1">
              <a:off x="2094" y="2189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800" name="Oval 536"/>
            <p:cNvSpPr>
              <a:spLocks noChangeArrowheads="1"/>
            </p:cNvSpPr>
            <p:nvPr/>
          </p:nvSpPr>
          <p:spPr bwMode="auto">
            <a:xfrm flipH="1" flipV="1">
              <a:off x="2094" y="2058"/>
              <a:ext cx="39" cy="39"/>
            </a:xfrm>
            <a:prstGeom prst="ellipse">
              <a:avLst/>
            </a:prstGeom>
            <a:solidFill>
              <a:srgbClr val="0026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801" name="Line 537"/>
            <p:cNvSpPr>
              <a:spLocks noChangeShapeType="1"/>
            </p:cNvSpPr>
            <p:nvPr/>
          </p:nvSpPr>
          <p:spPr bwMode="auto">
            <a:xfrm flipH="1">
              <a:off x="1485" y="196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2" name="Line 538"/>
            <p:cNvSpPr>
              <a:spLocks noChangeShapeType="1"/>
            </p:cNvSpPr>
            <p:nvPr/>
          </p:nvSpPr>
          <p:spPr bwMode="auto">
            <a:xfrm flipH="1">
              <a:off x="2646" y="170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3" name="Line 539"/>
            <p:cNvSpPr>
              <a:spLocks noChangeShapeType="1"/>
            </p:cNvSpPr>
            <p:nvPr/>
          </p:nvSpPr>
          <p:spPr bwMode="auto">
            <a:xfrm flipH="1">
              <a:off x="1596" y="3262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4" name="Line 540"/>
            <p:cNvSpPr>
              <a:spLocks noChangeShapeType="1"/>
            </p:cNvSpPr>
            <p:nvPr/>
          </p:nvSpPr>
          <p:spPr bwMode="auto">
            <a:xfrm flipH="1">
              <a:off x="1863" y="299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5" name="Line 541"/>
            <p:cNvSpPr>
              <a:spLocks noChangeShapeType="1"/>
            </p:cNvSpPr>
            <p:nvPr/>
          </p:nvSpPr>
          <p:spPr bwMode="auto">
            <a:xfrm flipH="1">
              <a:off x="1990" y="287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6" name="Line 542"/>
            <p:cNvSpPr>
              <a:spLocks noChangeShapeType="1"/>
            </p:cNvSpPr>
            <p:nvPr/>
          </p:nvSpPr>
          <p:spPr bwMode="auto">
            <a:xfrm>
              <a:off x="2104" y="2621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7" name="Line 543"/>
            <p:cNvSpPr>
              <a:spLocks noChangeShapeType="1"/>
            </p:cNvSpPr>
            <p:nvPr/>
          </p:nvSpPr>
          <p:spPr bwMode="auto">
            <a:xfrm>
              <a:off x="2245" y="2223"/>
              <a:ext cx="0" cy="85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8" name="Line 544"/>
            <p:cNvSpPr>
              <a:spLocks noChangeShapeType="1"/>
            </p:cNvSpPr>
            <p:nvPr/>
          </p:nvSpPr>
          <p:spPr bwMode="auto">
            <a:xfrm flipH="1">
              <a:off x="2256" y="2093"/>
              <a:ext cx="93" cy="91"/>
            </a:xfrm>
            <a:prstGeom prst="line">
              <a:avLst/>
            </a:prstGeom>
            <a:noFill/>
            <a:ln w="9360" cap="sq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09" name="Group 545"/>
          <p:cNvGrpSpPr>
            <a:grpSpLocks/>
          </p:cNvGrpSpPr>
          <p:nvPr/>
        </p:nvGrpSpPr>
        <p:grpSpPr bwMode="auto">
          <a:xfrm>
            <a:off x="1631113" y="2051445"/>
            <a:ext cx="3435350" cy="2570560"/>
            <a:chOff x="900" y="1638"/>
            <a:chExt cx="2164" cy="2159"/>
          </a:xfrm>
        </p:grpSpPr>
        <p:sp>
          <p:nvSpPr>
            <p:cNvPr id="11810" name="Oval 546"/>
            <p:cNvSpPr>
              <a:spLocks noChangeArrowheads="1"/>
            </p:cNvSpPr>
            <p:nvPr/>
          </p:nvSpPr>
          <p:spPr bwMode="auto">
            <a:xfrm rot="5400000">
              <a:off x="2707" y="163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1" name="Oval 547"/>
            <p:cNvSpPr>
              <a:spLocks noChangeArrowheads="1"/>
            </p:cNvSpPr>
            <p:nvPr/>
          </p:nvSpPr>
          <p:spPr bwMode="auto">
            <a:xfrm rot="5400000">
              <a:off x="2580" y="1770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2" name="Oval 548"/>
            <p:cNvSpPr>
              <a:spLocks noChangeArrowheads="1"/>
            </p:cNvSpPr>
            <p:nvPr/>
          </p:nvSpPr>
          <p:spPr bwMode="auto">
            <a:xfrm rot="5400000">
              <a:off x="2455" y="1896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3" name="Oval 549"/>
            <p:cNvSpPr>
              <a:spLocks noChangeArrowheads="1"/>
            </p:cNvSpPr>
            <p:nvPr/>
          </p:nvSpPr>
          <p:spPr bwMode="auto">
            <a:xfrm rot="5400000">
              <a:off x="2323" y="2022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4" name="Oval 550"/>
            <p:cNvSpPr>
              <a:spLocks noChangeArrowheads="1"/>
            </p:cNvSpPr>
            <p:nvPr/>
          </p:nvSpPr>
          <p:spPr bwMode="auto">
            <a:xfrm rot="5400000">
              <a:off x="2197" y="2286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5" name="Oval 551"/>
            <p:cNvSpPr>
              <a:spLocks noChangeArrowheads="1"/>
            </p:cNvSpPr>
            <p:nvPr/>
          </p:nvSpPr>
          <p:spPr bwMode="auto">
            <a:xfrm rot="5400000">
              <a:off x="2197" y="2154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6" name="Oval 552"/>
            <p:cNvSpPr>
              <a:spLocks noChangeArrowheads="1"/>
            </p:cNvSpPr>
            <p:nvPr/>
          </p:nvSpPr>
          <p:spPr bwMode="auto">
            <a:xfrm rot="5400000">
              <a:off x="2067" y="2409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" name="Oval 553"/>
            <p:cNvSpPr>
              <a:spLocks noChangeArrowheads="1"/>
            </p:cNvSpPr>
            <p:nvPr/>
          </p:nvSpPr>
          <p:spPr bwMode="auto">
            <a:xfrm rot="5400000">
              <a:off x="2067" y="2801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8" name="Oval 554"/>
            <p:cNvSpPr>
              <a:spLocks noChangeArrowheads="1"/>
            </p:cNvSpPr>
            <p:nvPr/>
          </p:nvSpPr>
          <p:spPr bwMode="auto">
            <a:xfrm rot="5400000">
              <a:off x="1806" y="3060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9" name="Oval 555"/>
            <p:cNvSpPr>
              <a:spLocks noChangeArrowheads="1"/>
            </p:cNvSpPr>
            <p:nvPr/>
          </p:nvSpPr>
          <p:spPr bwMode="auto">
            <a:xfrm rot="5400000">
              <a:off x="1033" y="3702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0" name="Oval 556"/>
            <p:cNvSpPr>
              <a:spLocks noChangeArrowheads="1"/>
            </p:cNvSpPr>
            <p:nvPr/>
          </p:nvSpPr>
          <p:spPr bwMode="auto">
            <a:xfrm rot="5400000">
              <a:off x="1164" y="3702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1" name="Oval 557"/>
            <p:cNvSpPr>
              <a:spLocks noChangeArrowheads="1"/>
            </p:cNvSpPr>
            <p:nvPr/>
          </p:nvSpPr>
          <p:spPr bwMode="auto">
            <a:xfrm rot="5400000">
              <a:off x="1291" y="3564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2" name="Oval 558"/>
            <p:cNvSpPr>
              <a:spLocks noChangeArrowheads="1"/>
            </p:cNvSpPr>
            <p:nvPr/>
          </p:nvSpPr>
          <p:spPr bwMode="auto">
            <a:xfrm rot="5400000">
              <a:off x="1423" y="343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3" name="Oval 559"/>
            <p:cNvSpPr>
              <a:spLocks noChangeArrowheads="1"/>
            </p:cNvSpPr>
            <p:nvPr/>
          </p:nvSpPr>
          <p:spPr bwMode="auto">
            <a:xfrm rot="5400000">
              <a:off x="1549" y="3312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4" name="Oval 560"/>
            <p:cNvSpPr>
              <a:spLocks noChangeArrowheads="1"/>
            </p:cNvSpPr>
            <p:nvPr/>
          </p:nvSpPr>
          <p:spPr bwMode="auto">
            <a:xfrm rot="5400000">
              <a:off x="1674" y="3180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5" name="Oval 561"/>
            <p:cNvSpPr>
              <a:spLocks noChangeArrowheads="1"/>
            </p:cNvSpPr>
            <p:nvPr/>
          </p:nvSpPr>
          <p:spPr bwMode="auto">
            <a:xfrm rot="5400000">
              <a:off x="2067" y="2670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6" name="Oval 562"/>
            <p:cNvSpPr>
              <a:spLocks noChangeArrowheads="1"/>
            </p:cNvSpPr>
            <p:nvPr/>
          </p:nvSpPr>
          <p:spPr bwMode="auto">
            <a:xfrm rot="5400000">
              <a:off x="2839" y="163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7" name="Oval 563"/>
            <p:cNvSpPr>
              <a:spLocks noChangeArrowheads="1"/>
            </p:cNvSpPr>
            <p:nvPr/>
          </p:nvSpPr>
          <p:spPr bwMode="auto">
            <a:xfrm rot="5400000">
              <a:off x="2067" y="253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8" name="Oval 564"/>
            <p:cNvSpPr>
              <a:spLocks noChangeArrowheads="1"/>
            </p:cNvSpPr>
            <p:nvPr/>
          </p:nvSpPr>
          <p:spPr bwMode="auto">
            <a:xfrm rot="5400000">
              <a:off x="901" y="3702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9" name="Oval 565"/>
            <p:cNvSpPr>
              <a:spLocks noChangeArrowheads="1"/>
            </p:cNvSpPr>
            <p:nvPr/>
          </p:nvSpPr>
          <p:spPr bwMode="auto">
            <a:xfrm rot="5400000">
              <a:off x="1938" y="292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0" name="Oval 566"/>
            <p:cNvSpPr>
              <a:spLocks noChangeArrowheads="1"/>
            </p:cNvSpPr>
            <p:nvPr/>
          </p:nvSpPr>
          <p:spPr bwMode="auto">
            <a:xfrm rot="5400000">
              <a:off x="2970" y="1638"/>
              <a:ext cx="95" cy="95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" name="Text Box 1"/>
          <p:cNvSpPr txBox="1">
            <a:spLocks noChangeArrowheads="1"/>
          </p:cNvSpPr>
          <p:nvPr/>
        </p:nvSpPr>
        <p:spPr bwMode="auto">
          <a:xfrm>
            <a:off x="5563127" y="2047732"/>
            <a:ext cx="3184860" cy="17795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sz="1600" u="sng" dirty="0" smtClean="0">
                <a:solidFill>
                  <a:srgbClr val="00264C"/>
                </a:solidFill>
              </a:rPr>
              <a:t>DP</a:t>
            </a:r>
            <a:r>
              <a:rPr lang="en-US" sz="1600" u="sng" dirty="0">
                <a:solidFill>
                  <a:srgbClr val="00264C"/>
                </a:solidFill>
              </a:rPr>
              <a:t>-equation</a:t>
            </a:r>
            <a:r>
              <a:rPr lang="en-US" sz="1600" dirty="0">
                <a:solidFill>
                  <a:srgbClr val="00264C"/>
                </a:solidFill>
              </a:rPr>
              <a:t>:</a:t>
            </a:r>
            <a:r>
              <a:rPr lang="en-US" i="1" baseline="-25000" dirty="0">
                <a:solidFill>
                  <a:srgbClr val="CC3300"/>
                </a:solidFill>
                <a:latin typeface="Times New Roman" charset="0"/>
              </a:rPr>
              <a:t>   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264C"/>
                </a:solidFill>
                <a:latin typeface="Times New Roman" charset="0"/>
              </a:rPr>
              <a:t>	     g(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 </a:t>
            </a:r>
            <a:r>
              <a:rPr lang="en-US" dirty="0">
                <a:solidFill>
                  <a:srgbClr val="009900"/>
                </a:solidFill>
                <a:latin typeface="Times New Roman" charset="0"/>
              </a:rPr>
              <a:t>– 1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+ d(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264C"/>
                </a:solidFill>
                <a:latin typeface="Times New Roman" charset="0"/>
              </a:rPr>
              <a:t>g(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= min  </a:t>
            </a:r>
            <a:r>
              <a:rPr lang="en-US" dirty="0" smtClean="0">
                <a:solidFill>
                  <a:srgbClr val="00264C"/>
                </a:solidFill>
                <a:latin typeface="Times New Roman" charset="0"/>
              </a:rPr>
              <a:t>    g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b="1" i="1" dirty="0">
                <a:solidFill>
                  <a:srgbClr val="333399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333399"/>
                </a:solidFill>
                <a:latin typeface="Times New Roman" charset="0"/>
              </a:rPr>
              <a:t>– 1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 </a:t>
            </a:r>
            <a:r>
              <a:rPr lang="en-US" dirty="0">
                <a:solidFill>
                  <a:srgbClr val="009900"/>
                </a:solidFill>
                <a:latin typeface="Times New Roman" charset="0"/>
              </a:rPr>
              <a:t>– 1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+ 2d(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264C"/>
                </a:solidFill>
                <a:latin typeface="Times New Roman" charset="0"/>
              </a:rPr>
              <a:t>       </a:t>
            </a:r>
            <a:r>
              <a:rPr lang="en-US" dirty="0" smtClean="0">
                <a:solidFill>
                  <a:srgbClr val="00264C"/>
                </a:solidFill>
                <a:latin typeface="Times New Roman" charset="0"/>
              </a:rPr>
              <a:t>                   g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b="1" i="1" dirty="0">
                <a:solidFill>
                  <a:srgbClr val="333399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333399"/>
                </a:solidFill>
                <a:latin typeface="Times New Roman" charset="0"/>
              </a:rPr>
              <a:t>– 1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+ d(</a:t>
            </a:r>
            <a:r>
              <a:rPr lang="en-US" b="1" i="1" dirty="0" err="1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, </a:t>
            </a:r>
            <a:r>
              <a:rPr lang="en-US" b="1" i="1" dirty="0">
                <a:solidFill>
                  <a:srgbClr val="009900"/>
                </a:solidFill>
                <a:latin typeface="Times New Roman" charset="0"/>
              </a:rPr>
              <a:t>j</a:t>
            </a:r>
            <a:r>
              <a:rPr lang="en-US" dirty="0">
                <a:solidFill>
                  <a:srgbClr val="00264C"/>
                </a:solidFill>
                <a:latin typeface="Times New Roman" charset="0"/>
              </a:rPr>
              <a:t>) </a:t>
            </a:r>
            <a:endParaRPr lang="en-US" dirty="0" smtClean="0">
              <a:solidFill>
                <a:srgbClr val="00264C"/>
              </a:solidFill>
              <a:latin typeface="Times New Roman" charset="0"/>
            </a:endParaRP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264C"/>
              </a:solidFill>
              <a:latin typeface="Times New Roman" charset="0"/>
            </a:endParaRPr>
          </a:p>
        </p:txBody>
      </p:sp>
      <p:sp>
        <p:nvSpPr>
          <p:cNvPr id="577" name="AutoShape 3"/>
          <p:cNvSpPr>
            <a:spLocks noChangeArrowheads="1"/>
          </p:cNvSpPr>
          <p:nvPr/>
        </p:nvSpPr>
        <p:spPr bwMode="auto">
          <a:xfrm>
            <a:off x="6635913" y="2392803"/>
            <a:ext cx="1940826" cy="1143000"/>
          </a:xfrm>
          <a:prstGeom prst="bracketPair">
            <a:avLst>
              <a:gd name="adj" fmla="val 17130"/>
            </a:avLst>
          </a:prstGeom>
          <a:noFill/>
          <a:ln w="9360" cap="sq">
            <a:solidFill>
              <a:srgbClr val="00264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Título 1"/>
          <p:cNvSpPr txBox="1">
            <a:spLocks/>
          </p:cNvSpPr>
          <p:nvPr/>
        </p:nvSpPr>
        <p:spPr>
          <a:xfrm>
            <a:off x="311700" y="445025"/>
            <a:ext cx="8992846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dk1"/>
              </a:buClr>
              <a:buSzPct val="100000"/>
            </a:pPr>
            <a:r>
              <a:rPr lang="en-US" sz="3200" kern="1200" cap="all" spc="-6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3200" kern="1200" cap="all" spc="-6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Time Warping: </a:t>
            </a:r>
            <a:r>
              <a:rPr lang="en-US" sz="3200" kern="1200" cap="all" spc="-6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2019056" y="4878332"/>
            <a:ext cx="724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Images From:  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://www.psb.ugent.be/cbd/papers/gentxwarper/DTWalgorithm.htm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631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9" dur="20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20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20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" dur="2000"/>
                                        <p:tgtEl>
                                          <p:spTgt spid="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20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5000"/>
                                        <p:tgtEl>
                                          <p:spTgt spid="1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Speech/Word </a:t>
            </a:r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RECOGNIZER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380378" y="2856625"/>
            <a:ext cx="2044340" cy="1950150"/>
            <a:chOff x="608975" y="2475625"/>
            <a:chExt cx="2588100" cy="1950150"/>
          </a:xfrm>
        </p:grpSpPr>
        <p:sp>
          <p:nvSpPr>
            <p:cNvPr id="97" name="Shape 97"/>
            <p:cNvSpPr/>
            <p:nvPr/>
          </p:nvSpPr>
          <p:spPr>
            <a:xfrm>
              <a:off x="608975" y="2800075"/>
              <a:ext cx="25881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755791" y="2475625"/>
              <a:ext cx="8808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/>
                <a:t>Test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28723" y="3483422"/>
            <a:ext cx="1348407" cy="927741"/>
          </a:xfrm>
          <a:custGeom>
            <a:avLst/>
            <a:gdLst/>
            <a:ahLst/>
            <a:cxnLst/>
            <a:rect l="0" t="0" r="0" b="0"/>
            <a:pathLst>
              <a:path w="79599" h="55846" extrusionOk="0">
                <a:moveTo>
                  <a:pt x="0" y="29037"/>
                </a:moveTo>
                <a:cubicBezTo>
                  <a:pt x="580" y="25122"/>
                  <a:pt x="2175" y="4026"/>
                  <a:pt x="3480" y="5549"/>
                </a:cubicBezTo>
                <a:cubicBezTo>
                  <a:pt x="4784" y="7071"/>
                  <a:pt x="6959" y="35054"/>
                  <a:pt x="7829" y="38172"/>
                </a:cubicBezTo>
                <a:cubicBezTo>
                  <a:pt x="8698" y="41289"/>
                  <a:pt x="8336" y="25340"/>
                  <a:pt x="8699" y="24253"/>
                </a:cubicBezTo>
                <a:cubicBezTo>
                  <a:pt x="9061" y="23165"/>
                  <a:pt x="9061" y="34619"/>
                  <a:pt x="10004" y="31647"/>
                </a:cubicBezTo>
                <a:cubicBezTo>
                  <a:pt x="10946" y="28674"/>
                  <a:pt x="13049" y="5114"/>
                  <a:pt x="14354" y="6419"/>
                </a:cubicBezTo>
                <a:cubicBezTo>
                  <a:pt x="15658" y="7724"/>
                  <a:pt x="16818" y="38389"/>
                  <a:pt x="17833" y="39477"/>
                </a:cubicBezTo>
                <a:cubicBezTo>
                  <a:pt x="18847" y="40564"/>
                  <a:pt x="19718" y="13668"/>
                  <a:pt x="20443" y="12943"/>
                </a:cubicBezTo>
                <a:cubicBezTo>
                  <a:pt x="21168" y="12218"/>
                  <a:pt x="21603" y="35706"/>
                  <a:pt x="22183" y="35127"/>
                </a:cubicBezTo>
                <a:cubicBezTo>
                  <a:pt x="22763" y="34547"/>
                  <a:pt x="23343" y="8014"/>
                  <a:pt x="23923" y="9464"/>
                </a:cubicBezTo>
                <a:cubicBezTo>
                  <a:pt x="24503" y="10913"/>
                  <a:pt x="25010" y="42883"/>
                  <a:pt x="25663" y="43826"/>
                </a:cubicBezTo>
                <a:cubicBezTo>
                  <a:pt x="26315" y="44768"/>
                  <a:pt x="26968" y="16350"/>
                  <a:pt x="27838" y="15118"/>
                </a:cubicBezTo>
                <a:cubicBezTo>
                  <a:pt x="28708" y="13885"/>
                  <a:pt x="30230" y="38534"/>
                  <a:pt x="30883" y="36432"/>
                </a:cubicBezTo>
                <a:cubicBezTo>
                  <a:pt x="31535" y="34329"/>
                  <a:pt x="31027" y="1344"/>
                  <a:pt x="31752" y="2504"/>
                </a:cubicBezTo>
                <a:cubicBezTo>
                  <a:pt x="32476" y="3663"/>
                  <a:pt x="34362" y="40201"/>
                  <a:pt x="35232" y="43391"/>
                </a:cubicBezTo>
                <a:cubicBezTo>
                  <a:pt x="36102" y="46580"/>
                  <a:pt x="36174" y="22947"/>
                  <a:pt x="36972" y="21643"/>
                </a:cubicBezTo>
                <a:cubicBezTo>
                  <a:pt x="37769" y="20338"/>
                  <a:pt x="39002" y="35344"/>
                  <a:pt x="40017" y="35562"/>
                </a:cubicBezTo>
                <a:cubicBezTo>
                  <a:pt x="41032" y="35779"/>
                  <a:pt x="42192" y="23383"/>
                  <a:pt x="43062" y="22948"/>
                </a:cubicBezTo>
                <a:cubicBezTo>
                  <a:pt x="43931" y="22513"/>
                  <a:pt x="44148" y="36721"/>
                  <a:pt x="45236" y="32952"/>
                </a:cubicBezTo>
                <a:cubicBezTo>
                  <a:pt x="46323" y="29182"/>
                  <a:pt x="48353" y="-3440"/>
                  <a:pt x="49586" y="329"/>
                </a:cubicBezTo>
                <a:cubicBezTo>
                  <a:pt x="50818" y="4098"/>
                  <a:pt x="51253" y="52162"/>
                  <a:pt x="52631" y="55570"/>
                </a:cubicBezTo>
                <a:cubicBezTo>
                  <a:pt x="54008" y="58977"/>
                  <a:pt x="56256" y="24107"/>
                  <a:pt x="57851" y="20773"/>
                </a:cubicBezTo>
                <a:cubicBezTo>
                  <a:pt x="59445" y="17438"/>
                  <a:pt x="61185" y="37229"/>
                  <a:pt x="62200" y="35562"/>
                </a:cubicBezTo>
                <a:cubicBezTo>
                  <a:pt x="63214" y="33894"/>
                  <a:pt x="62780" y="10696"/>
                  <a:pt x="63940" y="10769"/>
                </a:cubicBezTo>
                <a:cubicBezTo>
                  <a:pt x="65100" y="10841"/>
                  <a:pt x="67927" y="34837"/>
                  <a:pt x="69160" y="35997"/>
                </a:cubicBezTo>
                <a:cubicBezTo>
                  <a:pt x="70392" y="37156"/>
                  <a:pt x="70247" y="16858"/>
                  <a:pt x="71335" y="17728"/>
                </a:cubicBezTo>
                <a:cubicBezTo>
                  <a:pt x="72422" y="18597"/>
                  <a:pt x="74306" y="42375"/>
                  <a:pt x="75684" y="41216"/>
                </a:cubicBezTo>
                <a:cubicBezTo>
                  <a:pt x="77061" y="40056"/>
                  <a:pt x="78946" y="15843"/>
                  <a:pt x="79599" y="1076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0" name="Shape 100"/>
          <p:cNvCxnSpPr/>
          <p:nvPr/>
        </p:nvCxnSpPr>
        <p:spPr>
          <a:xfrm rot="10800000">
            <a:off x="380525" y="3436575"/>
            <a:ext cx="2098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01" name="Shape 101"/>
          <p:cNvSpPr/>
          <p:nvPr/>
        </p:nvSpPr>
        <p:spPr>
          <a:xfrm rot="-5400000" flipH="1">
            <a:off x="4581356" y="1849236"/>
            <a:ext cx="2044200" cy="1143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-5400000" flipH="1">
            <a:off x="3438079" y="1849236"/>
            <a:ext cx="2044200" cy="1143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5400000" flipH="1">
            <a:off x="2294831" y="1849223"/>
            <a:ext cx="2044200" cy="1143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716908" y="1035657"/>
            <a:ext cx="1314905" cy="3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sz="1800" dirty="0" smtClean="0"/>
              <a:t>Templates</a:t>
            </a:r>
            <a:endParaRPr lang="en" sz="1800" dirty="0"/>
          </a:p>
        </p:txBody>
      </p:sp>
      <p:grpSp>
        <p:nvGrpSpPr>
          <p:cNvPr id="105" name="Shape 105"/>
          <p:cNvGrpSpPr/>
          <p:nvPr/>
        </p:nvGrpSpPr>
        <p:grpSpPr>
          <a:xfrm>
            <a:off x="2612126" y="1323632"/>
            <a:ext cx="2998735" cy="2036493"/>
            <a:chOff x="2581674" y="1323632"/>
            <a:chExt cx="3394537" cy="2036493"/>
          </a:xfrm>
        </p:grpSpPr>
        <p:grpSp>
          <p:nvGrpSpPr>
            <p:cNvPr id="106" name="Shape 106"/>
            <p:cNvGrpSpPr/>
            <p:nvPr/>
          </p:nvGrpSpPr>
          <p:grpSpPr>
            <a:xfrm>
              <a:off x="2581674" y="1627500"/>
              <a:ext cx="3394537" cy="1732625"/>
              <a:chOff x="2482226" y="1398900"/>
              <a:chExt cx="4687298" cy="1732625"/>
            </a:xfrm>
          </p:grpSpPr>
          <p:sp>
            <p:nvSpPr>
              <p:cNvPr id="107" name="Shape 107"/>
              <p:cNvSpPr/>
              <p:nvPr/>
            </p:nvSpPr>
            <p:spPr>
              <a:xfrm rot="10800000" flipH="1">
                <a:off x="6221251" y="1442206"/>
                <a:ext cx="948273" cy="927741"/>
              </a:xfrm>
              <a:custGeom>
                <a:avLst/>
                <a:gdLst/>
                <a:ahLst/>
                <a:cxnLst/>
                <a:rect l="0" t="0" r="0" b="0"/>
                <a:pathLst>
                  <a:path w="79599" h="55846" extrusionOk="0">
                    <a:moveTo>
                      <a:pt x="0" y="29037"/>
                    </a:moveTo>
                    <a:cubicBezTo>
                      <a:pt x="580" y="25122"/>
                      <a:pt x="2175" y="4026"/>
                      <a:pt x="3480" y="5549"/>
                    </a:cubicBezTo>
                    <a:cubicBezTo>
                      <a:pt x="4784" y="7071"/>
                      <a:pt x="6959" y="35054"/>
                      <a:pt x="7829" y="38172"/>
                    </a:cubicBezTo>
                    <a:cubicBezTo>
                      <a:pt x="8698" y="41289"/>
                      <a:pt x="8336" y="25340"/>
                      <a:pt x="8699" y="24253"/>
                    </a:cubicBezTo>
                    <a:cubicBezTo>
                      <a:pt x="9061" y="23165"/>
                      <a:pt x="9061" y="34619"/>
                      <a:pt x="10004" y="31647"/>
                    </a:cubicBezTo>
                    <a:cubicBezTo>
                      <a:pt x="10946" y="28674"/>
                      <a:pt x="13049" y="5114"/>
                      <a:pt x="14354" y="6419"/>
                    </a:cubicBezTo>
                    <a:cubicBezTo>
                      <a:pt x="15658" y="7724"/>
                      <a:pt x="16818" y="38389"/>
                      <a:pt x="17833" y="39477"/>
                    </a:cubicBezTo>
                    <a:cubicBezTo>
                      <a:pt x="18847" y="40564"/>
                      <a:pt x="19718" y="13668"/>
                      <a:pt x="20443" y="12943"/>
                    </a:cubicBezTo>
                    <a:cubicBezTo>
                      <a:pt x="21168" y="12218"/>
                      <a:pt x="21603" y="35706"/>
                      <a:pt x="22183" y="35127"/>
                    </a:cubicBezTo>
                    <a:cubicBezTo>
                      <a:pt x="22763" y="34547"/>
                      <a:pt x="23343" y="8014"/>
                      <a:pt x="23923" y="9464"/>
                    </a:cubicBezTo>
                    <a:cubicBezTo>
                      <a:pt x="24503" y="10913"/>
                      <a:pt x="25010" y="42883"/>
                      <a:pt x="25663" y="43826"/>
                    </a:cubicBezTo>
                    <a:cubicBezTo>
                      <a:pt x="26315" y="44768"/>
                      <a:pt x="26968" y="16350"/>
                      <a:pt x="27838" y="15118"/>
                    </a:cubicBezTo>
                    <a:cubicBezTo>
                      <a:pt x="28708" y="13885"/>
                      <a:pt x="30230" y="38534"/>
                      <a:pt x="30883" y="36432"/>
                    </a:cubicBezTo>
                    <a:cubicBezTo>
                      <a:pt x="31535" y="34329"/>
                      <a:pt x="31027" y="1344"/>
                      <a:pt x="31752" y="2504"/>
                    </a:cubicBezTo>
                    <a:cubicBezTo>
                      <a:pt x="32476" y="3663"/>
                      <a:pt x="34362" y="40201"/>
                      <a:pt x="35232" y="43391"/>
                    </a:cubicBezTo>
                    <a:cubicBezTo>
                      <a:pt x="36102" y="46580"/>
                      <a:pt x="36174" y="22947"/>
                      <a:pt x="36972" y="21643"/>
                    </a:cubicBezTo>
                    <a:cubicBezTo>
                      <a:pt x="37769" y="20338"/>
                      <a:pt x="39002" y="35344"/>
                      <a:pt x="40017" y="35562"/>
                    </a:cubicBezTo>
                    <a:cubicBezTo>
                      <a:pt x="41032" y="35779"/>
                      <a:pt x="42192" y="23383"/>
                      <a:pt x="43062" y="22948"/>
                    </a:cubicBezTo>
                    <a:cubicBezTo>
                      <a:pt x="43931" y="22513"/>
                      <a:pt x="44148" y="36721"/>
                      <a:pt x="45236" y="32952"/>
                    </a:cubicBezTo>
                    <a:cubicBezTo>
                      <a:pt x="46323" y="29182"/>
                      <a:pt x="48353" y="-3440"/>
                      <a:pt x="49586" y="329"/>
                    </a:cubicBezTo>
                    <a:cubicBezTo>
                      <a:pt x="50818" y="4098"/>
                      <a:pt x="51253" y="52162"/>
                      <a:pt x="52631" y="55570"/>
                    </a:cubicBezTo>
                    <a:cubicBezTo>
                      <a:pt x="54008" y="58977"/>
                      <a:pt x="56256" y="24107"/>
                      <a:pt x="57851" y="20773"/>
                    </a:cubicBezTo>
                    <a:cubicBezTo>
                      <a:pt x="59445" y="17438"/>
                      <a:pt x="61185" y="37229"/>
                      <a:pt x="62200" y="35562"/>
                    </a:cubicBezTo>
                    <a:cubicBezTo>
                      <a:pt x="63214" y="33894"/>
                      <a:pt x="62780" y="10696"/>
                      <a:pt x="63940" y="10769"/>
                    </a:cubicBezTo>
                    <a:cubicBezTo>
                      <a:pt x="65100" y="10841"/>
                      <a:pt x="67927" y="34837"/>
                      <a:pt x="69160" y="35997"/>
                    </a:cubicBezTo>
                    <a:cubicBezTo>
                      <a:pt x="70392" y="37156"/>
                      <a:pt x="70247" y="16858"/>
                      <a:pt x="71335" y="17728"/>
                    </a:cubicBezTo>
                    <a:cubicBezTo>
                      <a:pt x="72422" y="18597"/>
                      <a:pt x="74306" y="42375"/>
                      <a:pt x="75684" y="41216"/>
                    </a:cubicBezTo>
                    <a:cubicBezTo>
                      <a:pt x="77061" y="40056"/>
                      <a:pt x="78946" y="15843"/>
                      <a:pt x="79599" y="10769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108" name="Shape 108"/>
              <p:cNvCxnSpPr/>
              <p:nvPr/>
            </p:nvCxnSpPr>
            <p:spPr>
              <a:xfrm flipV="1">
                <a:off x="6611539" y="1398900"/>
                <a:ext cx="0" cy="173262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stealth" w="lg" len="lg"/>
                <a:tailEnd type="none" w="lg" len="lg"/>
              </a:ln>
            </p:spPr>
          </p:cxnSp>
          <p:sp>
            <p:nvSpPr>
              <p:cNvPr id="109" name="Shape 109"/>
              <p:cNvSpPr/>
              <p:nvPr/>
            </p:nvSpPr>
            <p:spPr>
              <a:xfrm rot="10800000" flipH="1">
                <a:off x="5057479" y="1442281"/>
                <a:ext cx="948275" cy="927741"/>
              </a:xfrm>
              <a:custGeom>
                <a:avLst/>
                <a:gdLst/>
                <a:ahLst/>
                <a:cxnLst/>
                <a:rect l="0" t="0" r="0" b="0"/>
                <a:pathLst>
                  <a:path w="79599" h="55846" extrusionOk="0">
                    <a:moveTo>
                      <a:pt x="0" y="29037"/>
                    </a:moveTo>
                    <a:cubicBezTo>
                      <a:pt x="580" y="25122"/>
                      <a:pt x="2175" y="4026"/>
                      <a:pt x="3480" y="5549"/>
                    </a:cubicBezTo>
                    <a:cubicBezTo>
                      <a:pt x="4784" y="7071"/>
                      <a:pt x="6959" y="35054"/>
                      <a:pt x="7829" y="38172"/>
                    </a:cubicBezTo>
                    <a:cubicBezTo>
                      <a:pt x="8698" y="41289"/>
                      <a:pt x="8336" y="25340"/>
                      <a:pt x="8699" y="24253"/>
                    </a:cubicBezTo>
                    <a:cubicBezTo>
                      <a:pt x="9061" y="23165"/>
                      <a:pt x="9061" y="34619"/>
                      <a:pt x="10004" y="31647"/>
                    </a:cubicBezTo>
                    <a:cubicBezTo>
                      <a:pt x="10946" y="28674"/>
                      <a:pt x="13049" y="5114"/>
                      <a:pt x="14354" y="6419"/>
                    </a:cubicBezTo>
                    <a:cubicBezTo>
                      <a:pt x="15658" y="7724"/>
                      <a:pt x="16818" y="38389"/>
                      <a:pt x="17833" y="39477"/>
                    </a:cubicBezTo>
                    <a:cubicBezTo>
                      <a:pt x="18847" y="40564"/>
                      <a:pt x="19718" y="13668"/>
                      <a:pt x="20443" y="12943"/>
                    </a:cubicBezTo>
                    <a:cubicBezTo>
                      <a:pt x="21168" y="12218"/>
                      <a:pt x="21603" y="35706"/>
                      <a:pt x="22183" y="35127"/>
                    </a:cubicBezTo>
                    <a:cubicBezTo>
                      <a:pt x="22763" y="34547"/>
                      <a:pt x="23343" y="8014"/>
                      <a:pt x="23923" y="9464"/>
                    </a:cubicBezTo>
                    <a:cubicBezTo>
                      <a:pt x="24503" y="10913"/>
                      <a:pt x="25010" y="42883"/>
                      <a:pt x="25663" y="43826"/>
                    </a:cubicBezTo>
                    <a:cubicBezTo>
                      <a:pt x="26315" y="44768"/>
                      <a:pt x="26968" y="16350"/>
                      <a:pt x="27838" y="15118"/>
                    </a:cubicBezTo>
                    <a:cubicBezTo>
                      <a:pt x="28708" y="13885"/>
                      <a:pt x="30230" y="38534"/>
                      <a:pt x="30883" y="36432"/>
                    </a:cubicBezTo>
                    <a:cubicBezTo>
                      <a:pt x="31535" y="34329"/>
                      <a:pt x="31027" y="1344"/>
                      <a:pt x="31752" y="2504"/>
                    </a:cubicBezTo>
                    <a:cubicBezTo>
                      <a:pt x="32476" y="3663"/>
                      <a:pt x="34362" y="40201"/>
                      <a:pt x="35232" y="43391"/>
                    </a:cubicBezTo>
                    <a:cubicBezTo>
                      <a:pt x="36102" y="46580"/>
                      <a:pt x="36174" y="22947"/>
                      <a:pt x="36972" y="21643"/>
                    </a:cubicBezTo>
                    <a:cubicBezTo>
                      <a:pt x="37769" y="20338"/>
                      <a:pt x="39002" y="35344"/>
                      <a:pt x="40017" y="35562"/>
                    </a:cubicBezTo>
                    <a:cubicBezTo>
                      <a:pt x="41032" y="35779"/>
                      <a:pt x="42192" y="23383"/>
                      <a:pt x="43062" y="22948"/>
                    </a:cubicBezTo>
                    <a:cubicBezTo>
                      <a:pt x="43931" y="22513"/>
                      <a:pt x="44148" y="36721"/>
                      <a:pt x="45236" y="32952"/>
                    </a:cubicBezTo>
                    <a:cubicBezTo>
                      <a:pt x="46323" y="29182"/>
                      <a:pt x="48353" y="-3440"/>
                      <a:pt x="49586" y="329"/>
                    </a:cubicBezTo>
                    <a:cubicBezTo>
                      <a:pt x="50818" y="4098"/>
                      <a:pt x="51253" y="52162"/>
                      <a:pt x="52631" y="55570"/>
                    </a:cubicBezTo>
                    <a:cubicBezTo>
                      <a:pt x="54008" y="58977"/>
                      <a:pt x="56256" y="24107"/>
                      <a:pt x="57851" y="20773"/>
                    </a:cubicBezTo>
                    <a:cubicBezTo>
                      <a:pt x="59445" y="17438"/>
                      <a:pt x="61185" y="37229"/>
                      <a:pt x="62200" y="35562"/>
                    </a:cubicBezTo>
                    <a:cubicBezTo>
                      <a:pt x="63214" y="33894"/>
                      <a:pt x="62780" y="10696"/>
                      <a:pt x="63940" y="10769"/>
                    </a:cubicBezTo>
                    <a:cubicBezTo>
                      <a:pt x="65100" y="10841"/>
                      <a:pt x="67927" y="34837"/>
                      <a:pt x="69160" y="35997"/>
                    </a:cubicBezTo>
                    <a:cubicBezTo>
                      <a:pt x="70392" y="37156"/>
                      <a:pt x="70247" y="16858"/>
                      <a:pt x="71335" y="17728"/>
                    </a:cubicBezTo>
                    <a:cubicBezTo>
                      <a:pt x="72422" y="18597"/>
                      <a:pt x="74306" y="42375"/>
                      <a:pt x="75684" y="41216"/>
                    </a:cubicBezTo>
                    <a:cubicBezTo>
                      <a:pt x="77061" y="40056"/>
                      <a:pt x="78946" y="15843"/>
                      <a:pt x="79599" y="10769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110" name="Shape 110"/>
              <p:cNvCxnSpPr/>
              <p:nvPr/>
            </p:nvCxnSpPr>
            <p:spPr>
              <a:xfrm flipV="1">
                <a:off x="5468191" y="1398900"/>
                <a:ext cx="0" cy="173262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stealth" w="lg" len="lg"/>
                <a:tailEnd type="none" w="lg" len="lg"/>
              </a:ln>
            </p:spPr>
          </p:cxnSp>
          <p:sp>
            <p:nvSpPr>
              <p:cNvPr id="111" name="Shape 111"/>
              <p:cNvSpPr/>
              <p:nvPr/>
            </p:nvSpPr>
            <p:spPr>
              <a:xfrm rot="10800000" flipH="1">
                <a:off x="3792330" y="1463095"/>
                <a:ext cx="948275" cy="927741"/>
              </a:xfrm>
              <a:custGeom>
                <a:avLst/>
                <a:gdLst/>
                <a:ahLst/>
                <a:cxnLst/>
                <a:rect l="0" t="0" r="0" b="0"/>
                <a:pathLst>
                  <a:path w="79599" h="55846" extrusionOk="0">
                    <a:moveTo>
                      <a:pt x="0" y="29037"/>
                    </a:moveTo>
                    <a:cubicBezTo>
                      <a:pt x="580" y="25122"/>
                      <a:pt x="2175" y="4026"/>
                      <a:pt x="3480" y="5549"/>
                    </a:cubicBezTo>
                    <a:cubicBezTo>
                      <a:pt x="4784" y="7071"/>
                      <a:pt x="6959" y="35054"/>
                      <a:pt x="7829" y="38172"/>
                    </a:cubicBezTo>
                    <a:cubicBezTo>
                      <a:pt x="8698" y="41289"/>
                      <a:pt x="8336" y="25340"/>
                      <a:pt x="8699" y="24253"/>
                    </a:cubicBezTo>
                    <a:cubicBezTo>
                      <a:pt x="9061" y="23165"/>
                      <a:pt x="9061" y="34619"/>
                      <a:pt x="10004" y="31647"/>
                    </a:cubicBezTo>
                    <a:cubicBezTo>
                      <a:pt x="10946" y="28674"/>
                      <a:pt x="13049" y="5114"/>
                      <a:pt x="14354" y="6419"/>
                    </a:cubicBezTo>
                    <a:cubicBezTo>
                      <a:pt x="15658" y="7724"/>
                      <a:pt x="16818" y="38389"/>
                      <a:pt x="17833" y="39477"/>
                    </a:cubicBezTo>
                    <a:cubicBezTo>
                      <a:pt x="18847" y="40564"/>
                      <a:pt x="19718" y="13668"/>
                      <a:pt x="20443" y="12943"/>
                    </a:cubicBezTo>
                    <a:cubicBezTo>
                      <a:pt x="21168" y="12218"/>
                      <a:pt x="21603" y="35706"/>
                      <a:pt x="22183" y="35127"/>
                    </a:cubicBezTo>
                    <a:cubicBezTo>
                      <a:pt x="22763" y="34547"/>
                      <a:pt x="23343" y="8014"/>
                      <a:pt x="23923" y="9464"/>
                    </a:cubicBezTo>
                    <a:cubicBezTo>
                      <a:pt x="24503" y="10913"/>
                      <a:pt x="25010" y="42883"/>
                      <a:pt x="25663" y="43826"/>
                    </a:cubicBezTo>
                    <a:cubicBezTo>
                      <a:pt x="26315" y="44768"/>
                      <a:pt x="26968" y="16350"/>
                      <a:pt x="27838" y="15118"/>
                    </a:cubicBezTo>
                    <a:cubicBezTo>
                      <a:pt x="28708" y="13885"/>
                      <a:pt x="30230" y="38534"/>
                      <a:pt x="30883" y="36432"/>
                    </a:cubicBezTo>
                    <a:cubicBezTo>
                      <a:pt x="31535" y="34329"/>
                      <a:pt x="31027" y="1344"/>
                      <a:pt x="31752" y="2504"/>
                    </a:cubicBezTo>
                    <a:cubicBezTo>
                      <a:pt x="32476" y="3663"/>
                      <a:pt x="34362" y="40201"/>
                      <a:pt x="35232" y="43391"/>
                    </a:cubicBezTo>
                    <a:cubicBezTo>
                      <a:pt x="36102" y="46580"/>
                      <a:pt x="36174" y="22947"/>
                      <a:pt x="36972" y="21643"/>
                    </a:cubicBezTo>
                    <a:cubicBezTo>
                      <a:pt x="37769" y="20338"/>
                      <a:pt x="39002" y="35344"/>
                      <a:pt x="40017" y="35562"/>
                    </a:cubicBezTo>
                    <a:cubicBezTo>
                      <a:pt x="41032" y="35779"/>
                      <a:pt x="42192" y="23383"/>
                      <a:pt x="43062" y="22948"/>
                    </a:cubicBezTo>
                    <a:cubicBezTo>
                      <a:pt x="43931" y="22513"/>
                      <a:pt x="44148" y="36721"/>
                      <a:pt x="45236" y="32952"/>
                    </a:cubicBezTo>
                    <a:cubicBezTo>
                      <a:pt x="46323" y="29182"/>
                      <a:pt x="48353" y="-3440"/>
                      <a:pt x="49586" y="329"/>
                    </a:cubicBezTo>
                    <a:cubicBezTo>
                      <a:pt x="50818" y="4098"/>
                      <a:pt x="51253" y="52162"/>
                      <a:pt x="52631" y="55570"/>
                    </a:cubicBezTo>
                    <a:cubicBezTo>
                      <a:pt x="54008" y="58977"/>
                      <a:pt x="56256" y="24107"/>
                      <a:pt x="57851" y="20773"/>
                    </a:cubicBezTo>
                    <a:cubicBezTo>
                      <a:pt x="59445" y="17438"/>
                      <a:pt x="61185" y="37229"/>
                      <a:pt x="62200" y="35562"/>
                    </a:cubicBezTo>
                    <a:cubicBezTo>
                      <a:pt x="63214" y="33894"/>
                      <a:pt x="62780" y="10696"/>
                      <a:pt x="63940" y="10769"/>
                    </a:cubicBezTo>
                    <a:cubicBezTo>
                      <a:pt x="65100" y="10841"/>
                      <a:pt x="67927" y="34837"/>
                      <a:pt x="69160" y="35997"/>
                    </a:cubicBezTo>
                    <a:cubicBezTo>
                      <a:pt x="70392" y="37156"/>
                      <a:pt x="70247" y="16858"/>
                      <a:pt x="71335" y="17728"/>
                    </a:cubicBezTo>
                    <a:cubicBezTo>
                      <a:pt x="72422" y="18597"/>
                      <a:pt x="74306" y="42375"/>
                      <a:pt x="75684" y="41216"/>
                    </a:cubicBezTo>
                    <a:cubicBezTo>
                      <a:pt x="77061" y="40056"/>
                      <a:pt x="78946" y="15843"/>
                      <a:pt x="79599" y="10769"/>
                    </a:cubicBezTo>
                  </a:path>
                </a:pathLst>
              </a:custGeom>
              <a:no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112" name="Shape 112"/>
              <p:cNvCxnSpPr/>
              <p:nvPr/>
            </p:nvCxnSpPr>
            <p:spPr>
              <a:xfrm flipV="1">
                <a:off x="4153787" y="1399051"/>
                <a:ext cx="2" cy="17324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stealth" w="lg" len="lg"/>
                <a:tailEnd type="none" w="lg" len="lg"/>
              </a:ln>
            </p:spPr>
          </p:cxnSp>
          <p:sp>
            <p:nvSpPr>
              <p:cNvPr id="113" name="Shape 113"/>
              <p:cNvSpPr/>
              <p:nvPr/>
            </p:nvSpPr>
            <p:spPr>
              <a:xfrm rot="10800000" flipH="1">
                <a:off x="2482226" y="1442268"/>
                <a:ext cx="948278" cy="927741"/>
              </a:xfrm>
              <a:custGeom>
                <a:avLst/>
                <a:gdLst/>
                <a:ahLst/>
                <a:cxnLst/>
                <a:rect l="0" t="0" r="0" b="0"/>
                <a:pathLst>
                  <a:path w="79599" h="55846" extrusionOk="0">
                    <a:moveTo>
                      <a:pt x="0" y="29037"/>
                    </a:moveTo>
                    <a:cubicBezTo>
                      <a:pt x="580" y="25122"/>
                      <a:pt x="2175" y="4026"/>
                      <a:pt x="3480" y="5549"/>
                    </a:cubicBezTo>
                    <a:cubicBezTo>
                      <a:pt x="4784" y="7071"/>
                      <a:pt x="6959" y="35054"/>
                      <a:pt x="7829" y="38172"/>
                    </a:cubicBezTo>
                    <a:cubicBezTo>
                      <a:pt x="8698" y="41289"/>
                      <a:pt x="8336" y="25340"/>
                      <a:pt x="8699" y="24253"/>
                    </a:cubicBezTo>
                    <a:cubicBezTo>
                      <a:pt x="9061" y="23165"/>
                      <a:pt x="9061" y="34619"/>
                      <a:pt x="10004" y="31647"/>
                    </a:cubicBezTo>
                    <a:cubicBezTo>
                      <a:pt x="10946" y="28674"/>
                      <a:pt x="13049" y="5114"/>
                      <a:pt x="14354" y="6419"/>
                    </a:cubicBezTo>
                    <a:cubicBezTo>
                      <a:pt x="15658" y="7724"/>
                      <a:pt x="16818" y="38389"/>
                      <a:pt x="17833" y="39477"/>
                    </a:cubicBezTo>
                    <a:cubicBezTo>
                      <a:pt x="18847" y="40564"/>
                      <a:pt x="19718" y="13668"/>
                      <a:pt x="20443" y="12943"/>
                    </a:cubicBezTo>
                    <a:cubicBezTo>
                      <a:pt x="21168" y="12218"/>
                      <a:pt x="21603" y="35706"/>
                      <a:pt x="22183" y="35127"/>
                    </a:cubicBezTo>
                    <a:cubicBezTo>
                      <a:pt x="22763" y="34547"/>
                      <a:pt x="23343" y="8014"/>
                      <a:pt x="23923" y="9464"/>
                    </a:cubicBezTo>
                    <a:cubicBezTo>
                      <a:pt x="24503" y="10913"/>
                      <a:pt x="25010" y="42883"/>
                      <a:pt x="25663" y="43826"/>
                    </a:cubicBezTo>
                    <a:cubicBezTo>
                      <a:pt x="26315" y="44768"/>
                      <a:pt x="26968" y="16350"/>
                      <a:pt x="27838" y="15118"/>
                    </a:cubicBezTo>
                    <a:cubicBezTo>
                      <a:pt x="28708" y="13885"/>
                      <a:pt x="30230" y="38534"/>
                      <a:pt x="30883" y="36432"/>
                    </a:cubicBezTo>
                    <a:cubicBezTo>
                      <a:pt x="31535" y="34329"/>
                      <a:pt x="31027" y="1344"/>
                      <a:pt x="31752" y="2504"/>
                    </a:cubicBezTo>
                    <a:cubicBezTo>
                      <a:pt x="32476" y="3663"/>
                      <a:pt x="34362" y="40201"/>
                      <a:pt x="35232" y="43391"/>
                    </a:cubicBezTo>
                    <a:cubicBezTo>
                      <a:pt x="36102" y="46580"/>
                      <a:pt x="36174" y="22947"/>
                      <a:pt x="36972" y="21643"/>
                    </a:cubicBezTo>
                    <a:cubicBezTo>
                      <a:pt x="37769" y="20338"/>
                      <a:pt x="39002" y="35344"/>
                      <a:pt x="40017" y="35562"/>
                    </a:cubicBezTo>
                    <a:cubicBezTo>
                      <a:pt x="41032" y="35779"/>
                      <a:pt x="42192" y="23383"/>
                      <a:pt x="43062" y="22948"/>
                    </a:cubicBezTo>
                    <a:cubicBezTo>
                      <a:pt x="43931" y="22513"/>
                      <a:pt x="44148" y="36721"/>
                      <a:pt x="45236" y="32952"/>
                    </a:cubicBezTo>
                    <a:cubicBezTo>
                      <a:pt x="46323" y="29182"/>
                      <a:pt x="48353" y="-3440"/>
                      <a:pt x="49586" y="329"/>
                    </a:cubicBezTo>
                    <a:cubicBezTo>
                      <a:pt x="50818" y="4098"/>
                      <a:pt x="51253" y="52162"/>
                      <a:pt x="52631" y="55570"/>
                    </a:cubicBezTo>
                    <a:cubicBezTo>
                      <a:pt x="54008" y="58977"/>
                      <a:pt x="56256" y="24107"/>
                      <a:pt x="57851" y="20773"/>
                    </a:cubicBezTo>
                    <a:cubicBezTo>
                      <a:pt x="59445" y="17438"/>
                      <a:pt x="61185" y="37229"/>
                      <a:pt x="62200" y="35562"/>
                    </a:cubicBezTo>
                    <a:cubicBezTo>
                      <a:pt x="63214" y="33894"/>
                      <a:pt x="62780" y="10696"/>
                      <a:pt x="63940" y="10769"/>
                    </a:cubicBezTo>
                    <a:cubicBezTo>
                      <a:pt x="65100" y="10841"/>
                      <a:pt x="67927" y="34837"/>
                      <a:pt x="69160" y="35997"/>
                    </a:cubicBezTo>
                    <a:cubicBezTo>
                      <a:pt x="70392" y="37156"/>
                      <a:pt x="70247" y="16858"/>
                      <a:pt x="71335" y="17728"/>
                    </a:cubicBezTo>
                    <a:cubicBezTo>
                      <a:pt x="72422" y="18597"/>
                      <a:pt x="74306" y="42375"/>
                      <a:pt x="75684" y="41216"/>
                    </a:cubicBezTo>
                    <a:cubicBezTo>
                      <a:pt x="77061" y="40056"/>
                      <a:pt x="78946" y="15843"/>
                      <a:pt x="79599" y="10769"/>
                    </a:cubicBezTo>
                  </a:path>
                </a:pathLst>
              </a:custGeom>
              <a:noFill/>
              <a:ln w="9525" cap="flat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114" name="Shape 114"/>
              <p:cNvCxnSpPr/>
              <p:nvPr/>
            </p:nvCxnSpPr>
            <p:spPr>
              <a:xfrm flipV="1">
                <a:off x="2925049" y="1399051"/>
                <a:ext cx="2" cy="17324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stealth" w="lg" len="lg"/>
                <a:tailEnd type="none" w="lg" len="lg"/>
              </a:ln>
            </p:spPr>
          </p:cxnSp>
        </p:grpSp>
        <p:sp>
          <p:nvSpPr>
            <p:cNvPr id="115" name="Shape 115"/>
            <p:cNvSpPr txBox="1"/>
            <p:nvPr/>
          </p:nvSpPr>
          <p:spPr>
            <a:xfrm>
              <a:off x="2790464" y="1366248"/>
              <a:ext cx="4845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bg2">
                      <a:lumMod val="75000"/>
                    </a:schemeClr>
                  </a:solidFill>
                </a:rPr>
                <a:t>G1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608757" y="1364279"/>
              <a:ext cx="4845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tx2">
                      <a:lumMod val="75000"/>
                    </a:schemeClr>
                  </a:solidFill>
                </a:rPr>
                <a:t>G2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46666" y="1355395"/>
              <a:ext cx="4845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accent1">
                      <a:lumMod val="50000"/>
                    </a:schemeClr>
                  </a:solidFill>
                </a:rPr>
                <a:t>F1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5399258" y="1323632"/>
              <a:ext cx="4845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accent1">
                      <a:lumMod val="75000"/>
                    </a:schemeClr>
                  </a:solidFill>
                </a:rPr>
                <a:t>F2</a:t>
              </a: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2773000" y="3360125"/>
            <a:ext cx="2946900" cy="13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Dynamic Time</a:t>
            </a:r>
            <a:br>
              <a:rPr lang="en" sz="1800"/>
            </a:br>
            <a:r>
              <a:rPr lang="en" sz="1800"/>
              <a:t>Warping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6198200" y="3638975"/>
            <a:ext cx="1567800" cy="75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Minimum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cxnSp>
        <p:nvCxnSpPr>
          <p:cNvPr id="121" name="Shape 121"/>
          <p:cNvCxnSpPr>
            <a:stCxn id="119" idx="3"/>
            <a:endCxn id="120" idx="2"/>
          </p:cNvCxnSpPr>
          <p:nvPr/>
        </p:nvCxnSpPr>
        <p:spPr>
          <a:xfrm>
            <a:off x="5719900" y="4014125"/>
            <a:ext cx="478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374" y="3219871"/>
            <a:ext cx="524550" cy="41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6375" y="4389276"/>
            <a:ext cx="524550" cy="3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0" idx="6"/>
            <a:endCxn id="123" idx="1"/>
          </p:cNvCxnSpPr>
          <p:nvPr/>
        </p:nvCxnSpPr>
        <p:spPr>
          <a:xfrm>
            <a:off x="7766000" y="4014125"/>
            <a:ext cx="750300" cy="566400"/>
          </a:xfrm>
          <a:prstGeom prst="straightConnector1">
            <a:avLst/>
          </a:prstGeom>
          <a:noFill/>
          <a:ln w="2857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20" idx="6"/>
            <a:endCxn id="122" idx="1"/>
          </p:cNvCxnSpPr>
          <p:nvPr/>
        </p:nvCxnSpPr>
        <p:spPr>
          <a:xfrm rot="10800000" flipH="1">
            <a:off x="7766000" y="3429425"/>
            <a:ext cx="750300" cy="5847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Rectángulo 1"/>
          <p:cNvSpPr/>
          <p:nvPr/>
        </p:nvSpPr>
        <p:spPr>
          <a:xfrm rot="5400000">
            <a:off x="1511421" y="2857189"/>
            <a:ext cx="524187" cy="9414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dist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 rot="5400000">
            <a:off x="2457842" y="2468358"/>
            <a:ext cx="524187" cy="80483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dist"/>
            <a:r>
              <a:rPr lang="en-US" sz="1200" dirty="0" smtClean="0"/>
              <a:t>Feature extraction</a:t>
            </a:r>
            <a:endParaRPr lang="en-US" sz="1200" dirty="0"/>
          </a:p>
        </p:txBody>
      </p:sp>
      <p:sp>
        <p:nvSpPr>
          <p:cNvPr id="39" name="Rectángulo 38"/>
          <p:cNvSpPr/>
          <p:nvPr/>
        </p:nvSpPr>
        <p:spPr>
          <a:xfrm rot="5400000">
            <a:off x="3391522" y="2477031"/>
            <a:ext cx="524187" cy="81362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dist"/>
            <a:r>
              <a:rPr lang="en-US" sz="1200" dirty="0" smtClean="0"/>
              <a:t>Feature extraction</a:t>
            </a:r>
            <a:endParaRPr lang="en-US" sz="1200" dirty="0"/>
          </a:p>
        </p:txBody>
      </p:sp>
      <p:sp>
        <p:nvSpPr>
          <p:cNvPr id="40" name="Rectángulo 39"/>
          <p:cNvSpPr/>
          <p:nvPr/>
        </p:nvSpPr>
        <p:spPr>
          <a:xfrm rot="5400000">
            <a:off x="4313458" y="2481429"/>
            <a:ext cx="524187" cy="8048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dist"/>
            <a:r>
              <a:rPr lang="en-US" sz="1200" dirty="0" smtClean="0"/>
              <a:t>Feature extraction</a:t>
            </a:r>
            <a:endParaRPr lang="en-US" sz="1200" dirty="0"/>
          </a:p>
        </p:txBody>
      </p:sp>
      <p:sp>
        <p:nvSpPr>
          <p:cNvPr id="41" name="Rectángulo 40"/>
          <p:cNvSpPr/>
          <p:nvPr/>
        </p:nvSpPr>
        <p:spPr>
          <a:xfrm rot="5400000">
            <a:off x="5241505" y="2474424"/>
            <a:ext cx="524187" cy="8048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dist"/>
            <a:r>
              <a:rPr lang="en-US" sz="1200" dirty="0" smtClean="0"/>
              <a:t>Feature extraction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148</TotalTime>
  <Words>445</Words>
  <Application>Microsoft Macintosh PowerPoint</Application>
  <PresentationFormat>Presentación en pantalla (16:9)</PresentationFormat>
  <Paragraphs>161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Esencial</vt:lpstr>
      <vt:lpstr>Speech Recognizer</vt:lpstr>
      <vt:lpstr>Index </vt:lpstr>
      <vt:lpstr>INTRODUCTION</vt:lpstr>
      <vt:lpstr>Data  </vt:lpstr>
      <vt:lpstr>Speech Processing </vt:lpstr>
      <vt:lpstr>Dynamic Time Warping: Intuition</vt:lpstr>
      <vt:lpstr>Presentación de PowerPoint</vt:lpstr>
      <vt:lpstr>Presentación de PowerPoint</vt:lpstr>
      <vt:lpstr>Speech/Word RECOGNIZER</vt:lpstr>
      <vt:lpstr>Results</vt:lpstr>
      <vt:lpstr>Results</vt:lpstr>
      <vt:lpstr>Results</vt:lpstr>
      <vt:lpstr>Conclusions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Recognizer</dc:title>
  <cp:lastModifiedBy>Aina Lopez</cp:lastModifiedBy>
  <cp:revision>10</cp:revision>
  <dcterms:modified xsi:type="dcterms:W3CDTF">2016-03-31T20:53:15Z</dcterms:modified>
</cp:coreProperties>
</file>