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998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3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4016-2E20-486A-9355-EBCAF3B43FB4}" type="datetimeFigureOut">
              <a:rPr lang="fr-FR" smtClean="0"/>
              <a:t>07/09/2021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F298-B9ED-4F77-9152-3D2E6838645B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129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4016-2E20-486A-9355-EBCAF3B43FB4}" type="datetimeFigureOut">
              <a:rPr lang="fr-FR" smtClean="0"/>
              <a:t>07/09/2021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F298-B9ED-4F77-9152-3D2E6838645B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5909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4016-2E20-486A-9355-EBCAF3B43FB4}" type="datetimeFigureOut">
              <a:rPr lang="fr-FR" smtClean="0"/>
              <a:t>07/09/2021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F298-B9ED-4F77-9152-3D2E6838645B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356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4016-2E20-486A-9355-EBCAF3B43FB4}" type="datetimeFigureOut">
              <a:rPr lang="fr-FR" smtClean="0"/>
              <a:t>07/09/2021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F298-B9ED-4F77-9152-3D2E6838645B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4120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4016-2E20-486A-9355-EBCAF3B43FB4}" type="datetimeFigureOut">
              <a:rPr lang="fr-FR" smtClean="0"/>
              <a:t>07/09/2021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F298-B9ED-4F77-9152-3D2E6838645B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8597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4016-2E20-486A-9355-EBCAF3B43FB4}" type="datetimeFigureOut">
              <a:rPr lang="fr-FR" smtClean="0"/>
              <a:t>07/09/2021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F298-B9ED-4F77-9152-3D2E6838645B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3441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4016-2E20-486A-9355-EBCAF3B43FB4}" type="datetimeFigureOut">
              <a:rPr lang="fr-FR" smtClean="0"/>
              <a:t>07/09/2021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F298-B9ED-4F77-9152-3D2E6838645B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0540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4016-2E20-486A-9355-EBCAF3B43FB4}" type="datetimeFigureOut">
              <a:rPr lang="fr-FR" smtClean="0"/>
              <a:t>07/09/2021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F298-B9ED-4F77-9152-3D2E6838645B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750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4016-2E20-486A-9355-EBCAF3B43FB4}" type="datetimeFigureOut">
              <a:rPr lang="fr-FR" smtClean="0"/>
              <a:t>07/09/2021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F298-B9ED-4F77-9152-3D2E6838645B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4505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4016-2E20-486A-9355-EBCAF3B43FB4}" type="datetimeFigureOut">
              <a:rPr lang="fr-FR" smtClean="0"/>
              <a:t>07/09/2021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F298-B9ED-4F77-9152-3D2E6838645B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3477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4016-2E20-486A-9355-EBCAF3B43FB4}" type="datetimeFigureOut">
              <a:rPr lang="fr-FR" smtClean="0"/>
              <a:t>07/09/2021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F298-B9ED-4F77-9152-3D2E6838645B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721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24016-2E20-486A-9355-EBCAF3B43FB4}" type="datetimeFigureOut">
              <a:rPr lang="fr-FR" smtClean="0"/>
              <a:t>07/09/2021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2F298-B9ED-4F77-9152-3D2E6838645B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139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Rectangle à coins arrondis 3">
            <a:extLst>
              <a:ext uri="{FF2B5EF4-FFF2-40B4-BE49-F238E27FC236}">
                <a16:creationId xmlns:a16="http://schemas.microsoft.com/office/drawing/2014/main" id="{49B598E7-5649-D442-AF43-735A69E4B57A}"/>
              </a:ext>
            </a:extLst>
          </p:cNvPr>
          <p:cNvSpPr/>
          <p:nvPr/>
        </p:nvSpPr>
        <p:spPr>
          <a:xfrm>
            <a:off x="9213081" y="673100"/>
            <a:ext cx="2705932" cy="3454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noProof="1">
                <a:solidFill>
                  <a:schemeClr val="accent6">
                    <a:lumMod val="75000"/>
                  </a:schemeClr>
                </a:solidFill>
              </a:rPr>
              <a:t>Louis_VI_of_France</a:t>
            </a:r>
          </a:p>
        </p:txBody>
      </p:sp>
      <p:sp>
        <p:nvSpPr>
          <p:cNvPr id="235" name="Rectangle à coins arrondis 4">
            <a:extLst>
              <a:ext uri="{FF2B5EF4-FFF2-40B4-BE49-F238E27FC236}">
                <a16:creationId xmlns:a16="http://schemas.microsoft.com/office/drawing/2014/main" id="{14364CA8-11BE-1C4A-BBD6-8C097233928A}"/>
              </a:ext>
            </a:extLst>
          </p:cNvPr>
          <p:cNvSpPr/>
          <p:nvPr/>
        </p:nvSpPr>
        <p:spPr>
          <a:xfrm>
            <a:off x="9047680" y="2205845"/>
            <a:ext cx="3022740" cy="3454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noProof="1">
                <a:solidFill>
                  <a:srgbClr val="C00000"/>
                </a:solidFill>
              </a:rPr>
              <a:t>Agnes_of_France</a:t>
            </a:r>
          </a:p>
        </p:txBody>
      </p:sp>
      <p:sp>
        <p:nvSpPr>
          <p:cNvPr id="236" name="Rectangle à coins arrondis 6">
            <a:extLst>
              <a:ext uri="{FF2B5EF4-FFF2-40B4-BE49-F238E27FC236}">
                <a16:creationId xmlns:a16="http://schemas.microsoft.com/office/drawing/2014/main" id="{A9B9AB01-B301-274C-84F7-942EACEC38A2}"/>
              </a:ext>
            </a:extLst>
          </p:cNvPr>
          <p:cNvSpPr/>
          <p:nvPr/>
        </p:nvSpPr>
        <p:spPr>
          <a:xfrm>
            <a:off x="5031963" y="1372952"/>
            <a:ext cx="3186224" cy="3483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noProof="1">
                <a:solidFill>
                  <a:schemeClr val="accent6">
                    <a:lumMod val="75000"/>
                  </a:schemeClr>
                </a:solidFill>
              </a:rPr>
              <a:t>Louis_VII_of_France</a:t>
            </a:r>
          </a:p>
        </p:txBody>
      </p:sp>
      <p:sp>
        <p:nvSpPr>
          <p:cNvPr id="237" name="Rectangle à coins arrondis 18">
            <a:extLst>
              <a:ext uri="{FF2B5EF4-FFF2-40B4-BE49-F238E27FC236}">
                <a16:creationId xmlns:a16="http://schemas.microsoft.com/office/drawing/2014/main" id="{FE7D13D7-B0E1-C34D-A487-9EAFA9F20469}"/>
              </a:ext>
            </a:extLst>
          </p:cNvPr>
          <p:cNvSpPr/>
          <p:nvPr/>
        </p:nvSpPr>
        <p:spPr>
          <a:xfrm>
            <a:off x="266419" y="2226709"/>
            <a:ext cx="3145700" cy="3454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noProof="1">
                <a:solidFill>
                  <a:schemeClr val="accent6">
                    <a:lumMod val="75000"/>
                  </a:schemeClr>
                </a:solidFill>
              </a:rPr>
              <a:t>Adela_of_Champagne</a:t>
            </a:r>
          </a:p>
        </p:txBody>
      </p:sp>
      <p:cxnSp>
        <p:nvCxnSpPr>
          <p:cNvPr id="239" name="Connecteur droit avec flèche 20">
            <a:extLst>
              <a:ext uri="{FF2B5EF4-FFF2-40B4-BE49-F238E27FC236}">
                <a16:creationId xmlns:a16="http://schemas.microsoft.com/office/drawing/2014/main" id="{0E0A442B-B0FA-114F-B28F-EAEED3A427A7}"/>
              </a:ext>
            </a:extLst>
          </p:cNvPr>
          <p:cNvCxnSpPr>
            <a:cxnSpLocks/>
            <a:stCxn id="236" idx="1"/>
            <a:endCxn id="237" idx="0"/>
          </p:cNvCxnSpPr>
          <p:nvPr/>
        </p:nvCxnSpPr>
        <p:spPr>
          <a:xfrm flipH="1">
            <a:off x="1839269" y="1547124"/>
            <a:ext cx="3192694" cy="67958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Rectangle à coins arrondis 23">
            <a:extLst>
              <a:ext uri="{FF2B5EF4-FFF2-40B4-BE49-F238E27FC236}">
                <a16:creationId xmlns:a16="http://schemas.microsoft.com/office/drawing/2014/main" id="{AE479D1E-1EF4-7041-8369-0FC4490143F1}"/>
              </a:ext>
            </a:extLst>
          </p:cNvPr>
          <p:cNvSpPr/>
          <p:nvPr/>
        </p:nvSpPr>
        <p:spPr>
          <a:xfrm>
            <a:off x="257106" y="1335565"/>
            <a:ext cx="3530430" cy="3454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noProof="1">
                <a:solidFill>
                  <a:schemeClr val="tx1"/>
                </a:solidFill>
              </a:rPr>
              <a:t>Hugh,_Count_of_Champagne</a:t>
            </a:r>
          </a:p>
        </p:txBody>
      </p:sp>
      <p:sp>
        <p:nvSpPr>
          <p:cNvPr id="242" name="ZoneTexte 27">
            <a:extLst>
              <a:ext uri="{FF2B5EF4-FFF2-40B4-BE49-F238E27FC236}">
                <a16:creationId xmlns:a16="http://schemas.microsoft.com/office/drawing/2014/main" id="{45CE1018-E42D-1D49-B3F9-70C0956E4229}"/>
              </a:ext>
            </a:extLst>
          </p:cNvPr>
          <p:cNvSpPr txBox="1"/>
          <p:nvPr/>
        </p:nvSpPr>
        <p:spPr>
          <a:xfrm rot="20854753">
            <a:off x="3263617" y="1786354"/>
            <a:ext cx="10871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i="1" noProof="1">
                <a:solidFill>
                  <a:schemeClr val="accent6">
                    <a:lumMod val="75000"/>
                  </a:schemeClr>
                </a:solidFill>
              </a:rPr>
              <a:t>hasSpouse</a:t>
            </a:r>
          </a:p>
        </p:txBody>
      </p:sp>
      <p:sp>
        <p:nvSpPr>
          <p:cNvPr id="243" name="Rectangle à coins arrondis 28">
            <a:extLst>
              <a:ext uri="{FF2B5EF4-FFF2-40B4-BE49-F238E27FC236}">
                <a16:creationId xmlns:a16="http://schemas.microsoft.com/office/drawing/2014/main" id="{4B187BFC-A42C-4842-BBEC-2F2D9256BC2D}"/>
              </a:ext>
            </a:extLst>
          </p:cNvPr>
          <p:cNvSpPr/>
          <p:nvPr/>
        </p:nvSpPr>
        <p:spPr>
          <a:xfrm>
            <a:off x="266419" y="599123"/>
            <a:ext cx="4068723" cy="3483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noProof="1">
                <a:solidFill>
                  <a:schemeClr val="tx1"/>
                </a:solidFill>
              </a:rPr>
              <a:t>Constance_of_France</a:t>
            </a:r>
          </a:p>
        </p:txBody>
      </p:sp>
      <p:cxnSp>
        <p:nvCxnSpPr>
          <p:cNvPr id="246" name="Connecteur droit avec flèche 37">
            <a:extLst>
              <a:ext uri="{FF2B5EF4-FFF2-40B4-BE49-F238E27FC236}">
                <a16:creationId xmlns:a16="http://schemas.microsoft.com/office/drawing/2014/main" id="{5B83BDC7-4AFB-4D4A-8D14-7388DBA3BB8E}"/>
              </a:ext>
            </a:extLst>
          </p:cNvPr>
          <p:cNvCxnSpPr>
            <a:cxnSpLocks/>
            <a:stCxn id="236" idx="3"/>
            <a:endCxn id="235" idx="1"/>
          </p:cNvCxnSpPr>
          <p:nvPr/>
        </p:nvCxnSpPr>
        <p:spPr>
          <a:xfrm>
            <a:off x="8218187" y="1547124"/>
            <a:ext cx="829493" cy="8314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ZoneTexte 40">
            <a:extLst>
              <a:ext uri="{FF2B5EF4-FFF2-40B4-BE49-F238E27FC236}">
                <a16:creationId xmlns:a16="http://schemas.microsoft.com/office/drawing/2014/main" id="{16CF8731-813E-BC49-B3C0-2512052318B6}"/>
              </a:ext>
            </a:extLst>
          </p:cNvPr>
          <p:cNvSpPr txBox="1"/>
          <p:nvPr/>
        </p:nvSpPr>
        <p:spPr>
          <a:xfrm>
            <a:off x="7682185" y="1888155"/>
            <a:ext cx="9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i="1" noProof="1">
                <a:solidFill>
                  <a:srgbClr val="C00000"/>
                </a:solidFill>
              </a:rPr>
              <a:t>hasChild</a:t>
            </a:r>
          </a:p>
        </p:txBody>
      </p:sp>
      <p:sp>
        <p:nvSpPr>
          <p:cNvPr id="248" name="Rectangle à coins arrondis 57">
            <a:extLst>
              <a:ext uri="{FF2B5EF4-FFF2-40B4-BE49-F238E27FC236}">
                <a16:creationId xmlns:a16="http://schemas.microsoft.com/office/drawing/2014/main" id="{FB294903-CDD7-4145-81AF-DA4C8C778354}"/>
              </a:ext>
            </a:extLst>
          </p:cNvPr>
          <p:cNvSpPr/>
          <p:nvPr/>
        </p:nvSpPr>
        <p:spPr>
          <a:xfrm>
            <a:off x="5147349" y="599123"/>
            <a:ext cx="2955451" cy="3483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noProof="1">
                <a:solidFill>
                  <a:schemeClr val="tx1"/>
                </a:solidFill>
              </a:rPr>
              <a:t>Bertha_of_Holland</a:t>
            </a:r>
          </a:p>
        </p:txBody>
      </p:sp>
      <p:cxnSp>
        <p:nvCxnSpPr>
          <p:cNvPr id="249" name="Connecteur droit avec flèche 58">
            <a:extLst>
              <a:ext uri="{FF2B5EF4-FFF2-40B4-BE49-F238E27FC236}">
                <a16:creationId xmlns:a16="http://schemas.microsoft.com/office/drawing/2014/main" id="{9CB08D0C-100E-A843-96C4-9B1E4CA966F9}"/>
              </a:ext>
            </a:extLst>
          </p:cNvPr>
          <p:cNvCxnSpPr>
            <a:cxnSpLocks/>
            <a:stCxn id="236" idx="3"/>
            <a:endCxn id="234" idx="1"/>
          </p:cNvCxnSpPr>
          <p:nvPr/>
        </p:nvCxnSpPr>
        <p:spPr>
          <a:xfrm flipV="1">
            <a:off x="8218187" y="845804"/>
            <a:ext cx="994894" cy="70132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ZoneTexte 61">
            <a:extLst>
              <a:ext uri="{FF2B5EF4-FFF2-40B4-BE49-F238E27FC236}">
                <a16:creationId xmlns:a16="http://schemas.microsoft.com/office/drawing/2014/main" id="{70DF533E-5F0A-BF41-9D2D-67207D83BBB1}"/>
              </a:ext>
            </a:extLst>
          </p:cNvPr>
          <p:cNvSpPr txBox="1"/>
          <p:nvPr/>
        </p:nvSpPr>
        <p:spPr>
          <a:xfrm>
            <a:off x="8689075" y="1136198"/>
            <a:ext cx="1048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i="1" noProof="1">
                <a:solidFill>
                  <a:schemeClr val="accent6">
                    <a:lumMod val="75000"/>
                  </a:schemeClr>
                </a:solidFill>
              </a:rPr>
              <a:t>hasParent</a:t>
            </a:r>
          </a:p>
        </p:txBody>
      </p:sp>
      <p:sp>
        <p:nvSpPr>
          <p:cNvPr id="251" name="ZoneTexte 62">
            <a:extLst>
              <a:ext uri="{FF2B5EF4-FFF2-40B4-BE49-F238E27FC236}">
                <a16:creationId xmlns:a16="http://schemas.microsoft.com/office/drawing/2014/main" id="{069218EC-4D45-844F-AFC9-75FF80E059A2}"/>
              </a:ext>
            </a:extLst>
          </p:cNvPr>
          <p:cNvSpPr txBox="1"/>
          <p:nvPr/>
        </p:nvSpPr>
        <p:spPr>
          <a:xfrm>
            <a:off x="5037510" y="974692"/>
            <a:ext cx="15468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noProof="1"/>
              <a:t>hasGrandparent</a:t>
            </a:r>
          </a:p>
        </p:txBody>
      </p:sp>
      <p:cxnSp>
        <p:nvCxnSpPr>
          <p:cNvPr id="252" name="Connecteur droit avec flèche 64">
            <a:extLst>
              <a:ext uri="{FF2B5EF4-FFF2-40B4-BE49-F238E27FC236}">
                <a16:creationId xmlns:a16="http://schemas.microsoft.com/office/drawing/2014/main" id="{7FD65D44-2806-794B-9274-5BAFA75BC302}"/>
              </a:ext>
            </a:extLst>
          </p:cNvPr>
          <p:cNvCxnSpPr>
            <a:cxnSpLocks/>
          </p:cNvCxnSpPr>
          <p:nvPr/>
        </p:nvCxnSpPr>
        <p:spPr>
          <a:xfrm flipV="1">
            <a:off x="6581984" y="954846"/>
            <a:ext cx="0" cy="40669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ZoneTexte 29">
            <a:extLst>
              <a:ext uri="{FF2B5EF4-FFF2-40B4-BE49-F238E27FC236}">
                <a16:creationId xmlns:a16="http://schemas.microsoft.com/office/drawing/2014/main" id="{F22DB06E-A65B-7E44-9C73-0D1EDAAB66BF}"/>
              </a:ext>
            </a:extLst>
          </p:cNvPr>
          <p:cNvSpPr txBox="1"/>
          <p:nvPr/>
        </p:nvSpPr>
        <p:spPr>
          <a:xfrm>
            <a:off x="2239154" y="984356"/>
            <a:ext cx="1064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noProof="1"/>
              <a:t>hasSpouse</a:t>
            </a:r>
          </a:p>
        </p:txBody>
      </p:sp>
      <p:cxnSp>
        <p:nvCxnSpPr>
          <p:cNvPr id="286" name="Connecteur droit avec flèche 37">
            <a:extLst>
              <a:ext uri="{FF2B5EF4-FFF2-40B4-BE49-F238E27FC236}">
                <a16:creationId xmlns:a16="http://schemas.microsoft.com/office/drawing/2014/main" id="{3EEB22C3-900B-7D41-B3CD-3FC37B068056}"/>
              </a:ext>
            </a:extLst>
          </p:cNvPr>
          <p:cNvCxnSpPr>
            <a:cxnSpLocks/>
            <a:stCxn id="235" idx="0"/>
            <a:endCxn id="234" idx="2"/>
          </p:cNvCxnSpPr>
          <p:nvPr/>
        </p:nvCxnSpPr>
        <p:spPr>
          <a:xfrm flipV="1">
            <a:off x="10559050" y="1018508"/>
            <a:ext cx="6997" cy="118733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ZoneTexte 40">
            <a:extLst>
              <a:ext uri="{FF2B5EF4-FFF2-40B4-BE49-F238E27FC236}">
                <a16:creationId xmlns:a16="http://schemas.microsoft.com/office/drawing/2014/main" id="{A595CA67-10EC-7A46-AF2F-ABF72CFB9D11}"/>
              </a:ext>
            </a:extLst>
          </p:cNvPr>
          <p:cNvSpPr txBox="1"/>
          <p:nvPr/>
        </p:nvSpPr>
        <p:spPr>
          <a:xfrm>
            <a:off x="10566047" y="1508237"/>
            <a:ext cx="1582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i="1" noProof="1">
                <a:solidFill>
                  <a:schemeClr val="accent6">
                    <a:lumMod val="75000"/>
                  </a:schemeClr>
                </a:solidFill>
              </a:rPr>
              <a:t>hasGrandparent</a:t>
            </a:r>
          </a:p>
        </p:txBody>
      </p:sp>
      <p:cxnSp>
        <p:nvCxnSpPr>
          <p:cNvPr id="296" name="Connecteur droit avec flèche 30">
            <a:extLst>
              <a:ext uri="{FF2B5EF4-FFF2-40B4-BE49-F238E27FC236}">
                <a16:creationId xmlns:a16="http://schemas.microsoft.com/office/drawing/2014/main" id="{0DC64D27-16E1-9949-9E46-572978C235DB}"/>
              </a:ext>
            </a:extLst>
          </p:cNvPr>
          <p:cNvCxnSpPr>
            <a:cxnSpLocks/>
            <a:endCxn id="243" idx="3"/>
          </p:cNvCxnSpPr>
          <p:nvPr/>
        </p:nvCxnSpPr>
        <p:spPr>
          <a:xfrm flipH="1">
            <a:off x="4335142" y="773295"/>
            <a:ext cx="812208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ZoneTexte 62">
            <a:extLst>
              <a:ext uri="{FF2B5EF4-FFF2-40B4-BE49-F238E27FC236}">
                <a16:creationId xmlns:a16="http://schemas.microsoft.com/office/drawing/2014/main" id="{F80A60CE-6105-984D-98C4-C0599A8DC42B}"/>
              </a:ext>
            </a:extLst>
          </p:cNvPr>
          <p:cNvSpPr txBox="1"/>
          <p:nvPr/>
        </p:nvSpPr>
        <p:spPr>
          <a:xfrm>
            <a:off x="4330892" y="457072"/>
            <a:ext cx="888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noProof="1"/>
              <a:t>hasChild</a:t>
            </a:r>
          </a:p>
        </p:txBody>
      </p:sp>
      <p:cxnSp>
        <p:nvCxnSpPr>
          <p:cNvPr id="299" name="Connecteur droit avec flèche 37">
            <a:extLst>
              <a:ext uri="{FF2B5EF4-FFF2-40B4-BE49-F238E27FC236}">
                <a16:creationId xmlns:a16="http://schemas.microsoft.com/office/drawing/2014/main" id="{5D0802E5-1D48-F44D-B586-89E7052827B4}"/>
              </a:ext>
            </a:extLst>
          </p:cNvPr>
          <p:cNvCxnSpPr>
            <a:cxnSpLocks/>
          </p:cNvCxnSpPr>
          <p:nvPr/>
        </p:nvCxnSpPr>
        <p:spPr>
          <a:xfrm flipV="1">
            <a:off x="3404415" y="2536101"/>
            <a:ext cx="5671206" cy="241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Connecteur droit avec flèche 20">
            <a:extLst>
              <a:ext uri="{FF2B5EF4-FFF2-40B4-BE49-F238E27FC236}">
                <a16:creationId xmlns:a16="http://schemas.microsoft.com/office/drawing/2014/main" id="{8CF24499-06FF-B145-B44F-5EF0154A8EB3}"/>
              </a:ext>
            </a:extLst>
          </p:cNvPr>
          <p:cNvCxnSpPr>
            <a:cxnSpLocks/>
            <a:stCxn id="237" idx="0"/>
            <a:endCxn id="236" idx="1"/>
          </p:cNvCxnSpPr>
          <p:nvPr/>
        </p:nvCxnSpPr>
        <p:spPr>
          <a:xfrm flipV="1">
            <a:off x="1839269" y="1547124"/>
            <a:ext cx="3192694" cy="67958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40">
            <a:extLst>
              <a:ext uri="{FF2B5EF4-FFF2-40B4-BE49-F238E27FC236}">
                <a16:creationId xmlns:a16="http://schemas.microsoft.com/office/drawing/2014/main" id="{27BB1539-EB1F-8C4B-B856-B1465E03FCBB}"/>
              </a:ext>
            </a:extLst>
          </p:cNvPr>
          <p:cNvSpPr txBox="1"/>
          <p:nvPr/>
        </p:nvSpPr>
        <p:spPr>
          <a:xfrm>
            <a:off x="5590956" y="2214552"/>
            <a:ext cx="2147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i="1" noProof="1">
                <a:solidFill>
                  <a:schemeClr val="accent6">
                    <a:lumMod val="75000"/>
                  </a:schemeClr>
                </a:solidFill>
              </a:rPr>
              <a:t>hasChild</a:t>
            </a:r>
          </a:p>
        </p:txBody>
      </p:sp>
      <p:cxnSp>
        <p:nvCxnSpPr>
          <p:cNvPr id="35" name="Connecteur droit avec flèche 64">
            <a:extLst>
              <a:ext uri="{FF2B5EF4-FFF2-40B4-BE49-F238E27FC236}">
                <a16:creationId xmlns:a16="http://schemas.microsoft.com/office/drawing/2014/main" id="{DAD4A9BD-6AF4-DB4C-A0D8-BEC2FBF0C34C}"/>
              </a:ext>
            </a:extLst>
          </p:cNvPr>
          <p:cNvCxnSpPr>
            <a:cxnSpLocks/>
          </p:cNvCxnSpPr>
          <p:nvPr/>
        </p:nvCxnSpPr>
        <p:spPr>
          <a:xfrm flipH="1">
            <a:off x="8102800" y="773294"/>
            <a:ext cx="1110281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29">
            <a:extLst>
              <a:ext uri="{FF2B5EF4-FFF2-40B4-BE49-F238E27FC236}">
                <a16:creationId xmlns:a16="http://schemas.microsoft.com/office/drawing/2014/main" id="{BF6D9169-0E98-8047-ABB4-675ED66E21D9}"/>
              </a:ext>
            </a:extLst>
          </p:cNvPr>
          <p:cNvSpPr txBox="1"/>
          <p:nvPr/>
        </p:nvSpPr>
        <p:spPr>
          <a:xfrm>
            <a:off x="8176402" y="479249"/>
            <a:ext cx="10253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noProof="1"/>
              <a:t>hasParent</a:t>
            </a:r>
          </a:p>
        </p:txBody>
      </p:sp>
      <p:cxnSp>
        <p:nvCxnSpPr>
          <p:cNvPr id="49" name="Connecteur droit avec flèche 64">
            <a:extLst>
              <a:ext uri="{FF2B5EF4-FFF2-40B4-BE49-F238E27FC236}">
                <a16:creationId xmlns:a16="http://schemas.microsoft.com/office/drawing/2014/main" id="{1BAE62AA-2B36-4442-987D-CFCC099431A1}"/>
              </a:ext>
            </a:extLst>
          </p:cNvPr>
          <p:cNvCxnSpPr>
            <a:cxnSpLocks/>
            <a:stCxn id="243" idx="2"/>
            <a:endCxn id="240" idx="0"/>
          </p:cNvCxnSpPr>
          <p:nvPr/>
        </p:nvCxnSpPr>
        <p:spPr>
          <a:xfrm flipH="1">
            <a:off x="2022321" y="947466"/>
            <a:ext cx="278460" cy="388099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8034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1806</TotalTime>
  <Words>50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PowerPoint Presentation</vt:lpstr>
    </vt:vector>
  </TitlesOfParts>
  <Company>INRIA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Fabien Gandon</dc:creator>
  <cp:lastModifiedBy>Microsoft Office User</cp:lastModifiedBy>
  <cp:revision>140</cp:revision>
  <dcterms:created xsi:type="dcterms:W3CDTF">2021-04-04T19:29:57Z</dcterms:created>
  <dcterms:modified xsi:type="dcterms:W3CDTF">2021-09-07T15:10:33Z</dcterms:modified>
</cp:coreProperties>
</file>