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2C0-1D70-408B-B258-14B73C3DFA9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7C4E-B9D0-403D-912D-A18E127E7B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2C0-1D70-408B-B258-14B73C3DFA9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7C4E-B9D0-403D-912D-A18E127E7B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2C0-1D70-408B-B258-14B73C3DFA9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7C4E-B9D0-403D-912D-A18E127E7B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8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2C0-1D70-408B-B258-14B73C3DFA9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7C4E-B9D0-403D-912D-A18E127E7B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9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2C0-1D70-408B-B258-14B73C3DFA9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7C4E-B9D0-403D-912D-A18E127E7B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7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2C0-1D70-408B-B258-14B73C3DFA9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7C4E-B9D0-403D-912D-A18E127E7B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3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2C0-1D70-408B-B258-14B73C3DFA9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7C4E-B9D0-403D-912D-A18E127E7B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7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2C0-1D70-408B-B258-14B73C3DFA9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7C4E-B9D0-403D-912D-A18E127E7B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5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2C0-1D70-408B-B258-14B73C3DFA9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7C4E-B9D0-403D-912D-A18E127E7B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9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2C0-1D70-408B-B258-14B73C3DFA9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7C4E-B9D0-403D-912D-A18E127E7B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8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2C0-1D70-408B-B258-14B73C3DFA9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7C4E-B9D0-403D-912D-A18E127E7B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0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822C0-1D70-408B-B258-14B73C3DFA9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7C4E-B9D0-403D-912D-A18E127E7B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olicyserver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fsharp/CefShar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lllo/IdentityServerGettingStart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53693"/>
          </a:xfrm>
        </p:spPr>
        <p:txBody>
          <a:bodyPr>
            <a:normAutofit/>
          </a:bodyPr>
          <a:lstStyle/>
          <a:p>
            <a:r>
              <a:rPr lang="en-US" dirty="0" err="1" smtClean="0"/>
              <a:t>Authentifizierung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b="1" dirty="0" err="1" smtClean="0"/>
              <a:t>OpenID</a:t>
            </a:r>
            <a:r>
              <a:rPr lang="en-US" b="1" dirty="0" smtClean="0"/>
              <a:t> Connect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und </a:t>
            </a:r>
            <a:r>
              <a:rPr lang="en-US" b="1" dirty="0" err="1" smtClean="0"/>
              <a:t>Identit</a:t>
            </a:r>
            <a:r>
              <a:rPr lang="de-DE" b="1" dirty="0" err="1" smtClean="0"/>
              <a:t>yServer</a:t>
            </a:r>
            <a:endParaRPr lang="en-US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32812"/>
            <a:ext cx="9144000" cy="881743"/>
          </a:xfrm>
        </p:spPr>
        <p:txBody>
          <a:bodyPr/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DOTNET User Group Karlsruhe 12.11.2020</a:t>
            </a:r>
          </a:p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Manuel Naujoks</a:t>
            </a:r>
          </a:p>
        </p:txBody>
      </p:sp>
    </p:spTree>
    <p:extLst>
      <p:ext uri="{BB962C8B-B14F-4D97-AF65-F5344CB8AC3E}">
        <p14:creationId xmlns:p14="http://schemas.microsoft.com/office/powerpoint/2010/main" val="16927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Begriffe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Identifizierung</a:t>
            </a:r>
            <a:r>
              <a:rPr lang="de-DE" dirty="0"/>
              <a:t>: A informiert B über seine Identität.</a:t>
            </a:r>
          </a:p>
          <a:p>
            <a:r>
              <a:rPr lang="de-DE" b="1" dirty="0"/>
              <a:t>Authentisierung</a:t>
            </a:r>
            <a:r>
              <a:rPr lang="de-DE" dirty="0"/>
              <a:t>: A übergibt Informationen, die eine Verifizierung seiner Identität durch B erlauben.</a:t>
            </a:r>
          </a:p>
          <a:p>
            <a:r>
              <a:rPr lang="de-DE" b="1" dirty="0"/>
              <a:t>Authentifizierung</a:t>
            </a:r>
            <a:r>
              <a:rPr lang="de-DE" dirty="0"/>
              <a:t>: B prüft, ob sich die vorgegebene Identität durch die Authentisierungsdaten bestätigen lässt.</a:t>
            </a:r>
          </a:p>
          <a:p>
            <a:r>
              <a:rPr lang="de-DE" b="1" dirty="0"/>
              <a:t>Autorisierung</a:t>
            </a:r>
            <a:r>
              <a:rPr lang="de-DE" dirty="0"/>
              <a:t>: B erlaubt nach erfolgreicher Authentifizierung den Zugriff auf die angeforderte </a:t>
            </a:r>
            <a:r>
              <a:rPr lang="de-DE" dirty="0" smtClean="0"/>
              <a:t>Ressource, </a:t>
            </a:r>
            <a:r>
              <a:rPr lang="de-DE" dirty="0"/>
              <a:t>wobei der Umfang des jeweiligen Zugriffs von den eingeräumten Rechten abhängt.</a:t>
            </a:r>
          </a:p>
        </p:txBody>
      </p:sp>
    </p:spTree>
    <p:extLst>
      <p:ext uri="{BB962C8B-B14F-4D97-AF65-F5344CB8AC3E}">
        <p14:creationId xmlns:p14="http://schemas.microsoft.com/office/powerpoint/2010/main" val="61224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5"/>
          <p:cNvSpPr/>
          <p:nvPr/>
        </p:nvSpPr>
        <p:spPr>
          <a:xfrm>
            <a:off x="10366510" y="5155811"/>
            <a:ext cx="1390059" cy="9945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API</a:t>
            </a:r>
          </a:p>
        </p:txBody>
      </p:sp>
      <p:sp>
        <p:nvSpPr>
          <p:cNvPr id="5" name="Rectangle 4"/>
          <p:cNvSpPr/>
          <p:nvPr/>
        </p:nvSpPr>
        <p:spPr>
          <a:xfrm>
            <a:off x="6934971" y="1362396"/>
            <a:ext cx="2481943" cy="99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Identity Provider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934971" y="5165469"/>
            <a:ext cx="2481943" cy="9945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Website</a:t>
            </a:r>
          </a:p>
        </p:txBody>
      </p:sp>
      <p:sp>
        <p:nvSpPr>
          <p:cNvPr id="8" name="Flowchart: Internal Storage 7"/>
          <p:cNvSpPr/>
          <p:nvPr/>
        </p:nvSpPr>
        <p:spPr>
          <a:xfrm>
            <a:off x="625612" y="1218704"/>
            <a:ext cx="2168435" cy="1281940"/>
          </a:xfrm>
          <a:prstGeom prst="flowChartInternal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Browser</a:t>
            </a:r>
            <a:endParaRPr lang="de-DE" dirty="0"/>
          </a:p>
        </p:txBody>
      </p:sp>
      <p:cxnSp>
        <p:nvCxnSpPr>
          <p:cNvPr id="9" name="Straight Arrow Connector 9"/>
          <p:cNvCxnSpPr>
            <a:stCxn id="6" idx="0"/>
            <a:endCxn id="5" idx="2"/>
          </p:cNvCxnSpPr>
          <p:nvPr/>
        </p:nvCxnSpPr>
        <p:spPr>
          <a:xfrm flipV="1">
            <a:off x="8175943" y="2356954"/>
            <a:ext cx="0" cy="280851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3"/>
          <p:cNvCxnSpPr/>
          <p:nvPr/>
        </p:nvCxnSpPr>
        <p:spPr>
          <a:xfrm rot="10800000">
            <a:off x="6934971" y="1870229"/>
            <a:ext cx="12700" cy="3803073"/>
          </a:xfrm>
          <a:prstGeom prst="curvedConnector3">
            <a:avLst>
              <a:gd name="adj1" fmla="val 38907693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4"/>
          <p:cNvCxnSpPr/>
          <p:nvPr/>
        </p:nvCxnSpPr>
        <p:spPr>
          <a:xfrm>
            <a:off x="2794047" y="1610468"/>
            <a:ext cx="41409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7"/>
          <p:cNvCxnSpPr/>
          <p:nvPr/>
        </p:nvCxnSpPr>
        <p:spPr>
          <a:xfrm flipV="1">
            <a:off x="8650560" y="2362350"/>
            <a:ext cx="13062" cy="2807475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9"/>
          <p:cNvSpPr txBox="1"/>
          <p:nvPr/>
        </p:nvSpPr>
        <p:spPr>
          <a:xfrm>
            <a:off x="1996175" y="5579028"/>
            <a:ext cx="238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</a:t>
            </a:r>
            <a:r>
              <a:rPr lang="de-DE" dirty="0" smtClean="0"/>
              <a:t>edirect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auth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19" name="TextBox 20"/>
          <p:cNvSpPr txBox="1"/>
          <p:nvPr/>
        </p:nvSpPr>
        <p:spPr>
          <a:xfrm>
            <a:off x="2121652" y="3690825"/>
            <a:ext cx="2132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</a:t>
            </a:r>
            <a:r>
              <a:rPr lang="de-DE" dirty="0" smtClean="0"/>
              <a:t>edirect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clientid</a:t>
            </a:r>
            <a:endParaRPr lang="de-DE" dirty="0" smtClean="0"/>
          </a:p>
          <a:p>
            <a:r>
              <a:rPr lang="de-DE" sz="1400" dirty="0" smtClean="0"/>
              <a:t>(/</a:t>
            </a:r>
            <a:r>
              <a:rPr lang="de-DE" sz="1400" dirty="0" err="1" smtClean="0"/>
              <a:t>connect</a:t>
            </a:r>
            <a:r>
              <a:rPr lang="de-DE" sz="1400" dirty="0" smtClean="0"/>
              <a:t>/</a:t>
            </a:r>
            <a:r>
              <a:rPr lang="de-DE" sz="1400" dirty="0" err="1" smtClean="0"/>
              <a:t>authorize</a:t>
            </a:r>
            <a:r>
              <a:rPr lang="de-DE" sz="1400" dirty="0" smtClean="0"/>
              <a:t>)</a:t>
            </a:r>
            <a:endParaRPr lang="de-DE" sz="1400" dirty="0"/>
          </a:p>
        </p:txBody>
      </p:sp>
      <p:sp>
        <p:nvSpPr>
          <p:cNvPr id="21" name="TextBox 23"/>
          <p:cNvSpPr txBox="1"/>
          <p:nvPr/>
        </p:nvSpPr>
        <p:spPr>
          <a:xfrm>
            <a:off x="6718515" y="3092459"/>
            <a:ext cx="1425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auth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r>
              <a:rPr lang="de-DE" sz="1400" dirty="0"/>
              <a:t>(/</a:t>
            </a:r>
            <a:r>
              <a:rPr lang="de-DE" sz="1400" dirty="0" err="1"/>
              <a:t>connect</a:t>
            </a:r>
            <a:r>
              <a:rPr lang="de-DE" sz="1400" dirty="0"/>
              <a:t>/</a:t>
            </a:r>
            <a:r>
              <a:rPr lang="de-DE" sz="1400" dirty="0" err="1"/>
              <a:t>token</a:t>
            </a:r>
            <a:r>
              <a:rPr lang="de-DE" sz="1400" dirty="0"/>
              <a:t>)</a:t>
            </a:r>
          </a:p>
        </p:txBody>
      </p:sp>
      <p:sp>
        <p:nvSpPr>
          <p:cNvPr id="22" name="TextBox 24"/>
          <p:cNvSpPr txBox="1"/>
          <p:nvPr/>
        </p:nvSpPr>
        <p:spPr>
          <a:xfrm>
            <a:off x="8799870" y="3983212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token</a:t>
            </a:r>
            <a:endParaRPr lang="de-DE" dirty="0"/>
          </a:p>
        </p:txBody>
      </p:sp>
      <p:cxnSp>
        <p:nvCxnSpPr>
          <p:cNvPr id="24" name="Curved Connector 44"/>
          <p:cNvCxnSpPr/>
          <p:nvPr/>
        </p:nvCxnSpPr>
        <p:spPr>
          <a:xfrm rot="10800000">
            <a:off x="6929107" y="2228110"/>
            <a:ext cx="12700" cy="3803073"/>
          </a:xfrm>
          <a:prstGeom prst="curvedConnector3">
            <a:avLst>
              <a:gd name="adj1" fmla="val 38907693"/>
            </a:avLst>
          </a:prstGeom>
          <a:ln w="381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46"/>
          <p:cNvCxnSpPr/>
          <p:nvPr/>
        </p:nvCxnSpPr>
        <p:spPr>
          <a:xfrm>
            <a:off x="2794047" y="2246857"/>
            <a:ext cx="4147760" cy="1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Smiley 25"/>
          <p:cNvSpPr/>
          <p:nvPr/>
        </p:nvSpPr>
        <p:spPr>
          <a:xfrm>
            <a:off x="3186598" y="1758728"/>
            <a:ext cx="412633" cy="41263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cxnSp>
        <p:nvCxnSpPr>
          <p:cNvPr id="27" name="Straight Arrow Connector 27"/>
          <p:cNvCxnSpPr>
            <a:stCxn id="8" idx="3"/>
            <a:endCxn id="6" idx="1"/>
          </p:cNvCxnSpPr>
          <p:nvPr/>
        </p:nvCxnSpPr>
        <p:spPr>
          <a:xfrm>
            <a:off x="2794047" y="1859674"/>
            <a:ext cx="4140924" cy="3803074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Smiley 31"/>
          <p:cNvSpPr/>
          <p:nvPr/>
        </p:nvSpPr>
        <p:spPr>
          <a:xfrm>
            <a:off x="6305882" y="1017974"/>
            <a:ext cx="412633" cy="412633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cxnSp>
        <p:nvCxnSpPr>
          <p:cNvPr id="34" name="Straight Arrow Connector 9"/>
          <p:cNvCxnSpPr>
            <a:stCxn id="6" idx="3"/>
            <a:endCxn id="33" idx="1"/>
          </p:cNvCxnSpPr>
          <p:nvPr/>
        </p:nvCxnSpPr>
        <p:spPr>
          <a:xfrm flipV="1">
            <a:off x="9416914" y="5653090"/>
            <a:ext cx="949596" cy="9658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24"/>
          <p:cNvSpPr txBox="1"/>
          <p:nvPr/>
        </p:nvSpPr>
        <p:spPr>
          <a:xfrm>
            <a:off x="9471749" y="5279742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token</a:t>
            </a:r>
            <a:endParaRPr lang="de-DE" dirty="0"/>
          </a:p>
        </p:txBody>
      </p:sp>
      <p:sp>
        <p:nvSpPr>
          <p:cNvPr id="42" name="Flussdiagramm: Oder 41"/>
          <p:cNvSpPr/>
          <p:nvPr/>
        </p:nvSpPr>
        <p:spPr>
          <a:xfrm>
            <a:off x="8953788" y="4392497"/>
            <a:ext cx="391918" cy="39191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3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2" grpId="0"/>
      <p:bldP spid="26" grpId="0" animBg="1"/>
      <p:bldP spid="32" grpId="0" animBg="1"/>
      <p:bldP spid="37" grpId="0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Frontend (ASP.NET MVC)</a:t>
            </a:r>
          </a:p>
          <a:p>
            <a:r>
              <a:rPr lang="de-DE" dirty="0" smtClean="0"/>
              <a:t>Frontend (Angular)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5"/>
          <p:cNvSpPr/>
          <p:nvPr/>
        </p:nvSpPr>
        <p:spPr>
          <a:xfrm>
            <a:off x="7990677" y="4567048"/>
            <a:ext cx="2475107" cy="9945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API</a:t>
            </a:r>
          </a:p>
        </p:txBody>
      </p:sp>
      <p:sp>
        <p:nvSpPr>
          <p:cNvPr id="5" name="Rectangle 4"/>
          <p:cNvSpPr/>
          <p:nvPr/>
        </p:nvSpPr>
        <p:spPr>
          <a:xfrm>
            <a:off x="7983841" y="1792702"/>
            <a:ext cx="2481943" cy="99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Identity Provider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48274" y="1792702"/>
            <a:ext cx="2481943" cy="9945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Client</a:t>
            </a:r>
          </a:p>
        </p:txBody>
      </p:sp>
      <p:cxnSp>
        <p:nvCxnSpPr>
          <p:cNvPr id="13" name="Straight Arrow Connector 14"/>
          <p:cNvCxnSpPr/>
          <p:nvPr/>
        </p:nvCxnSpPr>
        <p:spPr>
          <a:xfrm>
            <a:off x="3849753" y="2088275"/>
            <a:ext cx="414092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" name="Group 48"/>
          <p:cNvGrpSpPr/>
          <p:nvPr/>
        </p:nvGrpSpPr>
        <p:grpSpPr>
          <a:xfrm>
            <a:off x="7002308" y="1380390"/>
            <a:ext cx="697627" cy="707885"/>
            <a:chOff x="5035115" y="1452993"/>
            <a:chExt cx="457118" cy="463841"/>
          </a:xfrm>
        </p:grpSpPr>
        <p:sp>
          <p:nvSpPr>
            <p:cNvPr id="29" name="Oval 49"/>
            <p:cNvSpPr/>
            <p:nvPr/>
          </p:nvSpPr>
          <p:spPr>
            <a:xfrm>
              <a:off x="5114717" y="1549265"/>
              <a:ext cx="297570" cy="29757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Rectangle 50"/>
            <p:cNvSpPr/>
            <p:nvPr/>
          </p:nvSpPr>
          <p:spPr>
            <a:xfrm>
              <a:off x="5035115" y="1452993"/>
              <a:ext cx="457118" cy="46384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>
                  <a:solidFill>
                    <a:schemeClr val="bg1"/>
                  </a:solidFill>
                  <a:latin typeface="Webdings" panose="05030102010509060703" pitchFamily="18" charset="2"/>
                </a:rPr>
                <a:t>Ñ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1" name="Straight Arrow Connector 46"/>
          <p:cNvCxnSpPr/>
          <p:nvPr/>
        </p:nvCxnSpPr>
        <p:spPr>
          <a:xfrm>
            <a:off x="3849753" y="2437766"/>
            <a:ext cx="4147760" cy="1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14"/>
          <p:cNvCxnSpPr>
            <a:endCxn id="33" idx="1"/>
          </p:cNvCxnSpPr>
          <p:nvPr/>
        </p:nvCxnSpPr>
        <p:spPr>
          <a:xfrm>
            <a:off x="3671047" y="2787260"/>
            <a:ext cx="4319630" cy="2277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Flussdiagramm: Oder 38"/>
          <p:cNvSpPr/>
          <p:nvPr/>
        </p:nvSpPr>
        <p:spPr>
          <a:xfrm>
            <a:off x="4207473" y="2585554"/>
            <a:ext cx="391918" cy="39191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ussdiagramm: Oder 39"/>
          <p:cNvSpPr/>
          <p:nvPr/>
        </p:nvSpPr>
        <p:spPr>
          <a:xfrm>
            <a:off x="7381967" y="5064327"/>
            <a:ext cx="391918" cy="391918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6"/>
          <p:cNvCxnSpPr>
            <a:stCxn id="5" idx="2"/>
            <a:endCxn id="33" idx="0"/>
          </p:cNvCxnSpPr>
          <p:nvPr/>
        </p:nvCxnSpPr>
        <p:spPr>
          <a:xfrm>
            <a:off x="9224813" y="2787260"/>
            <a:ext cx="3418" cy="1779788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9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Console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(Client </a:t>
            </a:r>
            <a:r>
              <a:rPr lang="de-DE" dirty="0" err="1" smtClean="0"/>
              <a:t>Credential</a:t>
            </a:r>
            <a:r>
              <a:rPr lang="de-DE" dirty="0" smtClean="0"/>
              <a:t> Flow &amp; Device Flow)</a:t>
            </a:r>
          </a:p>
        </p:txBody>
      </p:sp>
    </p:spTree>
    <p:extLst>
      <p:ext uri="{BB962C8B-B14F-4D97-AF65-F5344CB8AC3E}">
        <p14:creationId xmlns:p14="http://schemas.microsoft.com/office/powerpoint/2010/main" val="11464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„Identity + </a:t>
            </a:r>
            <a:r>
              <a:rPr lang="de-DE" dirty="0" err="1" smtClean="0"/>
              <a:t>Permissions</a:t>
            </a:r>
            <a:r>
              <a:rPr lang="de-DE" dirty="0" smtClean="0"/>
              <a:t> == </a:t>
            </a:r>
            <a:r>
              <a:rPr lang="de-DE" dirty="0" err="1" smtClean="0"/>
              <a:t>Authorization</a:t>
            </a:r>
            <a:r>
              <a:rPr lang="de-DE" dirty="0" smtClean="0"/>
              <a:t>“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Dezentral (in jeder API wird die Identität spezifisch ausgewertet)</a:t>
            </a:r>
          </a:p>
          <a:p>
            <a:endParaRPr lang="de-DE" dirty="0" smtClean="0"/>
          </a:p>
          <a:p>
            <a:r>
              <a:rPr lang="de-DE" dirty="0" smtClean="0"/>
              <a:t>Zentral, nach </a:t>
            </a:r>
            <a:r>
              <a:rPr lang="de-DE" dirty="0" err="1" smtClean="0"/>
              <a:t>IdentityServer</a:t>
            </a:r>
            <a:r>
              <a:rPr lang="de-DE" dirty="0" smtClean="0"/>
              <a:t> (</a:t>
            </a:r>
            <a:r>
              <a:rPr lang="de-DE" dirty="0" smtClean="0">
                <a:hlinkClick r:id="rId2"/>
              </a:rPr>
              <a:t>https://policyserver.io/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smtClean="0"/>
              <a:t>Zentral, innerhalb </a:t>
            </a:r>
            <a:r>
              <a:rPr lang="de-DE" dirty="0" err="1" smtClean="0"/>
              <a:t>IdentityServer</a:t>
            </a:r>
            <a:r>
              <a:rPr lang="de-DE" dirty="0"/>
              <a:t> </a:t>
            </a:r>
            <a:r>
              <a:rPr lang="de-DE" dirty="0" smtClean="0"/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239097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Authentifizierung von non-browser Clients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648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User Experience, Redirects?</a:t>
            </a:r>
          </a:p>
          <a:p>
            <a:endParaRPr lang="de-DE" dirty="0" smtClean="0"/>
          </a:p>
          <a:p>
            <a:r>
              <a:rPr lang="de-DE" dirty="0" smtClean="0"/>
              <a:t>„Nativer“ Login-Dialog (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r>
              <a:rPr lang="de-DE" dirty="0" smtClean="0"/>
              <a:t> Password Flow)</a:t>
            </a:r>
          </a:p>
          <a:p>
            <a:r>
              <a:rPr lang="de-DE" dirty="0" smtClean="0"/>
              <a:t>Custom URL </a:t>
            </a:r>
            <a:r>
              <a:rPr lang="de-DE" dirty="0" err="1" smtClean="0"/>
              <a:t>Scheme</a:t>
            </a:r>
            <a:endParaRPr lang="de-DE" dirty="0"/>
          </a:p>
          <a:p>
            <a:pPr lvl="1"/>
            <a:r>
              <a:rPr lang="en-US" dirty="0"/>
              <a:t>myapp://</a:t>
            </a:r>
            <a:r>
              <a:rPr lang="en-US" dirty="0" smtClean="0"/>
              <a:t>callback</a:t>
            </a:r>
            <a:endParaRPr lang="de-DE" dirty="0" smtClean="0"/>
          </a:p>
          <a:p>
            <a:r>
              <a:rPr lang="de-DE" dirty="0" err="1" smtClean="0"/>
              <a:t>Hosted</a:t>
            </a:r>
            <a:r>
              <a:rPr lang="de-DE" dirty="0" smtClean="0"/>
              <a:t> </a:t>
            </a:r>
            <a:r>
              <a:rPr lang="de-DE" dirty="0" err="1" smtClean="0"/>
              <a:t>WebBrowser</a:t>
            </a:r>
            <a:r>
              <a:rPr lang="de-DE" dirty="0" smtClean="0"/>
              <a:t> Control</a:t>
            </a:r>
          </a:p>
          <a:p>
            <a:pPr lvl="1"/>
            <a:r>
              <a:rPr lang="de-DE" dirty="0" smtClean="0">
                <a:hlinkClick r:id="rId2"/>
              </a:rPr>
              <a:t>https://github.com/cefsharp/CefSharp</a:t>
            </a:r>
            <a:endParaRPr lang="de-DE" dirty="0" smtClean="0"/>
          </a:p>
          <a:p>
            <a:pPr lvl="1"/>
            <a:r>
              <a:rPr lang="en-US" dirty="0" err="1" smtClean="0"/>
              <a:t>Microsoft.Toolkit.Wpf.UI.Controls.WebView</a:t>
            </a:r>
            <a:endParaRPr lang="de-DE" dirty="0" smtClean="0"/>
          </a:p>
          <a:p>
            <a:r>
              <a:rPr lang="de-DE" dirty="0" err="1" smtClean="0"/>
              <a:t>Hosted</a:t>
            </a:r>
            <a:r>
              <a:rPr lang="de-DE" dirty="0" smtClean="0"/>
              <a:t> </a:t>
            </a:r>
            <a:r>
              <a:rPr lang="de-DE" dirty="0" err="1" smtClean="0"/>
              <a:t>HttpServer</a:t>
            </a:r>
            <a:r>
              <a:rPr lang="de-DE" dirty="0" smtClean="0"/>
              <a:t> on </a:t>
            </a:r>
            <a:r>
              <a:rPr lang="de-DE" dirty="0" err="1" smtClean="0"/>
              <a:t>localhost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7541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https://github.com/halllo/IdentityServerGettingStarted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Breitbild</PresentationFormat>
  <Paragraphs>46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Webdings</vt:lpstr>
      <vt:lpstr>Office</vt:lpstr>
      <vt:lpstr>Authentifizierung mit OpenID Connect  und IdentityServer</vt:lpstr>
      <vt:lpstr>Begriffe</vt:lpstr>
      <vt:lpstr>PowerPoint-Präsentation</vt:lpstr>
      <vt:lpstr>Demo</vt:lpstr>
      <vt:lpstr>PowerPoint-Präsentation</vt:lpstr>
      <vt:lpstr>Demo</vt:lpstr>
      <vt:lpstr>„Identity + Permissions == Authorization“</vt:lpstr>
      <vt:lpstr>Authentifizierung von non-browser Clients</vt:lpstr>
      <vt:lpstr>ENDE</vt:lpstr>
    </vt:vector>
  </TitlesOfParts>
  <Company>STP Informationstechnologie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Authentifizierung mit OpenID Connect  und IdentityServer</dc:title>
  <dc:creator>Manuel Naujoks</dc:creator>
  <cp:lastModifiedBy>Manuel Naujoks</cp:lastModifiedBy>
  <cp:revision>9</cp:revision>
  <dcterms:created xsi:type="dcterms:W3CDTF">2020-11-12T12:05:01Z</dcterms:created>
  <dcterms:modified xsi:type="dcterms:W3CDTF">2020-11-12T19:18:19Z</dcterms:modified>
</cp:coreProperties>
</file>