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ABC5C-FC58-4AE2-89F8-727F30362B08}" type="datetimeFigureOut">
              <a:rPr lang="de-DE" smtClean="0"/>
              <a:t>27.03.2012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1FA76-46A6-49F4-8E84-FEF858451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6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27.03.2012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2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27.03.2012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74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27.03.2012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27.03.2012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0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27.03.2012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27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27.03.2012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8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27.03.2012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59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27.03.2012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8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27.03.2012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85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27.03.2012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7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27.03.2012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8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F42D-6984-4A4E-9090-AA314D14663F}" type="datetimeFigureOut">
              <a:rPr lang="de-DE" smtClean="0"/>
              <a:t>27.03.2012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29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23928" y="2348880"/>
            <a:ext cx="1080120" cy="5228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</a:t>
            </a:r>
            <a:endParaRPr lang="de-DE" b="1" dirty="0" smtClean="0"/>
          </a:p>
          <a:p>
            <a:pPr algn="ctr"/>
            <a:r>
              <a:rPr lang="de-DE" sz="1400" dirty="0" smtClean="0"/>
              <a:t>CCD: 7</a:t>
            </a:r>
          </a:p>
        </p:txBody>
      </p:sp>
      <p:sp>
        <p:nvSpPr>
          <p:cNvPr id="6" name="Rechteck 5"/>
          <p:cNvSpPr/>
          <p:nvPr/>
        </p:nvSpPr>
        <p:spPr>
          <a:xfrm>
            <a:off x="2172547" y="3685312"/>
            <a:ext cx="1080120" cy="5228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9" name="Rechteck 8"/>
          <p:cNvSpPr/>
          <p:nvPr/>
        </p:nvSpPr>
        <p:spPr>
          <a:xfrm>
            <a:off x="30598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12596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sp>
        <p:nvSpPr>
          <p:cNvPr id="11" name="Rechteck 10"/>
          <p:cNvSpPr/>
          <p:nvPr/>
        </p:nvSpPr>
        <p:spPr>
          <a:xfrm>
            <a:off x="5724128" y="3685312"/>
            <a:ext cx="1080120" cy="5228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2" name="Rechteck 11"/>
          <p:cNvSpPr/>
          <p:nvPr/>
        </p:nvSpPr>
        <p:spPr>
          <a:xfrm>
            <a:off x="66602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3" name="Rechteck 12"/>
          <p:cNvSpPr/>
          <p:nvPr/>
        </p:nvSpPr>
        <p:spPr>
          <a:xfrm>
            <a:off x="48600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cxnSp>
        <p:nvCxnSpPr>
          <p:cNvPr id="15" name="Gerade Verbindung mit Pfeil 14"/>
          <p:cNvCxnSpPr>
            <a:stCxn id="6" idx="2"/>
            <a:endCxn id="10" idx="0"/>
          </p:cNvCxnSpPr>
          <p:nvPr/>
        </p:nvCxnSpPr>
        <p:spPr>
          <a:xfrm flipH="1">
            <a:off x="1799692" y="4208158"/>
            <a:ext cx="912915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2"/>
            <a:endCxn id="9" idx="0"/>
          </p:cNvCxnSpPr>
          <p:nvPr/>
        </p:nvCxnSpPr>
        <p:spPr>
          <a:xfrm>
            <a:off x="2712606" y="4208158"/>
            <a:ext cx="887287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2"/>
            <a:endCxn id="13" idx="0"/>
          </p:cNvCxnSpPr>
          <p:nvPr/>
        </p:nvCxnSpPr>
        <p:spPr>
          <a:xfrm flipH="1">
            <a:off x="5400092" y="4208158"/>
            <a:ext cx="864096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1" idx="2"/>
            <a:endCxn id="12" idx="0"/>
          </p:cNvCxnSpPr>
          <p:nvPr/>
        </p:nvCxnSpPr>
        <p:spPr>
          <a:xfrm>
            <a:off x="6264188" y="4208158"/>
            <a:ext cx="936104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4" idx="2"/>
            <a:endCxn id="6" idx="0"/>
          </p:cNvCxnSpPr>
          <p:nvPr/>
        </p:nvCxnSpPr>
        <p:spPr>
          <a:xfrm flipH="1">
            <a:off x="2712606" y="2871726"/>
            <a:ext cx="1751383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4" idx="2"/>
            <a:endCxn id="11" idx="0"/>
          </p:cNvCxnSpPr>
          <p:nvPr/>
        </p:nvCxnSpPr>
        <p:spPr>
          <a:xfrm>
            <a:off x="4463988" y="2871726"/>
            <a:ext cx="1800200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13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3510123" y="177281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514567" y="2852937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195736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061257" y="3501009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??</a:t>
            </a:r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6213385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061257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909129" y="5517233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>
            <a:stCxn id="18" idx="4"/>
            <a:endCxn id="19" idx="0"/>
          </p:cNvCxnSpPr>
          <p:nvPr/>
        </p:nvCxnSpPr>
        <p:spPr>
          <a:xfrm>
            <a:off x="3798156" y="2348881"/>
            <a:ext cx="4443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9" idx="3"/>
            <a:endCxn id="21" idx="7"/>
          </p:cNvCxnSpPr>
          <p:nvPr/>
        </p:nvCxnSpPr>
        <p:spPr>
          <a:xfrm flipH="1">
            <a:off x="2687438" y="3344637"/>
            <a:ext cx="911492" cy="101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9" idx="5"/>
            <a:endCxn id="24" idx="1"/>
          </p:cNvCxnSpPr>
          <p:nvPr/>
        </p:nvCxnSpPr>
        <p:spPr>
          <a:xfrm>
            <a:off x="4006269" y="3344638"/>
            <a:ext cx="1139353" cy="240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4" idx="4"/>
            <a:endCxn id="26" idx="0"/>
          </p:cNvCxnSpPr>
          <p:nvPr/>
        </p:nvCxnSpPr>
        <p:spPr>
          <a:xfrm>
            <a:off x="5349289" y="40770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4" idx="5"/>
            <a:endCxn id="25" idx="1"/>
          </p:cNvCxnSpPr>
          <p:nvPr/>
        </p:nvCxnSpPr>
        <p:spPr>
          <a:xfrm>
            <a:off x="5552958" y="3992709"/>
            <a:ext cx="744791" cy="384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1" idx="4"/>
            <a:endCxn id="27" idx="1"/>
          </p:cNvCxnSpPr>
          <p:nvPr/>
        </p:nvCxnSpPr>
        <p:spPr>
          <a:xfrm>
            <a:off x="2483769" y="4852643"/>
            <a:ext cx="1509724" cy="748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6" idx="3"/>
            <a:endCxn id="27" idx="7"/>
          </p:cNvCxnSpPr>
          <p:nvPr/>
        </p:nvCxnSpPr>
        <p:spPr>
          <a:xfrm flipH="1">
            <a:off x="4400830" y="4784797"/>
            <a:ext cx="744791" cy="816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5" idx="3"/>
            <a:endCxn id="27" idx="6"/>
          </p:cNvCxnSpPr>
          <p:nvPr/>
        </p:nvCxnSpPr>
        <p:spPr>
          <a:xfrm flipH="1">
            <a:off x="4485193" y="4784798"/>
            <a:ext cx="1812555" cy="1020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909129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4" idx="3"/>
            <a:endCxn id="23" idx="7"/>
          </p:cNvCxnSpPr>
          <p:nvPr/>
        </p:nvCxnSpPr>
        <p:spPr>
          <a:xfrm flipH="1">
            <a:off x="4400830" y="3992709"/>
            <a:ext cx="744791" cy="36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3" idx="4"/>
            <a:endCxn id="27" idx="0"/>
          </p:cNvCxnSpPr>
          <p:nvPr/>
        </p:nvCxnSpPr>
        <p:spPr>
          <a:xfrm>
            <a:off x="4197161" y="4852642"/>
            <a:ext cx="0" cy="664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5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hteck 112"/>
          <p:cNvSpPr/>
          <p:nvPr/>
        </p:nvSpPr>
        <p:spPr>
          <a:xfrm>
            <a:off x="683568" y="1700808"/>
            <a:ext cx="8244408" cy="4752528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51520" y="2175247"/>
            <a:ext cx="2664296" cy="427808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6804248" y="4149080"/>
            <a:ext cx="1800200" cy="1517029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Assembly</a:t>
            </a:r>
            <a:endParaRPr lang="de-DE" sz="2400" dirty="0"/>
          </a:p>
        </p:txBody>
      </p:sp>
      <p:sp>
        <p:nvSpPr>
          <p:cNvPr id="56" name="Pfeil nach unten 55"/>
          <p:cNvSpPr/>
          <p:nvPr/>
        </p:nvSpPr>
        <p:spPr>
          <a:xfrm>
            <a:off x="6893293" y="2492896"/>
            <a:ext cx="1682579" cy="1867348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3293999" y="2780929"/>
            <a:ext cx="3123575" cy="3384376"/>
            <a:chOff x="3779912" y="2060849"/>
            <a:chExt cx="2592288" cy="3384376"/>
          </a:xfrm>
        </p:grpSpPr>
        <p:sp>
          <p:nvSpPr>
            <p:cNvPr id="6" name="Rechteck 5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79912" y="5045114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statische Code-Analyse</a:t>
              </a:r>
              <a:endParaRPr lang="de-DE" sz="2000" b="1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974243" y="2780929"/>
            <a:ext cx="1705464" cy="338437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42443" y="5045114"/>
              <a:ext cx="257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Visualisierung</a:t>
              </a:r>
              <a:endParaRPr lang="de-DE" sz="2000" b="1" dirty="0"/>
            </a:p>
          </p:txBody>
        </p:sp>
      </p:grpSp>
      <p:sp>
        <p:nvSpPr>
          <p:cNvPr id="69" name="Zylinder 68"/>
          <p:cNvSpPr/>
          <p:nvPr/>
        </p:nvSpPr>
        <p:spPr>
          <a:xfrm>
            <a:off x="4538972" y="4365104"/>
            <a:ext cx="1440160" cy="115212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Metrik</a:t>
            </a:r>
          </a:p>
          <a:p>
            <a:pPr algn="ctr"/>
            <a:r>
              <a:rPr lang="de-DE" sz="2400" dirty="0" smtClean="0"/>
              <a:t>DB</a:t>
            </a:r>
            <a:endParaRPr lang="de-DE" sz="2400" dirty="0"/>
          </a:p>
        </p:txBody>
      </p:sp>
      <p:cxnSp>
        <p:nvCxnSpPr>
          <p:cNvPr id="46" name="Gerade Verbindung mit Pfeil 45"/>
          <p:cNvCxnSpPr>
            <a:stCxn id="19" idx="4"/>
          </p:cNvCxnSpPr>
          <p:nvPr/>
        </p:nvCxnSpPr>
        <p:spPr>
          <a:xfrm>
            <a:off x="572412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77" idx="4"/>
          </p:cNvCxnSpPr>
          <p:nvPr/>
        </p:nvCxnSpPr>
        <p:spPr>
          <a:xfrm>
            <a:off x="4857985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endCxn id="69" idx="2"/>
          </p:cNvCxnSpPr>
          <p:nvPr/>
        </p:nvCxnSpPr>
        <p:spPr>
          <a:xfrm>
            <a:off x="2146564" y="4941168"/>
            <a:ext cx="23924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254163" y="2175247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7930489" y="5877272"/>
            <a:ext cx="103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.NET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180-Grad-Pfeil 114"/>
          <p:cNvSpPr/>
          <p:nvPr/>
        </p:nvSpPr>
        <p:spPr>
          <a:xfrm>
            <a:off x="2524937" y="839174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2" name="180-Grad-Pfeil 121"/>
          <p:cNvSpPr/>
          <p:nvPr/>
        </p:nvSpPr>
        <p:spPr>
          <a:xfrm rot="10800000">
            <a:off x="2381668" y="2492896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Fensterinhalt vertikal verschieben 8"/>
          <p:cNvSpPr/>
          <p:nvPr/>
        </p:nvSpPr>
        <p:spPr>
          <a:xfrm>
            <a:off x="7168494" y="2148284"/>
            <a:ext cx="1152128" cy="1017835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Code</a:t>
            </a:r>
            <a:endParaRPr lang="de-DE" sz="2400" dirty="0"/>
          </a:p>
        </p:txBody>
      </p:sp>
      <p:sp>
        <p:nvSpPr>
          <p:cNvPr id="19" name="Flussdiagramm: Zusammenführung 18"/>
          <p:cNvSpPr/>
          <p:nvPr/>
        </p:nvSpPr>
        <p:spPr>
          <a:xfrm>
            <a:off x="5436096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Flussdiagramm: Zusammenführung 76"/>
          <p:cNvSpPr/>
          <p:nvPr/>
        </p:nvSpPr>
        <p:spPr>
          <a:xfrm>
            <a:off x="4569953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lussdiagramm: Zusammenführung 80"/>
          <p:cNvSpPr/>
          <p:nvPr/>
        </p:nvSpPr>
        <p:spPr>
          <a:xfrm>
            <a:off x="3707904" y="3356993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e Legende 89"/>
          <p:cNvSpPr/>
          <p:nvPr/>
        </p:nvSpPr>
        <p:spPr>
          <a:xfrm>
            <a:off x="5208203" y="2222862"/>
            <a:ext cx="1857920" cy="612068"/>
          </a:xfrm>
          <a:prstGeom prst="wedgeEllipseCallout">
            <a:avLst>
              <a:gd name="adj1" fmla="val -25291"/>
              <a:gd name="adj2" fmla="val 16015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Berechnung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Ovale Legende 88"/>
          <p:cNvSpPr/>
          <p:nvPr/>
        </p:nvSpPr>
        <p:spPr>
          <a:xfrm>
            <a:off x="4193183" y="1838287"/>
            <a:ext cx="1857920" cy="612068"/>
          </a:xfrm>
          <a:prstGeom prst="wedgeEllipseCallout">
            <a:avLst>
              <a:gd name="adj1" fmla="val -12403"/>
              <a:gd name="adj2" fmla="val 22084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Gewichtung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Ovale Legende 90"/>
          <p:cNvSpPr/>
          <p:nvPr/>
        </p:nvSpPr>
        <p:spPr>
          <a:xfrm>
            <a:off x="3166528" y="2330878"/>
            <a:ext cx="1857920" cy="612068"/>
          </a:xfrm>
          <a:prstGeom prst="wedgeEllipseCallout">
            <a:avLst>
              <a:gd name="adj1" fmla="val -7334"/>
              <a:gd name="adj2" fmla="val 14116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Bewertung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6" name="Gewinkelte Verbindung 35"/>
          <p:cNvCxnSpPr>
            <a:stCxn id="19" idx="6"/>
          </p:cNvCxnSpPr>
          <p:nvPr/>
        </p:nvCxnSpPr>
        <p:spPr>
          <a:xfrm>
            <a:off x="6012160" y="3645024"/>
            <a:ext cx="990527" cy="10417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9" idx="6"/>
          </p:cNvCxnSpPr>
          <p:nvPr/>
        </p:nvCxnSpPr>
        <p:spPr>
          <a:xfrm flipV="1">
            <a:off x="6012160" y="2979538"/>
            <a:ext cx="1368152" cy="665486"/>
          </a:xfrm>
          <a:prstGeom prst="bentConnector3">
            <a:avLst>
              <a:gd name="adj1" fmla="val 7271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81" idx="2"/>
          </p:cNvCxnSpPr>
          <p:nvPr/>
        </p:nvCxnSpPr>
        <p:spPr>
          <a:xfrm>
            <a:off x="1790704" y="3645025"/>
            <a:ext cx="191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9" name="Gruppieren 108"/>
          <p:cNvGrpSpPr/>
          <p:nvPr/>
        </p:nvGrpSpPr>
        <p:grpSpPr>
          <a:xfrm>
            <a:off x="1222056" y="3458218"/>
            <a:ext cx="1333720" cy="1842990"/>
            <a:chOff x="1301208" y="3244551"/>
            <a:chExt cx="1333720" cy="1842990"/>
          </a:xfrm>
        </p:grpSpPr>
        <p:sp>
          <p:nvSpPr>
            <p:cNvPr id="105" name="&quot;Nein&quot;-Symbol 104"/>
            <p:cNvSpPr/>
            <p:nvPr/>
          </p:nvSpPr>
          <p:spPr>
            <a:xfrm>
              <a:off x="1782689" y="3710174"/>
              <a:ext cx="762943" cy="762943"/>
            </a:xfrm>
            <a:prstGeom prst="noSmoking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6" name="Smiley 105"/>
            <p:cNvSpPr/>
            <p:nvPr/>
          </p:nvSpPr>
          <p:spPr>
            <a:xfrm>
              <a:off x="1475656" y="3244551"/>
              <a:ext cx="688505" cy="688505"/>
            </a:xfrm>
            <a:prstGeom prst="smileyFac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Gewitterblitz 106"/>
            <p:cNvSpPr/>
            <p:nvPr/>
          </p:nvSpPr>
          <p:spPr>
            <a:xfrm>
              <a:off x="1946423" y="4399036"/>
              <a:ext cx="688505" cy="688505"/>
            </a:xfrm>
            <a:prstGeom prst="lightningBol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Gefaltete Ecke 107"/>
            <p:cNvSpPr/>
            <p:nvPr/>
          </p:nvSpPr>
          <p:spPr>
            <a:xfrm>
              <a:off x="1301208" y="4051623"/>
              <a:ext cx="720080" cy="720080"/>
            </a:xfrm>
            <a:prstGeom prst="foldedCorner">
              <a:avLst>
                <a:gd name="adj" fmla="val 3214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8" name="Gerade Verbindung mit Pfeil 77"/>
          <p:cNvCxnSpPr>
            <a:stCxn id="77" idx="6"/>
            <a:endCxn id="19" idx="2"/>
          </p:cNvCxnSpPr>
          <p:nvPr/>
        </p:nvCxnSpPr>
        <p:spPr>
          <a:xfrm>
            <a:off x="5146017" y="3645024"/>
            <a:ext cx="2900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1" idx="6"/>
            <a:endCxn id="77" idx="2"/>
          </p:cNvCxnSpPr>
          <p:nvPr/>
        </p:nvCxnSpPr>
        <p:spPr>
          <a:xfrm flipV="1">
            <a:off x="4283968" y="3645024"/>
            <a:ext cx="28598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0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411759" y="1718206"/>
            <a:ext cx="4439668" cy="3871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2975410" y="2332494"/>
            <a:ext cx="1656184" cy="846258"/>
            <a:chOff x="3779912" y="2060848"/>
            <a:chExt cx="2088232" cy="1144974"/>
          </a:xfrm>
        </p:grpSpPr>
        <p:sp>
          <p:nvSpPr>
            <p:cNvPr id="6" name="Ellipse 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005306" y="2304653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</a:t>
              </a:r>
              <a:r>
                <a:rPr lang="de-DE" sz="1400" dirty="0" err="1" smtClean="0"/>
                <a:t>Metriken</a:t>
              </a:r>
              <a:r>
                <a:rPr lang="de-DE" sz="1400" dirty="0" smtClean="0"/>
                <a:t> anzeigen</a:t>
              </a:r>
              <a:endParaRPr lang="de-DE" sz="14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4807512" y="3115791"/>
            <a:ext cx="1656184" cy="1000958"/>
            <a:chOff x="3779912" y="2060848"/>
            <a:chExt cx="2183151" cy="1144974"/>
          </a:xfrm>
        </p:grpSpPr>
        <p:sp>
          <p:nvSpPr>
            <p:cNvPr id="13" name="Ellipse 12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031940" y="2343467"/>
              <a:ext cx="1931123" cy="59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Code-Probleme</a:t>
              </a:r>
            </a:p>
            <a:p>
              <a:r>
                <a:rPr lang="de-DE" sz="1400" dirty="0" smtClean="0"/>
                <a:t>anzeigen</a:t>
              </a:r>
              <a:endParaRPr lang="de-DE" sz="14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843808" y="4384389"/>
            <a:ext cx="1646814" cy="936104"/>
            <a:chOff x="3779912" y="2060848"/>
            <a:chExt cx="2088232" cy="1144974"/>
          </a:xfrm>
        </p:grpSpPr>
        <p:sp>
          <p:nvSpPr>
            <p:cNvPr id="16" name="Ellipse 1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33298" y="2347041"/>
              <a:ext cx="19348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Software-Qualität</a:t>
              </a:r>
            </a:p>
            <a:p>
              <a:r>
                <a:rPr lang="de-DE" sz="1400" dirty="0" smtClean="0"/>
                <a:t>ermitteln</a:t>
              </a:r>
              <a:endParaRPr lang="de-DE" sz="14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870725" y="2423615"/>
            <a:ext cx="1353878" cy="1437433"/>
            <a:chOff x="870725" y="2083320"/>
            <a:chExt cx="1353878" cy="1437433"/>
          </a:xfrm>
        </p:grpSpPr>
        <p:pic>
          <p:nvPicPr>
            <p:cNvPr id="1026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870725" y="3212976"/>
              <a:ext cx="1353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.NET-Entwickler</a:t>
              </a:r>
              <a:endParaRPr lang="de-DE" sz="14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98102" y="4284680"/>
            <a:ext cx="1499122" cy="1430279"/>
            <a:chOff x="798103" y="2097486"/>
            <a:chExt cx="1499122" cy="1430279"/>
          </a:xfrm>
        </p:grpSpPr>
        <p:pic>
          <p:nvPicPr>
            <p:cNvPr id="27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097486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feld 27"/>
            <p:cNvSpPr txBox="1"/>
            <p:nvPr/>
          </p:nvSpPr>
          <p:spPr>
            <a:xfrm>
              <a:off x="798103" y="3219988"/>
              <a:ext cx="1499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mit viel Erfahrung</a:t>
              </a:r>
              <a:endParaRPr lang="de-DE" sz="1400" dirty="0"/>
            </a:p>
          </p:txBody>
        </p:sp>
      </p:grpSp>
      <p:cxnSp>
        <p:nvCxnSpPr>
          <p:cNvPr id="29" name="Gerade Verbindung mit Pfeil 28"/>
          <p:cNvCxnSpPr>
            <a:endCxn id="11" idx="2"/>
          </p:cNvCxnSpPr>
          <p:nvPr/>
        </p:nvCxnSpPr>
        <p:spPr>
          <a:xfrm flipV="1">
            <a:off x="1547664" y="3861048"/>
            <a:ext cx="0" cy="3141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>
            <a:stCxn id="1026" idx="3"/>
            <a:endCxn id="6" idx="2"/>
          </p:cNvCxnSpPr>
          <p:nvPr/>
        </p:nvCxnSpPr>
        <p:spPr>
          <a:xfrm flipV="1">
            <a:off x="1979712" y="2755623"/>
            <a:ext cx="995698" cy="2292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7" idx="3"/>
            <a:endCxn id="16" idx="2"/>
          </p:cNvCxnSpPr>
          <p:nvPr/>
        </p:nvCxnSpPr>
        <p:spPr>
          <a:xfrm>
            <a:off x="1979710" y="4845931"/>
            <a:ext cx="864098" cy="6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026" idx="3"/>
            <a:endCxn id="13" idx="2"/>
          </p:cNvCxnSpPr>
          <p:nvPr/>
        </p:nvCxnSpPr>
        <p:spPr>
          <a:xfrm>
            <a:off x="1979712" y="2984866"/>
            <a:ext cx="2827800" cy="6314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735503" y="4364208"/>
            <a:ext cx="1800202" cy="936104"/>
            <a:chOff x="3779912" y="2060848"/>
            <a:chExt cx="2282735" cy="1144974"/>
          </a:xfrm>
        </p:grpSpPr>
        <p:sp>
          <p:nvSpPr>
            <p:cNvPr id="47" name="Ellipse 46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127801" y="2324749"/>
              <a:ext cx="1934846" cy="63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Code entwickeln</a:t>
              </a:r>
              <a:endParaRPr lang="de-DE" sz="1400" dirty="0"/>
            </a:p>
          </p:txBody>
        </p:sp>
      </p:grpSp>
      <p:cxnSp>
        <p:nvCxnSpPr>
          <p:cNvPr id="49" name="Gerade Verbindung mit Pfeil 48"/>
          <p:cNvCxnSpPr>
            <a:stCxn id="1026" idx="3"/>
            <a:endCxn id="47" idx="1"/>
          </p:cNvCxnSpPr>
          <p:nvPr/>
        </p:nvCxnSpPr>
        <p:spPr>
          <a:xfrm>
            <a:off x="1979712" y="2984866"/>
            <a:ext cx="2996961" cy="15164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2" name="Gruppieren 51"/>
          <p:cNvGrpSpPr/>
          <p:nvPr/>
        </p:nvGrpSpPr>
        <p:grpSpPr>
          <a:xfrm>
            <a:off x="7236296" y="4274356"/>
            <a:ext cx="1108987" cy="1437433"/>
            <a:chOff x="993170" y="2083320"/>
            <a:chExt cx="1108987" cy="1437433"/>
          </a:xfrm>
        </p:grpSpPr>
        <p:pic>
          <p:nvPicPr>
            <p:cNvPr id="53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feld 53"/>
            <p:cNvSpPr txBox="1"/>
            <p:nvPr/>
          </p:nvSpPr>
          <p:spPr>
            <a:xfrm>
              <a:off x="993170" y="3212976"/>
              <a:ext cx="110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</a:t>
              </a:r>
              <a:r>
                <a:rPr lang="de-DE" sz="1400" dirty="0" err="1" smtClean="0"/>
                <a:t>Coder</a:t>
              </a:r>
              <a:endParaRPr lang="de-DE" sz="1400" dirty="0"/>
            </a:p>
          </p:txBody>
        </p:sp>
      </p:grpSp>
      <p:cxnSp>
        <p:nvCxnSpPr>
          <p:cNvPr id="55" name="Gerade Verbindung mit Pfeil 54"/>
          <p:cNvCxnSpPr>
            <a:stCxn id="53" idx="1"/>
            <a:endCxn id="47" idx="6"/>
          </p:cNvCxnSpPr>
          <p:nvPr/>
        </p:nvCxnSpPr>
        <p:spPr>
          <a:xfrm flipH="1" flipV="1">
            <a:off x="6382317" y="4832260"/>
            <a:ext cx="976426" cy="33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0" name="Textfeld 1039"/>
          <p:cNvSpPr txBox="1"/>
          <p:nvPr/>
        </p:nvSpPr>
        <p:spPr>
          <a:xfrm>
            <a:off x="2411759" y="1718205"/>
            <a:ext cx="443966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Visual Studio Erweiterung zur statischen Code-Analyse</a:t>
            </a:r>
            <a:endParaRPr lang="de-DE" sz="1400" dirty="0"/>
          </a:p>
        </p:txBody>
      </p:sp>
      <p:cxnSp>
        <p:nvCxnSpPr>
          <p:cNvPr id="32" name="Gerade Verbindung mit Pfeil 31"/>
          <p:cNvCxnSpPr>
            <a:stCxn id="53" idx="1"/>
            <a:endCxn id="13" idx="5"/>
          </p:cNvCxnSpPr>
          <p:nvPr/>
        </p:nvCxnSpPr>
        <p:spPr>
          <a:xfrm flipH="1" flipV="1">
            <a:off x="6159691" y="3970162"/>
            <a:ext cx="1199052" cy="8654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6827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Bildschirmpräsentation (4:3)</PresentationFormat>
  <Paragraphs>42</Paragraphs>
  <Slides>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CCD</vt:lpstr>
      <vt:lpstr>CC</vt:lpstr>
      <vt:lpstr>Architektur</vt:lpstr>
      <vt:lpstr>Use Cases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Naujoks</dc:creator>
  <cp:lastModifiedBy>Manuel Naujoks</cp:lastModifiedBy>
  <cp:revision>22</cp:revision>
  <dcterms:created xsi:type="dcterms:W3CDTF">2012-03-21T09:46:17Z</dcterms:created>
  <dcterms:modified xsi:type="dcterms:W3CDTF">2012-03-27T13:42:47Z</dcterms:modified>
</cp:coreProperties>
</file>