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71" autoAdjust="0"/>
  </p:normalViewPr>
  <p:slideViewPr>
    <p:cSldViewPr>
      <p:cViewPr>
        <p:scale>
          <a:sx n="120" d="100"/>
          <a:sy n="120" d="100"/>
        </p:scale>
        <p:origin x="-73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ermitteln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smtClean="0"/>
                <a:t>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35496" y="44624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de-DE" sz="2000" dirty="0" smtClean="0"/>
              <a:t>Produkt-</a:t>
            </a:r>
            <a:r>
              <a:rPr lang="de-DE" sz="2000" dirty="0" err="1" smtClean="0"/>
              <a:t>Backlog</a:t>
            </a:r>
            <a:endParaRPr lang="de-DE" sz="2000" dirty="0"/>
          </a:p>
        </p:txBody>
      </p:sp>
      <p:cxnSp>
        <p:nvCxnSpPr>
          <p:cNvPr id="64" name="Gerade Verbindung 63"/>
          <p:cNvCxnSpPr/>
          <p:nvPr/>
        </p:nvCxnSpPr>
        <p:spPr>
          <a:xfrm flipH="1">
            <a:off x="899592" y="1350350"/>
            <a:ext cx="2290" cy="51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321177" y="1350350"/>
            <a:ext cx="28977" cy="51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 flipH="1">
            <a:off x="5789380" y="1340768"/>
            <a:ext cx="9046" cy="5121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8246698" y="1340768"/>
            <a:ext cx="18002" cy="5121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9544" y="263691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07504" y="1628800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215516" y="3644007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738086" y="1579022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962222" y="1627838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2792092" y="2636912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5114350" y="3644007"/>
            <a:ext cx="1404156" cy="577081"/>
            <a:chOff x="1187624" y="3068960"/>
            <a:chExt cx="1404156" cy="577081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sehen, was Clean Code konform wäre.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333930" y="2753345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6588224" y="5733256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</a:t>
              </a:r>
            </a:p>
            <a:p>
              <a:r>
                <a:rPr lang="de-DE" sz="800" dirty="0" smtClean="0"/>
                <a:t>die Qualität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7562622" y="3645024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1261922" y="1696653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826318" y="4788441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einen Hinweis bekommen, wenn eine Sache Clean Code konform ist.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6086458" y="4653136"/>
            <a:ext cx="1404156" cy="584775"/>
            <a:chOff x="1187624" y="3068960"/>
            <a:chExt cx="1404156" cy="584775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einen Hinweis bekommen, wenn eine Sache nicht Clean Code konform ist.</a:t>
              </a:r>
              <a:endParaRPr lang="de-DE" sz="800" dirty="0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7740352" y="5652537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Qualitätsaussage über meine Visual Studio Solution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906890" y="2348881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896874" y="3399892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896874" y="4408004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896874" y="5416116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899592" y="6419428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3" name="Ellipse 112"/>
          <p:cNvSpPr/>
          <p:nvPr/>
        </p:nvSpPr>
        <p:spPr>
          <a:xfrm>
            <a:off x="145798" y="670248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597304" y="667874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53196" y="667874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7493848" y="667874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528714" y="772324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 smtClean="0"/>
              <a:t>ermitteln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>
            <a:off x="5203806" y="745540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748031" y="755122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337270" y="817548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Bildschirmpräsentation (4:3)</PresentationFormat>
  <Paragraphs>89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CCD</vt:lpstr>
      <vt:lpstr>CC</vt:lpstr>
      <vt:lpstr>Architektur</vt:lpstr>
      <vt:lpstr>Use Cases</vt:lpstr>
      <vt:lpstr>Produkt-Backlog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37</cp:revision>
  <cp:lastPrinted>2012-03-28T12:11:05Z</cp:lastPrinted>
  <dcterms:created xsi:type="dcterms:W3CDTF">2012-03-21T09:46:17Z</dcterms:created>
  <dcterms:modified xsi:type="dcterms:W3CDTF">2012-03-28T13:15:25Z</dcterms:modified>
</cp:coreProperties>
</file>