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71" autoAdjust="0"/>
  </p:normalViewPr>
  <p:slideViewPr>
    <p:cSldViewPr>
      <p:cViewPr varScale="1">
        <p:scale>
          <a:sx n="131" d="100"/>
          <a:sy n="13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99" y="188641"/>
            <a:ext cx="50497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38" y="3217718"/>
            <a:ext cx="5050984" cy="30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1475656" y="3140968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619673" y="6165303"/>
            <a:ext cx="4896541" cy="14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75656" y="116632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563888" y="3140967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rot="5400000">
            <a:off x="-1476671" y="3212976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86</cp:revision>
  <cp:lastPrinted>2012-03-28T12:11:05Z</cp:lastPrinted>
  <dcterms:created xsi:type="dcterms:W3CDTF">2012-03-21T09:46:17Z</dcterms:created>
  <dcterms:modified xsi:type="dcterms:W3CDTF">2012-08-15T13:34:23Z</dcterms:modified>
</cp:coreProperties>
</file>