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6" r:id="rId2"/>
    <p:sldId id="314" r:id="rId3"/>
    <p:sldId id="347" r:id="rId4"/>
    <p:sldId id="324" r:id="rId5"/>
    <p:sldId id="317" r:id="rId6"/>
    <p:sldId id="351" r:id="rId7"/>
    <p:sldId id="318" r:id="rId8"/>
    <p:sldId id="320" r:id="rId9"/>
    <p:sldId id="319" r:id="rId10"/>
    <p:sldId id="321" r:id="rId11"/>
    <p:sldId id="325" r:id="rId12"/>
    <p:sldId id="322" r:id="rId13"/>
    <p:sldId id="323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43" r:id="rId26"/>
    <p:sldId id="348" r:id="rId27"/>
    <p:sldId id="344" r:id="rId28"/>
    <p:sldId id="345" r:id="rId29"/>
    <p:sldId id="346" r:id="rId30"/>
    <p:sldId id="349" r:id="rId31"/>
    <p:sldId id="337" r:id="rId32"/>
    <p:sldId id="352" r:id="rId33"/>
    <p:sldId id="353" r:id="rId34"/>
    <p:sldId id="354" r:id="rId35"/>
    <p:sldId id="356" r:id="rId36"/>
    <p:sldId id="357" r:id="rId37"/>
    <p:sldId id="358" r:id="rId38"/>
    <p:sldId id="350" r:id="rId39"/>
    <p:sldId id="359" r:id="rId40"/>
    <p:sldId id="361" r:id="rId41"/>
    <p:sldId id="360" r:id="rId42"/>
    <p:sldId id="338" r:id="rId43"/>
    <p:sldId id="355" r:id="rId44"/>
    <p:sldId id="339" r:id="rId45"/>
    <p:sldId id="340" r:id="rId46"/>
    <p:sldId id="341" r:id="rId47"/>
    <p:sldId id="342" r:id="rId4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D7E2ED"/>
    <a:srgbClr val="2D5352"/>
    <a:srgbClr val="004C93"/>
    <a:srgbClr val="A0A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41" autoAdjust="0"/>
    <p:restoredTop sz="94717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890"/>
        <p:guide orient="horz" pos="10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D9B49-AB0A-4A80-BD19-BA7EDB3B913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9E8FFD3-720E-4E5B-BA46-30E69ADB0126}">
      <dgm:prSet/>
      <dgm:spPr/>
      <dgm:t>
        <a:bodyPr/>
        <a:lstStyle/>
        <a:p>
          <a:pPr rtl="0"/>
          <a:r>
            <a:rPr lang="de-DE" smtClean="0"/>
            <a:t>Metrik</a:t>
          </a:r>
          <a:endParaRPr lang="de-DE"/>
        </a:p>
      </dgm:t>
    </dgm:pt>
    <dgm:pt modelId="{0BD513C7-4360-4FBF-979E-F6402D3C49F2}" type="parTrans" cxnId="{5E9764A9-4AB7-4FF9-82F7-860FF2B970CD}">
      <dgm:prSet/>
      <dgm:spPr/>
      <dgm:t>
        <a:bodyPr/>
        <a:lstStyle/>
        <a:p>
          <a:endParaRPr lang="de-DE"/>
        </a:p>
      </dgm:t>
    </dgm:pt>
    <dgm:pt modelId="{34E27BB8-31BE-4068-8891-A11E13E55EAD}" type="sibTrans" cxnId="{5E9764A9-4AB7-4FF9-82F7-860FF2B970CD}">
      <dgm:prSet/>
      <dgm:spPr/>
      <dgm:t>
        <a:bodyPr/>
        <a:lstStyle/>
        <a:p>
          <a:endParaRPr lang="de-DE"/>
        </a:p>
      </dgm:t>
    </dgm:pt>
    <dgm:pt modelId="{F62CA1F9-91DC-4F57-AB0D-5DF197E2AAF7}">
      <dgm:prSet/>
      <dgm:spPr/>
      <dgm:t>
        <a:bodyPr/>
        <a:lstStyle/>
        <a:p>
          <a:pPr rtl="0"/>
          <a:r>
            <a:rPr lang="de-DE" i="1" dirty="0" smtClean="0"/>
            <a:t>Metrik</a:t>
          </a:r>
          <a:r>
            <a:rPr lang="de-DE" dirty="0" smtClean="0"/>
            <a:t> ist eine Eigenschaft oder der Wert dieser Eigenschaft und wird für Methoden, Typen oder </a:t>
          </a:r>
          <a:r>
            <a:rPr lang="de-DE" dirty="0" err="1" smtClean="0"/>
            <a:t>Namespaces</a:t>
          </a:r>
          <a:r>
            <a:rPr lang="de-DE" dirty="0" smtClean="0"/>
            <a:t> bestimmt.</a:t>
          </a:r>
          <a:endParaRPr lang="de-DE" dirty="0"/>
        </a:p>
      </dgm:t>
    </dgm:pt>
    <dgm:pt modelId="{F02C2D83-B450-4AD6-B0D2-4B2CA20E47E0}" type="parTrans" cxnId="{BFCC4588-900C-4A74-A104-E7EEB2B43BC6}">
      <dgm:prSet/>
      <dgm:spPr/>
      <dgm:t>
        <a:bodyPr/>
        <a:lstStyle/>
        <a:p>
          <a:endParaRPr lang="de-DE"/>
        </a:p>
      </dgm:t>
    </dgm:pt>
    <dgm:pt modelId="{EFD859EF-D65E-40DC-8CA6-2A4EE5CC0DA8}" type="sibTrans" cxnId="{BFCC4588-900C-4A74-A104-E7EEB2B43BC6}">
      <dgm:prSet/>
      <dgm:spPr/>
      <dgm:t>
        <a:bodyPr/>
        <a:lstStyle/>
        <a:p>
          <a:endParaRPr lang="de-DE"/>
        </a:p>
      </dgm:t>
    </dgm:pt>
    <dgm:pt modelId="{8C5E0695-1969-4BDE-BAEB-F6F316F986A3}">
      <dgm:prSet/>
      <dgm:spPr/>
      <dgm:t>
        <a:bodyPr/>
        <a:lstStyle/>
        <a:p>
          <a:pPr rtl="0"/>
          <a:r>
            <a:rPr lang="de-DE" smtClean="0"/>
            <a:t>Statische Code-Analyse</a:t>
          </a:r>
          <a:endParaRPr lang="de-DE"/>
        </a:p>
      </dgm:t>
    </dgm:pt>
    <dgm:pt modelId="{734581E2-6D60-4344-A34C-8EF5D7A51187}" type="parTrans" cxnId="{6BB93F5C-7C4D-4718-92CF-5B1880629972}">
      <dgm:prSet/>
      <dgm:spPr/>
      <dgm:t>
        <a:bodyPr/>
        <a:lstStyle/>
        <a:p>
          <a:endParaRPr lang="de-DE"/>
        </a:p>
      </dgm:t>
    </dgm:pt>
    <dgm:pt modelId="{4535413B-5A02-4389-8B3A-96332759B07E}" type="sibTrans" cxnId="{6BB93F5C-7C4D-4718-92CF-5B1880629972}">
      <dgm:prSet/>
      <dgm:spPr/>
      <dgm:t>
        <a:bodyPr/>
        <a:lstStyle/>
        <a:p>
          <a:endParaRPr lang="de-DE"/>
        </a:p>
      </dgm:t>
    </dgm:pt>
    <dgm:pt modelId="{3F68AE70-6D91-4315-A22A-0BF609195F1B}">
      <dgm:prSet/>
      <dgm:spPr/>
      <dgm:t>
        <a:bodyPr/>
        <a:lstStyle/>
        <a:p>
          <a:pPr rtl="0"/>
          <a:r>
            <a:rPr lang="de-DE" i="1" dirty="0" smtClean="0"/>
            <a:t>Statische Code-Analyse </a:t>
          </a:r>
          <a:r>
            <a:rPr lang="de-DE" dirty="0" smtClean="0"/>
            <a:t>bezeichnet die Analyse eines Softwareprogramms, ohne das dieses ausgeführt werden muss. Als Ergebnis wird ein Bericht, beispielsweise über </a:t>
          </a:r>
          <a:r>
            <a:rPr lang="de-DE" dirty="0" err="1" smtClean="0"/>
            <a:t>Metriken</a:t>
          </a:r>
          <a:r>
            <a:rPr lang="de-DE" dirty="0" smtClean="0"/>
            <a:t>, erstellt.</a:t>
          </a:r>
          <a:endParaRPr lang="de-DE" dirty="0"/>
        </a:p>
      </dgm:t>
    </dgm:pt>
    <dgm:pt modelId="{2B6B2D07-94A9-43ED-BF26-A386BE95DA49}" type="parTrans" cxnId="{C09732C9-FA6E-4505-A881-AB3D95425B1E}">
      <dgm:prSet/>
      <dgm:spPr/>
      <dgm:t>
        <a:bodyPr/>
        <a:lstStyle/>
        <a:p>
          <a:endParaRPr lang="de-DE"/>
        </a:p>
      </dgm:t>
    </dgm:pt>
    <dgm:pt modelId="{3B49F850-410E-4E00-828B-9F60FDC7E465}" type="sibTrans" cxnId="{C09732C9-FA6E-4505-A881-AB3D95425B1E}">
      <dgm:prSet/>
      <dgm:spPr/>
      <dgm:t>
        <a:bodyPr/>
        <a:lstStyle/>
        <a:p>
          <a:endParaRPr lang="de-DE"/>
        </a:p>
      </dgm:t>
    </dgm:pt>
    <dgm:pt modelId="{C1FD58D7-2DC0-4153-AD65-8100C95C5C4D}">
      <dgm:prSet/>
      <dgm:spPr/>
      <dgm:t>
        <a:bodyPr/>
        <a:lstStyle/>
        <a:p>
          <a:pPr rtl="0"/>
          <a:r>
            <a:rPr lang="de-DE" dirty="0" smtClean="0"/>
            <a:t>Clean Code</a:t>
          </a:r>
          <a:endParaRPr lang="de-DE" dirty="0"/>
        </a:p>
      </dgm:t>
    </dgm:pt>
    <dgm:pt modelId="{A1C88F34-F5C6-4C94-841B-229EF47A0370}" type="parTrans" cxnId="{94ECF2B8-3999-4316-853C-281C34F44C4F}">
      <dgm:prSet/>
      <dgm:spPr/>
      <dgm:t>
        <a:bodyPr/>
        <a:lstStyle/>
        <a:p>
          <a:endParaRPr lang="de-DE"/>
        </a:p>
      </dgm:t>
    </dgm:pt>
    <dgm:pt modelId="{7FD50274-B094-4752-A1AC-80FE85EFD930}" type="sibTrans" cxnId="{94ECF2B8-3999-4316-853C-281C34F44C4F}">
      <dgm:prSet/>
      <dgm:spPr/>
      <dgm:t>
        <a:bodyPr/>
        <a:lstStyle/>
        <a:p>
          <a:endParaRPr lang="de-DE"/>
        </a:p>
      </dgm:t>
    </dgm:pt>
    <dgm:pt modelId="{80E8635A-9FC1-4A25-A9F0-61535F986193}">
      <dgm:prSet/>
      <dgm:spPr/>
      <dgm:t>
        <a:bodyPr/>
        <a:lstStyle/>
        <a:p>
          <a:pPr rtl="0"/>
          <a:r>
            <a:rPr lang="de-DE" dirty="0" smtClean="0"/>
            <a:t>Clean Code bezeichnet strukturierteren, wartbareren und verständlicheren Quellcode. „Clean Code“ ist der Titel von Robert C. </a:t>
          </a:r>
          <a:r>
            <a:rPr lang="de-DE" dirty="0" err="1" smtClean="0"/>
            <a:t>Martin's</a:t>
          </a:r>
          <a:r>
            <a:rPr lang="de-DE" dirty="0" smtClean="0"/>
            <a:t> Buch.</a:t>
          </a:r>
          <a:endParaRPr lang="de-DE" dirty="0"/>
        </a:p>
      </dgm:t>
    </dgm:pt>
    <dgm:pt modelId="{A9C4F07F-4291-4626-A381-A536E1B72DE9}" type="parTrans" cxnId="{E26A19FC-4170-408F-A5FE-05BFAED3C877}">
      <dgm:prSet/>
      <dgm:spPr/>
      <dgm:t>
        <a:bodyPr/>
        <a:lstStyle/>
        <a:p>
          <a:endParaRPr lang="de-DE"/>
        </a:p>
      </dgm:t>
    </dgm:pt>
    <dgm:pt modelId="{19855507-B944-4CF6-807F-F5C07710643D}" type="sibTrans" cxnId="{E26A19FC-4170-408F-A5FE-05BFAED3C877}">
      <dgm:prSet/>
      <dgm:spPr/>
      <dgm:t>
        <a:bodyPr/>
        <a:lstStyle/>
        <a:p>
          <a:endParaRPr lang="de-DE"/>
        </a:p>
      </dgm:t>
    </dgm:pt>
    <dgm:pt modelId="{97B394F5-C701-4D03-B39E-144B9B8B0623}" type="pres">
      <dgm:prSet presAssocID="{01AD9B49-AB0A-4A80-BD19-BA7EDB3B9131}" presName="linear" presStyleCnt="0">
        <dgm:presLayoutVars>
          <dgm:dir/>
          <dgm:animLvl val="lvl"/>
          <dgm:resizeHandles val="exact"/>
        </dgm:presLayoutVars>
      </dgm:prSet>
      <dgm:spPr/>
    </dgm:pt>
    <dgm:pt modelId="{A56C9CDF-9247-4E30-9D2C-51F31DA894FA}" type="pres">
      <dgm:prSet presAssocID="{89E8FFD3-720E-4E5B-BA46-30E69ADB0126}" presName="parentLin" presStyleCnt="0"/>
      <dgm:spPr/>
    </dgm:pt>
    <dgm:pt modelId="{BD5CC47C-CB82-453A-B767-74786F1E851A}" type="pres">
      <dgm:prSet presAssocID="{89E8FFD3-720E-4E5B-BA46-30E69ADB0126}" presName="parentLeftMargin" presStyleLbl="node1" presStyleIdx="0" presStyleCnt="3"/>
      <dgm:spPr/>
    </dgm:pt>
    <dgm:pt modelId="{A0DBFE62-757B-4401-B830-65AF9CA3B50C}" type="pres">
      <dgm:prSet presAssocID="{89E8FFD3-720E-4E5B-BA46-30E69ADB01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4C89019-0B21-46EE-84F6-920964C879D7}" type="pres">
      <dgm:prSet presAssocID="{89E8FFD3-720E-4E5B-BA46-30E69ADB0126}" presName="negativeSpace" presStyleCnt="0"/>
      <dgm:spPr/>
    </dgm:pt>
    <dgm:pt modelId="{AFD5203C-A0DB-4009-910D-8B0A839B0173}" type="pres">
      <dgm:prSet presAssocID="{89E8FFD3-720E-4E5B-BA46-30E69ADB0126}" presName="childText" presStyleLbl="conFgAcc1" presStyleIdx="0" presStyleCnt="3">
        <dgm:presLayoutVars>
          <dgm:bulletEnabled val="1"/>
        </dgm:presLayoutVars>
      </dgm:prSet>
      <dgm:spPr/>
    </dgm:pt>
    <dgm:pt modelId="{795D14FE-46F2-4A28-A75F-C613F9DE4D98}" type="pres">
      <dgm:prSet presAssocID="{34E27BB8-31BE-4068-8891-A11E13E55EAD}" presName="spaceBetweenRectangles" presStyleCnt="0"/>
      <dgm:spPr/>
    </dgm:pt>
    <dgm:pt modelId="{509B2736-570D-4A18-974B-148C371750C1}" type="pres">
      <dgm:prSet presAssocID="{8C5E0695-1969-4BDE-BAEB-F6F316F986A3}" presName="parentLin" presStyleCnt="0"/>
      <dgm:spPr/>
    </dgm:pt>
    <dgm:pt modelId="{E767EB0C-F3A1-4723-82A5-D317F8E04123}" type="pres">
      <dgm:prSet presAssocID="{8C5E0695-1969-4BDE-BAEB-F6F316F986A3}" presName="parentLeftMargin" presStyleLbl="node1" presStyleIdx="0" presStyleCnt="3"/>
      <dgm:spPr/>
    </dgm:pt>
    <dgm:pt modelId="{A664C0F1-B95F-4DFB-8945-DC1AF6F52844}" type="pres">
      <dgm:prSet presAssocID="{8C5E0695-1969-4BDE-BAEB-F6F316F986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786F6F-AB3C-4018-AB2A-7E0BF0F7ABFD}" type="pres">
      <dgm:prSet presAssocID="{8C5E0695-1969-4BDE-BAEB-F6F316F986A3}" presName="negativeSpace" presStyleCnt="0"/>
      <dgm:spPr/>
    </dgm:pt>
    <dgm:pt modelId="{07130C8E-0A3B-4C38-ADAA-3368EA43AFDD}" type="pres">
      <dgm:prSet presAssocID="{8C5E0695-1969-4BDE-BAEB-F6F316F986A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60E212-B961-4852-A216-13DB7D3DF1FF}" type="pres">
      <dgm:prSet presAssocID="{4535413B-5A02-4389-8B3A-96332759B07E}" presName="spaceBetweenRectangles" presStyleCnt="0"/>
      <dgm:spPr/>
    </dgm:pt>
    <dgm:pt modelId="{CA468BFC-4E4F-47EE-A350-A20DD41D2142}" type="pres">
      <dgm:prSet presAssocID="{C1FD58D7-2DC0-4153-AD65-8100C95C5C4D}" presName="parentLin" presStyleCnt="0"/>
      <dgm:spPr/>
    </dgm:pt>
    <dgm:pt modelId="{0F26114C-2ACC-4324-98DA-919408385087}" type="pres">
      <dgm:prSet presAssocID="{C1FD58D7-2DC0-4153-AD65-8100C95C5C4D}" presName="parentLeftMargin" presStyleLbl="node1" presStyleIdx="1" presStyleCnt="3"/>
      <dgm:spPr/>
    </dgm:pt>
    <dgm:pt modelId="{26D49FF2-83C7-4DDD-B785-EB4F1DC18FB9}" type="pres">
      <dgm:prSet presAssocID="{C1FD58D7-2DC0-4153-AD65-8100C95C5C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889AE01-D2D2-403D-905E-5130D33DFCFD}" type="pres">
      <dgm:prSet presAssocID="{C1FD58D7-2DC0-4153-AD65-8100C95C5C4D}" presName="negativeSpace" presStyleCnt="0"/>
      <dgm:spPr/>
    </dgm:pt>
    <dgm:pt modelId="{16854358-1B4A-4292-B56A-A1BA37C7C6D4}" type="pres">
      <dgm:prSet presAssocID="{C1FD58D7-2DC0-4153-AD65-8100C95C5C4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09732C9-FA6E-4505-A881-AB3D95425B1E}" srcId="{8C5E0695-1969-4BDE-BAEB-F6F316F986A3}" destId="{3F68AE70-6D91-4315-A22A-0BF609195F1B}" srcOrd="0" destOrd="0" parTransId="{2B6B2D07-94A9-43ED-BF26-A386BE95DA49}" sibTransId="{3B49F850-410E-4E00-828B-9F60FDC7E465}"/>
    <dgm:cxn modelId="{FB532503-F2D5-4910-BAE0-38F62A73CEDA}" type="presOf" srcId="{8C5E0695-1969-4BDE-BAEB-F6F316F986A3}" destId="{E767EB0C-F3A1-4723-82A5-D317F8E04123}" srcOrd="0" destOrd="0" presId="urn:microsoft.com/office/officeart/2005/8/layout/list1"/>
    <dgm:cxn modelId="{BB4912EC-CF4A-47AE-B8D0-44DF0C1E470E}" type="presOf" srcId="{89E8FFD3-720E-4E5B-BA46-30E69ADB0126}" destId="{BD5CC47C-CB82-453A-B767-74786F1E851A}" srcOrd="0" destOrd="0" presId="urn:microsoft.com/office/officeart/2005/8/layout/list1"/>
    <dgm:cxn modelId="{4B9B4E5F-256B-4A1F-9B0D-D0DDE124450D}" type="presOf" srcId="{80E8635A-9FC1-4A25-A9F0-61535F986193}" destId="{16854358-1B4A-4292-B56A-A1BA37C7C6D4}" srcOrd="0" destOrd="0" presId="urn:microsoft.com/office/officeart/2005/8/layout/list1"/>
    <dgm:cxn modelId="{F465EA41-1283-4482-A658-ED9A08F47EFC}" type="presOf" srcId="{C1FD58D7-2DC0-4153-AD65-8100C95C5C4D}" destId="{0F26114C-2ACC-4324-98DA-919408385087}" srcOrd="0" destOrd="0" presId="urn:microsoft.com/office/officeart/2005/8/layout/list1"/>
    <dgm:cxn modelId="{6BB93F5C-7C4D-4718-92CF-5B1880629972}" srcId="{01AD9B49-AB0A-4A80-BD19-BA7EDB3B9131}" destId="{8C5E0695-1969-4BDE-BAEB-F6F316F986A3}" srcOrd="1" destOrd="0" parTransId="{734581E2-6D60-4344-A34C-8EF5D7A51187}" sibTransId="{4535413B-5A02-4389-8B3A-96332759B07E}"/>
    <dgm:cxn modelId="{BFCC4588-900C-4A74-A104-E7EEB2B43BC6}" srcId="{89E8FFD3-720E-4E5B-BA46-30E69ADB0126}" destId="{F62CA1F9-91DC-4F57-AB0D-5DF197E2AAF7}" srcOrd="0" destOrd="0" parTransId="{F02C2D83-B450-4AD6-B0D2-4B2CA20E47E0}" sibTransId="{EFD859EF-D65E-40DC-8CA6-2A4EE5CC0DA8}"/>
    <dgm:cxn modelId="{3139D7AD-72F4-4243-954D-89FCABD463A1}" type="presOf" srcId="{8C5E0695-1969-4BDE-BAEB-F6F316F986A3}" destId="{A664C0F1-B95F-4DFB-8945-DC1AF6F52844}" srcOrd="1" destOrd="0" presId="urn:microsoft.com/office/officeart/2005/8/layout/list1"/>
    <dgm:cxn modelId="{01B47592-AF01-4637-97EF-2479784F40F7}" type="presOf" srcId="{C1FD58D7-2DC0-4153-AD65-8100C95C5C4D}" destId="{26D49FF2-83C7-4DDD-B785-EB4F1DC18FB9}" srcOrd="1" destOrd="0" presId="urn:microsoft.com/office/officeart/2005/8/layout/list1"/>
    <dgm:cxn modelId="{5E9764A9-4AB7-4FF9-82F7-860FF2B970CD}" srcId="{01AD9B49-AB0A-4A80-BD19-BA7EDB3B9131}" destId="{89E8FFD3-720E-4E5B-BA46-30E69ADB0126}" srcOrd="0" destOrd="0" parTransId="{0BD513C7-4360-4FBF-979E-F6402D3C49F2}" sibTransId="{34E27BB8-31BE-4068-8891-A11E13E55EAD}"/>
    <dgm:cxn modelId="{E26A19FC-4170-408F-A5FE-05BFAED3C877}" srcId="{C1FD58D7-2DC0-4153-AD65-8100C95C5C4D}" destId="{80E8635A-9FC1-4A25-A9F0-61535F986193}" srcOrd="0" destOrd="0" parTransId="{A9C4F07F-4291-4626-A381-A536E1B72DE9}" sibTransId="{19855507-B944-4CF6-807F-F5C07710643D}"/>
    <dgm:cxn modelId="{F35205A4-8805-4ADB-9B4E-DEE452D65A24}" type="presOf" srcId="{F62CA1F9-91DC-4F57-AB0D-5DF197E2AAF7}" destId="{AFD5203C-A0DB-4009-910D-8B0A839B0173}" srcOrd="0" destOrd="0" presId="urn:microsoft.com/office/officeart/2005/8/layout/list1"/>
    <dgm:cxn modelId="{D7B53691-B81B-47BF-A66D-18051CC22FC8}" type="presOf" srcId="{3F68AE70-6D91-4315-A22A-0BF609195F1B}" destId="{07130C8E-0A3B-4C38-ADAA-3368EA43AFDD}" srcOrd="0" destOrd="0" presId="urn:microsoft.com/office/officeart/2005/8/layout/list1"/>
    <dgm:cxn modelId="{94ECF2B8-3999-4316-853C-281C34F44C4F}" srcId="{01AD9B49-AB0A-4A80-BD19-BA7EDB3B9131}" destId="{C1FD58D7-2DC0-4153-AD65-8100C95C5C4D}" srcOrd="2" destOrd="0" parTransId="{A1C88F34-F5C6-4C94-841B-229EF47A0370}" sibTransId="{7FD50274-B094-4752-A1AC-80FE85EFD930}"/>
    <dgm:cxn modelId="{86EA4375-F2D7-498F-BDDE-6F3E055C4676}" type="presOf" srcId="{89E8FFD3-720E-4E5B-BA46-30E69ADB0126}" destId="{A0DBFE62-757B-4401-B830-65AF9CA3B50C}" srcOrd="1" destOrd="0" presId="urn:microsoft.com/office/officeart/2005/8/layout/list1"/>
    <dgm:cxn modelId="{98ED39B1-EE1D-4B43-9BFC-6F5EFF546A3E}" type="presOf" srcId="{01AD9B49-AB0A-4A80-BD19-BA7EDB3B9131}" destId="{97B394F5-C701-4D03-B39E-144B9B8B0623}" srcOrd="0" destOrd="0" presId="urn:microsoft.com/office/officeart/2005/8/layout/list1"/>
    <dgm:cxn modelId="{ACFD266D-6D6D-4AD5-9C69-5120ADDB696A}" type="presParOf" srcId="{97B394F5-C701-4D03-B39E-144B9B8B0623}" destId="{A56C9CDF-9247-4E30-9D2C-51F31DA894FA}" srcOrd="0" destOrd="0" presId="urn:microsoft.com/office/officeart/2005/8/layout/list1"/>
    <dgm:cxn modelId="{192F30E3-3D46-4883-BB50-4350277480DC}" type="presParOf" srcId="{A56C9CDF-9247-4E30-9D2C-51F31DA894FA}" destId="{BD5CC47C-CB82-453A-B767-74786F1E851A}" srcOrd="0" destOrd="0" presId="urn:microsoft.com/office/officeart/2005/8/layout/list1"/>
    <dgm:cxn modelId="{B1547889-3379-4513-AA84-2FFD49EFC6AC}" type="presParOf" srcId="{A56C9CDF-9247-4E30-9D2C-51F31DA894FA}" destId="{A0DBFE62-757B-4401-B830-65AF9CA3B50C}" srcOrd="1" destOrd="0" presId="urn:microsoft.com/office/officeart/2005/8/layout/list1"/>
    <dgm:cxn modelId="{382905D9-C543-496A-B5FD-11D0B8788577}" type="presParOf" srcId="{97B394F5-C701-4D03-B39E-144B9B8B0623}" destId="{64C89019-0B21-46EE-84F6-920964C879D7}" srcOrd="1" destOrd="0" presId="urn:microsoft.com/office/officeart/2005/8/layout/list1"/>
    <dgm:cxn modelId="{14FAF031-C58E-4269-B05C-DC48DF0DBBE2}" type="presParOf" srcId="{97B394F5-C701-4D03-B39E-144B9B8B0623}" destId="{AFD5203C-A0DB-4009-910D-8B0A839B0173}" srcOrd="2" destOrd="0" presId="urn:microsoft.com/office/officeart/2005/8/layout/list1"/>
    <dgm:cxn modelId="{8789018E-C57D-4E21-BC59-807FE3AF4A93}" type="presParOf" srcId="{97B394F5-C701-4D03-B39E-144B9B8B0623}" destId="{795D14FE-46F2-4A28-A75F-C613F9DE4D98}" srcOrd="3" destOrd="0" presId="urn:microsoft.com/office/officeart/2005/8/layout/list1"/>
    <dgm:cxn modelId="{9B8AEB5B-4593-468B-A737-B637C0C50E7F}" type="presParOf" srcId="{97B394F5-C701-4D03-B39E-144B9B8B0623}" destId="{509B2736-570D-4A18-974B-148C371750C1}" srcOrd="4" destOrd="0" presId="urn:microsoft.com/office/officeart/2005/8/layout/list1"/>
    <dgm:cxn modelId="{C94A3D70-E637-44BD-A71E-C56466B28F64}" type="presParOf" srcId="{509B2736-570D-4A18-974B-148C371750C1}" destId="{E767EB0C-F3A1-4723-82A5-D317F8E04123}" srcOrd="0" destOrd="0" presId="urn:microsoft.com/office/officeart/2005/8/layout/list1"/>
    <dgm:cxn modelId="{40540379-4B55-4C21-BA0F-04A4A106D73C}" type="presParOf" srcId="{509B2736-570D-4A18-974B-148C371750C1}" destId="{A664C0F1-B95F-4DFB-8945-DC1AF6F52844}" srcOrd="1" destOrd="0" presId="urn:microsoft.com/office/officeart/2005/8/layout/list1"/>
    <dgm:cxn modelId="{026245C7-8F21-44E8-B485-6A34C2F9D955}" type="presParOf" srcId="{97B394F5-C701-4D03-B39E-144B9B8B0623}" destId="{37786F6F-AB3C-4018-AB2A-7E0BF0F7ABFD}" srcOrd="5" destOrd="0" presId="urn:microsoft.com/office/officeart/2005/8/layout/list1"/>
    <dgm:cxn modelId="{08B4F057-C644-434F-808A-2A21D9CB2D21}" type="presParOf" srcId="{97B394F5-C701-4D03-B39E-144B9B8B0623}" destId="{07130C8E-0A3B-4C38-ADAA-3368EA43AFDD}" srcOrd="6" destOrd="0" presId="urn:microsoft.com/office/officeart/2005/8/layout/list1"/>
    <dgm:cxn modelId="{032974E5-E7E4-4F89-825C-E5A737EC1C33}" type="presParOf" srcId="{97B394F5-C701-4D03-B39E-144B9B8B0623}" destId="{9C60E212-B961-4852-A216-13DB7D3DF1FF}" srcOrd="7" destOrd="0" presId="urn:microsoft.com/office/officeart/2005/8/layout/list1"/>
    <dgm:cxn modelId="{70BBD40B-BD1D-4706-B029-F3A22C45536F}" type="presParOf" srcId="{97B394F5-C701-4D03-B39E-144B9B8B0623}" destId="{CA468BFC-4E4F-47EE-A350-A20DD41D2142}" srcOrd="8" destOrd="0" presId="urn:microsoft.com/office/officeart/2005/8/layout/list1"/>
    <dgm:cxn modelId="{E6139A64-08B8-4F26-AB4F-D8AD68963ED6}" type="presParOf" srcId="{CA468BFC-4E4F-47EE-A350-A20DD41D2142}" destId="{0F26114C-2ACC-4324-98DA-919408385087}" srcOrd="0" destOrd="0" presId="urn:microsoft.com/office/officeart/2005/8/layout/list1"/>
    <dgm:cxn modelId="{9A188D33-E7A2-4297-8D24-9AF3CD9BF977}" type="presParOf" srcId="{CA468BFC-4E4F-47EE-A350-A20DD41D2142}" destId="{26D49FF2-83C7-4DDD-B785-EB4F1DC18FB9}" srcOrd="1" destOrd="0" presId="urn:microsoft.com/office/officeart/2005/8/layout/list1"/>
    <dgm:cxn modelId="{45A93CE0-5262-4815-A16E-9A7B8037524F}" type="presParOf" srcId="{97B394F5-C701-4D03-B39E-144B9B8B0623}" destId="{4889AE01-D2D2-403D-905E-5130D33DFCFD}" srcOrd="9" destOrd="0" presId="urn:microsoft.com/office/officeart/2005/8/layout/list1"/>
    <dgm:cxn modelId="{A41DE35D-F60B-41C3-88C5-DF2E7EAA48CC}" type="presParOf" srcId="{97B394F5-C701-4D03-B39E-144B9B8B0623}" destId="{16854358-1B4A-4292-B56A-A1BA37C7C6D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dirty="0" smtClean="0"/>
            <a:t>.NET-Entwickler mit wenig Erfahrung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.NET-Entwickler mit viel Erfahrung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dirty="0" smtClean="0"/>
            <a:t>.NET Clean Code-Entwickler</a:t>
          </a:r>
          <a:endParaRPr lang="de-D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63F67CE-AA1E-492F-9626-04CE988E0F72}">
      <dgm:prSet phldrT="[Text]"/>
      <dgm:spPr/>
      <dgm:t>
        <a:bodyPr/>
        <a:lstStyle/>
        <a:p>
          <a:r>
            <a:rPr lang="de-DE" dirty="0" smtClean="0"/>
            <a:t>Überblick über das System</a:t>
          </a:r>
          <a:endParaRPr lang="de-DE" dirty="0"/>
        </a:p>
      </dgm:t>
    </dgm:pt>
    <dgm:pt modelId="{39EF52CE-7985-4C15-B80A-2B21E7EB249B}" type="parTrans" cxnId="{DF5846DF-A288-429E-AD6F-3269FC9BFF59}">
      <dgm:prSet/>
      <dgm:spPr/>
      <dgm:t>
        <a:bodyPr/>
        <a:lstStyle/>
        <a:p>
          <a:endParaRPr lang="de-DE"/>
        </a:p>
      </dgm:t>
    </dgm:pt>
    <dgm:pt modelId="{91BF6E79-7481-48C8-9D82-A1E80E589072}" type="sibTrans" cxnId="{DF5846DF-A288-429E-AD6F-3269FC9BFF59}">
      <dgm:prSet/>
      <dgm:spPr/>
      <dgm:t>
        <a:bodyPr/>
        <a:lstStyle/>
        <a:p>
          <a:endParaRPr lang="de-DE"/>
        </a:p>
      </dgm:t>
    </dgm:pt>
    <dgm:pt modelId="{5DD89F66-06D6-4CAA-A552-B94A045D4760}">
      <dgm:prSet phldrT="[Text]"/>
      <dgm:spPr/>
      <dgm:t>
        <a:bodyPr/>
        <a:lstStyle/>
        <a:p>
          <a:r>
            <a:rPr lang="de-DE" dirty="0" smtClean="0"/>
            <a:t>Problemfälle beobachten</a:t>
          </a:r>
          <a:endParaRPr lang="de-DE" dirty="0"/>
        </a:p>
      </dgm:t>
    </dgm:pt>
    <dgm:pt modelId="{D5C5ACA9-E98C-4A4E-A2AD-E5B6403D5F6D}" type="parTrans" cxnId="{3047D487-22D0-4BA0-847B-D6646A4E0AB5}">
      <dgm:prSet/>
      <dgm:spPr/>
      <dgm:t>
        <a:bodyPr/>
        <a:lstStyle/>
        <a:p>
          <a:endParaRPr lang="de-DE"/>
        </a:p>
      </dgm:t>
    </dgm:pt>
    <dgm:pt modelId="{63470BC1-1032-4698-96D7-4F555E2FA1FF}" type="sibTrans" cxnId="{3047D487-22D0-4BA0-847B-D6646A4E0AB5}">
      <dgm:prSet/>
      <dgm:spPr/>
      <dgm:t>
        <a:bodyPr/>
        <a:lstStyle/>
        <a:p>
          <a:endParaRPr lang="de-DE"/>
        </a:p>
      </dgm:t>
    </dgm:pt>
    <dgm:pt modelId="{E9F876F0-0205-4A00-BF84-3E04695D2819}">
      <dgm:prSet phldrT="[Text]"/>
      <dgm:spPr/>
      <dgm:t>
        <a:bodyPr/>
        <a:lstStyle/>
        <a:p>
          <a:r>
            <a:rPr lang="de-DE" dirty="0" smtClean="0"/>
            <a:t>Entwicklungstrends sehen</a:t>
          </a:r>
          <a:endParaRPr lang="de-DE" dirty="0"/>
        </a:p>
      </dgm:t>
    </dgm:pt>
    <dgm:pt modelId="{8DAA3A50-F0D8-4F51-B095-FD987FA46F20}" type="parTrans" cxnId="{A7CCCAAB-C3E6-41EB-BCE0-BBE5FAFE4C91}">
      <dgm:prSet/>
      <dgm:spPr/>
      <dgm:t>
        <a:bodyPr/>
        <a:lstStyle/>
        <a:p>
          <a:endParaRPr lang="de-DE"/>
        </a:p>
      </dgm:t>
    </dgm:pt>
    <dgm:pt modelId="{C9376811-8E4C-4415-89CD-E90BD7B02D20}" type="sibTrans" cxnId="{A7CCCAAB-C3E6-41EB-BCE0-BBE5FAFE4C91}">
      <dgm:prSet/>
      <dgm:spPr/>
      <dgm:t>
        <a:bodyPr/>
        <a:lstStyle/>
        <a:p>
          <a:endParaRPr lang="de-DE"/>
        </a:p>
      </dgm:t>
    </dgm:pt>
    <dgm:pt modelId="{65F703A6-6E30-49ED-8D1C-FC887FB25CEC}">
      <dgm:prSet phldrT="[Text]"/>
      <dgm:spPr/>
      <dgm:t>
        <a:bodyPr/>
        <a:lstStyle/>
        <a:p>
          <a:r>
            <a:rPr lang="de-DE" dirty="0" smtClean="0"/>
            <a:t>Noch mehr Einsicht</a:t>
          </a:r>
          <a:endParaRPr lang="de-DE" dirty="0"/>
        </a:p>
      </dgm:t>
    </dgm:pt>
    <dgm:pt modelId="{28A1CF88-82B4-451E-A911-B21E77117551}" type="parTrans" cxnId="{6537C246-B079-4F4E-93B5-280C32B8EA8A}">
      <dgm:prSet/>
      <dgm:spPr/>
      <dgm:t>
        <a:bodyPr/>
        <a:lstStyle/>
        <a:p>
          <a:endParaRPr lang="de-DE"/>
        </a:p>
      </dgm:t>
    </dgm:pt>
    <dgm:pt modelId="{4DE4E18A-9E17-449F-8DE9-D5C9736D70B0}" type="sibTrans" cxnId="{6537C246-B079-4F4E-93B5-280C32B8EA8A}">
      <dgm:prSet/>
      <dgm:spPr/>
      <dgm:t>
        <a:bodyPr/>
        <a:lstStyle/>
        <a:p>
          <a:endParaRPr lang="de-DE"/>
        </a:p>
      </dgm:t>
    </dgm:pt>
    <dgm:pt modelId="{C521979B-29B9-4452-A129-12BAB879C69E}">
      <dgm:prSet phldrT="[Text]"/>
      <dgm:spPr/>
      <dgm:t>
        <a:bodyPr/>
        <a:lstStyle/>
        <a:p>
          <a:r>
            <a:rPr lang="de-DE" dirty="0" smtClean="0"/>
            <a:t>Codequalität sicherstellen</a:t>
          </a:r>
          <a:endParaRPr lang="de-DE" dirty="0"/>
        </a:p>
      </dgm:t>
    </dgm:pt>
    <dgm:pt modelId="{325E1646-A092-49A4-8964-DF7205316902}" type="parTrans" cxnId="{136EE817-5563-4D12-AD5E-ED5085AFC0F6}">
      <dgm:prSet/>
      <dgm:spPr/>
      <dgm:t>
        <a:bodyPr/>
        <a:lstStyle/>
        <a:p>
          <a:endParaRPr lang="de-DE"/>
        </a:p>
      </dgm:t>
    </dgm:pt>
    <dgm:pt modelId="{AA64D87F-7529-4CED-A893-FAD062201814}" type="sibTrans" cxnId="{136EE817-5563-4D12-AD5E-ED5085AFC0F6}">
      <dgm:prSet/>
      <dgm:spPr/>
      <dgm:t>
        <a:bodyPr/>
        <a:lstStyle/>
        <a:p>
          <a:endParaRPr lang="de-DE"/>
        </a:p>
      </dgm:t>
    </dgm:pt>
    <dgm:pt modelId="{24DCABF9-EEDB-431C-AFF6-0F53EEE5E822}">
      <dgm:prSet phldrT="[Text]"/>
      <dgm:spPr/>
      <dgm:t>
        <a:bodyPr/>
        <a:lstStyle/>
        <a:p>
          <a:r>
            <a:rPr lang="de-DE" dirty="0" smtClean="0"/>
            <a:t>Clean Code-Unterstützung</a:t>
          </a:r>
          <a:endParaRPr lang="de-DE" dirty="0"/>
        </a:p>
      </dgm:t>
    </dgm:pt>
    <dgm:pt modelId="{64CAA5DD-49BF-4AAF-85BE-6B299AEF0995}" type="parTrans" cxnId="{BCCB463E-350C-4335-8E7C-1B01459BC367}">
      <dgm:prSet/>
      <dgm:spPr/>
      <dgm:t>
        <a:bodyPr/>
        <a:lstStyle/>
        <a:p>
          <a:endParaRPr lang="de-DE"/>
        </a:p>
      </dgm:t>
    </dgm:pt>
    <dgm:pt modelId="{E8FDF62E-6240-4436-809E-6CE5FBDF114B}" type="sibTrans" cxnId="{BCCB463E-350C-4335-8E7C-1B01459BC367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</dgm:pt>
    <dgm:pt modelId="{2372183F-ABE0-405A-B06C-6D0223575225}" type="pres">
      <dgm:prSet presAssocID="{5BECDAC4-ACC7-4BD7-8AA9-69BCE58FCA5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30C8E4E-521C-47B2-A72B-30E5100ECC24}" type="presOf" srcId="{E9F876F0-0205-4A00-BF84-3E04695D2819}" destId="{04015519-56C3-41C1-8354-98EB09D52274}" srcOrd="0" destOrd="2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FC5D079C-B47F-41C2-BD16-F0838C053D74}" type="presOf" srcId="{5DD89F66-06D6-4CAA-A552-B94A045D4760}" destId="{2372183F-ABE0-405A-B06C-6D0223575225}" srcOrd="0" destOrd="2" presId="urn:microsoft.com/office/officeart/2005/8/layout/default"/>
    <dgm:cxn modelId="{955A3276-86AE-451B-99CD-A3A6C545E105}" type="presOf" srcId="{C521979B-29B9-4452-A129-12BAB879C69E}" destId="{E8735D3C-EA26-431B-8465-4E37B17E7E25}" srcOrd="0" destOrd="1" presId="urn:microsoft.com/office/officeart/2005/8/layout/default"/>
    <dgm:cxn modelId="{BCCB463E-350C-4335-8E7C-1B01459BC367}" srcId="{F3745F33-B0D0-4F7C-A663-E22BFD34C2AB}" destId="{24DCABF9-EEDB-431C-AFF6-0F53EEE5E822}" srcOrd="1" destOrd="0" parTransId="{64CAA5DD-49BF-4AAF-85BE-6B299AEF0995}" sibTransId="{E8FDF62E-6240-4436-809E-6CE5FBDF114B}"/>
    <dgm:cxn modelId="{B80367FE-9C25-426C-8681-402131A1B7C5}" type="presOf" srcId="{8D8EFB5B-A4E8-4144-BC06-05A81497629B}" destId="{964B784C-B548-4EBB-86C3-04BBF4D88122}" srcOrd="0" destOrd="0" presId="urn:microsoft.com/office/officeart/2005/8/layout/default"/>
    <dgm:cxn modelId="{CDD9899B-40E2-4605-9475-31D2CFFF3BC0}" type="presOf" srcId="{F3745F33-B0D0-4F7C-A663-E22BFD34C2AB}" destId="{E8735D3C-EA26-431B-8465-4E37B17E7E25}" srcOrd="0" destOrd="0" presId="urn:microsoft.com/office/officeart/2005/8/layout/default"/>
    <dgm:cxn modelId="{C1033FA8-7487-47DB-B4DE-E045776677ED}" type="presOf" srcId="{C599B4BA-9475-41B3-BD9F-94FCA6ECC533}" destId="{04015519-56C3-41C1-8354-98EB09D52274}" srcOrd="0" destOrd="0" presId="urn:microsoft.com/office/officeart/2005/8/layout/default"/>
    <dgm:cxn modelId="{136EE817-5563-4D12-AD5E-ED5085AFC0F6}" srcId="{F3745F33-B0D0-4F7C-A663-E22BFD34C2AB}" destId="{C521979B-29B9-4452-A129-12BAB879C69E}" srcOrd="0" destOrd="0" parTransId="{325E1646-A092-49A4-8964-DF7205316902}" sibTransId="{AA64D87F-7529-4CED-A893-FAD062201814}"/>
    <dgm:cxn modelId="{A7CCCAAB-C3E6-41EB-BCE0-BBE5FAFE4C91}" srcId="{C599B4BA-9475-41B3-BD9F-94FCA6ECC533}" destId="{E9F876F0-0205-4A00-BF84-3E04695D2819}" srcOrd="1" destOrd="0" parTransId="{8DAA3A50-F0D8-4F51-B095-FD987FA46F20}" sibTransId="{C9376811-8E4C-4415-89CD-E90BD7B02D20}"/>
    <dgm:cxn modelId="{DF5846DF-A288-429E-AD6F-3269FC9BFF59}" srcId="{5BECDAC4-ACC7-4BD7-8AA9-69BCE58FCA57}" destId="{563F67CE-AA1E-492F-9626-04CE988E0F72}" srcOrd="0" destOrd="0" parTransId="{39EF52CE-7985-4C15-B80A-2B21E7EB249B}" sibTransId="{91BF6E79-7481-48C8-9D82-A1E80E589072}"/>
    <dgm:cxn modelId="{73EE992B-C030-40A8-BCC6-1A157B41A922}" type="presOf" srcId="{563F67CE-AA1E-492F-9626-04CE988E0F72}" destId="{2372183F-ABE0-405A-B06C-6D0223575225}" srcOrd="0" destOrd="1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25CC7A8D-8ED7-4498-A4E0-BD4539700D29}" type="presOf" srcId="{24DCABF9-EEDB-431C-AFF6-0F53EEE5E822}" destId="{E8735D3C-EA26-431B-8465-4E37B17E7E25}" srcOrd="0" destOrd="2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6537C246-B079-4F4E-93B5-280C32B8EA8A}" srcId="{C599B4BA-9475-41B3-BD9F-94FCA6ECC533}" destId="{65F703A6-6E30-49ED-8D1C-FC887FB25CEC}" srcOrd="0" destOrd="0" parTransId="{28A1CF88-82B4-451E-A911-B21E77117551}" sibTransId="{4DE4E18A-9E17-449F-8DE9-D5C9736D70B0}"/>
    <dgm:cxn modelId="{7F86CC44-F064-4F58-969B-9FF07868DF12}" type="presOf" srcId="{5BECDAC4-ACC7-4BD7-8AA9-69BCE58FCA57}" destId="{2372183F-ABE0-405A-B06C-6D0223575225}" srcOrd="0" destOrd="0" presId="urn:microsoft.com/office/officeart/2005/8/layout/default"/>
    <dgm:cxn modelId="{3047D487-22D0-4BA0-847B-D6646A4E0AB5}" srcId="{5BECDAC4-ACC7-4BD7-8AA9-69BCE58FCA57}" destId="{5DD89F66-06D6-4CAA-A552-B94A045D4760}" srcOrd="1" destOrd="0" parTransId="{D5C5ACA9-E98C-4A4E-A2AD-E5B6403D5F6D}" sibTransId="{63470BC1-1032-4698-96D7-4F555E2FA1FF}"/>
    <dgm:cxn modelId="{0F942E86-FAB7-41B6-AC1C-91B4139EDC5C}" type="presOf" srcId="{65F703A6-6E30-49ED-8D1C-FC887FB25CEC}" destId="{04015519-56C3-41C1-8354-98EB09D52274}" srcOrd="0" destOrd="1" presId="urn:microsoft.com/office/officeart/2005/8/layout/default"/>
    <dgm:cxn modelId="{C9C10624-53BC-45C2-826F-3B9F8CAAAB8C}" type="presParOf" srcId="{964B784C-B548-4EBB-86C3-04BBF4D88122}" destId="{2372183F-ABE0-405A-B06C-6D0223575225}" srcOrd="0" destOrd="0" presId="urn:microsoft.com/office/officeart/2005/8/layout/default"/>
    <dgm:cxn modelId="{E2439EB4-8010-443E-9EA9-A2AA88B45806}" type="presParOf" srcId="{964B784C-B548-4EBB-86C3-04BBF4D88122}" destId="{4F7A05A8-0CDF-4967-AA72-9648FEE18D01}" srcOrd="1" destOrd="0" presId="urn:microsoft.com/office/officeart/2005/8/layout/default"/>
    <dgm:cxn modelId="{318F5B28-5FC0-428C-AF36-C05579E0134A}" type="presParOf" srcId="{964B784C-B548-4EBB-86C3-04BBF4D88122}" destId="{04015519-56C3-41C1-8354-98EB09D52274}" srcOrd="2" destOrd="0" presId="urn:microsoft.com/office/officeart/2005/8/layout/default"/>
    <dgm:cxn modelId="{AB8A5416-E7FD-4BA0-9EE8-31056787672B}" type="presParOf" srcId="{964B784C-B548-4EBB-86C3-04BBF4D88122}" destId="{AFDED73F-15CA-4EAA-A765-31A5DB2A7AF5}" srcOrd="3" destOrd="0" presId="urn:microsoft.com/office/officeart/2005/8/layout/default"/>
    <dgm:cxn modelId="{B3B2586A-D03C-4745-A42C-568032196863}" type="presParOf" srcId="{964B784C-B548-4EBB-86C3-04BBF4D88122}" destId="{E8735D3C-EA26-431B-8465-4E37B17E7E2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smtClean="0"/>
            <a:t>Einsicht in die Codebasis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Erkennen von Problemfällen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dirty="0" smtClean="0"/>
            <a:t>Förderung von Clean Code</a:t>
          </a:r>
          <a:endParaRPr lang="de-D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/>
      <dgm:spPr/>
      <dgm:t>
        <a:bodyPr/>
        <a:lstStyle/>
        <a:p>
          <a:r>
            <a:rPr lang="de-DE" dirty="0" smtClean="0"/>
            <a:t>Interpretation der Softwarequalität</a:t>
          </a:r>
          <a:endParaRPr lang="de-DE" dirty="0"/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9C265E1-A1D7-45D1-A2AB-F193C68B7EE8}" type="presOf" srcId="{C599B4BA-9475-41B3-BD9F-94FCA6ECC533}" destId="{04015519-56C3-41C1-8354-98EB09D52274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B413D097-BD49-488E-ACB6-665FC5181F5C}" type="presOf" srcId="{F3745F33-B0D0-4F7C-A663-E22BFD34C2AB}" destId="{E8735D3C-EA26-431B-8465-4E37B17E7E25}" srcOrd="0" destOrd="0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41839523-C886-4DC6-A355-17C0F4F9CB98}" type="presOf" srcId="{5BECDAC4-ACC7-4BD7-8AA9-69BCE58FCA57}" destId="{2372183F-ABE0-405A-B06C-6D0223575225}" srcOrd="0" destOrd="0" presId="urn:microsoft.com/office/officeart/2005/8/layout/default"/>
    <dgm:cxn modelId="{6038C9F7-F054-463C-A100-06E614ABC0B0}" type="presOf" srcId="{D1EF77B1-A154-4F3B-ADCD-AEC4A03FC1B0}" destId="{80182C1B-A3E4-4168-88A7-A5C2D99036B8}" srcOrd="0" destOrd="0" presId="urn:microsoft.com/office/officeart/2005/8/layout/default"/>
    <dgm:cxn modelId="{B7FBE544-3A81-4574-96C6-3B4F51304361}" type="presOf" srcId="{8D8EFB5B-A4E8-4144-BC06-05A81497629B}" destId="{964B784C-B548-4EBB-86C3-04BBF4D88122}" srcOrd="0" destOrd="0" presId="urn:microsoft.com/office/officeart/2005/8/layout/default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1B588CA3-ED97-4813-9F27-CCCAFFF5111C}" type="presParOf" srcId="{964B784C-B548-4EBB-86C3-04BBF4D88122}" destId="{2372183F-ABE0-405A-B06C-6D0223575225}" srcOrd="0" destOrd="0" presId="urn:microsoft.com/office/officeart/2005/8/layout/default"/>
    <dgm:cxn modelId="{A6E588E7-C484-43E3-B8E5-37FA9D602663}" type="presParOf" srcId="{964B784C-B548-4EBB-86C3-04BBF4D88122}" destId="{4F7A05A8-0CDF-4967-AA72-9648FEE18D01}" srcOrd="1" destOrd="0" presId="urn:microsoft.com/office/officeart/2005/8/layout/default"/>
    <dgm:cxn modelId="{BC6A89BA-17B6-41AA-B8D7-3525F75E71B5}" type="presParOf" srcId="{964B784C-B548-4EBB-86C3-04BBF4D88122}" destId="{04015519-56C3-41C1-8354-98EB09D52274}" srcOrd="2" destOrd="0" presId="urn:microsoft.com/office/officeart/2005/8/layout/default"/>
    <dgm:cxn modelId="{E6D00B16-3E77-465A-B9B6-D5847146F7F9}" type="presParOf" srcId="{964B784C-B548-4EBB-86C3-04BBF4D88122}" destId="{AFDED73F-15CA-4EAA-A765-31A5DB2A7AF5}" srcOrd="3" destOrd="0" presId="urn:microsoft.com/office/officeart/2005/8/layout/default"/>
    <dgm:cxn modelId="{F998FAD3-DDAA-4311-870D-30D58348F8D9}" type="presParOf" srcId="{964B784C-B548-4EBB-86C3-04BBF4D88122}" destId="{E8735D3C-EA26-431B-8465-4E37B17E7E25}" srcOrd="4" destOrd="0" presId="urn:microsoft.com/office/officeart/2005/8/layout/default"/>
    <dgm:cxn modelId="{11CF5900-2359-45F3-87D9-C6840AF3CCF9}" type="presParOf" srcId="{964B784C-B548-4EBB-86C3-04BBF4D88122}" destId="{854355A9-ACD0-4740-8DE5-CFA5ED007780}" srcOrd="5" destOrd="0" presId="urn:microsoft.com/office/officeart/2005/8/layout/default"/>
    <dgm:cxn modelId="{5250F574-0132-4D6D-ADC3-5AECF1174096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B32A0-B9BF-4970-A1C6-FB98B18A253B}" type="doc">
      <dgm:prSet loTypeId="urn:microsoft.com/office/officeart/2005/8/layout/chevron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de-DE"/>
        </a:p>
      </dgm:t>
    </dgm:pt>
    <dgm:pt modelId="{946C5B96-6954-4647-A3EB-5D9A4B72132C}">
      <dgm:prSet phldrT="[Text]" custT="1"/>
      <dgm:spPr/>
      <dgm:t>
        <a:bodyPr/>
        <a:lstStyle/>
        <a:p>
          <a:r>
            <a:rPr lang="de-DE" sz="1400" dirty="0" smtClean="0"/>
            <a:t>Iteration 1</a:t>
          </a:r>
          <a:endParaRPr lang="de-DE" sz="1400" dirty="0"/>
        </a:p>
      </dgm:t>
    </dgm:pt>
    <dgm:pt modelId="{9B9E94EE-E698-485E-B287-5911DB4B47EA}" type="parTrans" cxnId="{6544DB7D-B972-4C9E-A564-064767DF0C6B}">
      <dgm:prSet/>
      <dgm:spPr/>
      <dgm:t>
        <a:bodyPr/>
        <a:lstStyle/>
        <a:p>
          <a:endParaRPr lang="de-DE"/>
        </a:p>
      </dgm:t>
    </dgm:pt>
    <dgm:pt modelId="{0B012A25-7F10-4E07-8013-4C17CA87C918}" type="sibTrans" cxnId="{6544DB7D-B972-4C9E-A564-064767DF0C6B}">
      <dgm:prSet/>
      <dgm:spPr/>
      <dgm:t>
        <a:bodyPr/>
        <a:lstStyle/>
        <a:p>
          <a:endParaRPr lang="de-DE"/>
        </a:p>
      </dgm:t>
    </dgm:pt>
    <dgm:pt modelId="{4E58CDA2-BABE-4185-802A-C279E26999A2}">
      <dgm:prSet custT="1"/>
      <dgm:spPr/>
      <dgm:t>
        <a:bodyPr/>
        <a:lstStyle/>
        <a:p>
          <a:r>
            <a:rPr lang="de-DE" sz="1400" dirty="0" smtClean="0"/>
            <a:t>Iteration 2</a:t>
          </a:r>
        </a:p>
      </dgm:t>
    </dgm:pt>
    <dgm:pt modelId="{8C4B86A6-D8D5-47AC-85C6-875984FF6453}" type="parTrans" cxnId="{69930A77-DA3A-45A1-A335-65CB49019DBA}">
      <dgm:prSet/>
      <dgm:spPr/>
      <dgm:t>
        <a:bodyPr/>
        <a:lstStyle/>
        <a:p>
          <a:endParaRPr lang="de-DE"/>
        </a:p>
      </dgm:t>
    </dgm:pt>
    <dgm:pt modelId="{D0AAEB53-A992-4623-B800-3386F51A543D}" type="sibTrans" cxnId="{69930A77-DA3A-45A1-A335-65CB49019DBA}">
      <dgm:prSet/>
      <dgm:spPr/>
      <dgm:t>
        <a:bodyPr/>
        <a:lstStyle/>
        <a:p>
          <a:endParaRPr lang="de-DE"/>
        </a:p>
      </dgm:t>
    </dgm:pt>
    <dgm:pt modelId="{9CBCE3ED-5E2F-46DF-B1D4-27EC50ED90CD}">
      <dgm:prSet custT="1"/>
      <dgm:spPr/>
      <dgm:t>
        <a:bodyPr/>
        <a:lstStyle/>
        <a:p>
          <a:r>
            <a:rPr lang="de-DE" sz="1400" dirty="0" smtClean="0"/>
            <a:t>Iteration 3</a:t>
          </a:r>
        </a:p>
      </dgm:t>
    </dgm:pt>
    <dgm:pt modelId="{614C5D12-15D3-4681-B816-8626CFC146E7}" type="parTrans" cxnId="{E4E132CF-D77B-4474-8529-D2C58CAF1C4E}">
      <dgm:prSet/>
      <dgm:spPr/>
      <dgm:t>
        <a:bodyPr/>
        <a:lstStyle/>
        <a:p>
          <a:endParaRPr lang="de-DE"/>
        </a:p>
      </dgm:t>
    </dgm:pt>
    <dgm:pt modelId="{B5DC7451-264E-488F-A623-275C90A8B1DE}" type="sibTrans" cxnId="{E4E132CF-D77B-4474-8529-D2C58CAF1C4E}">
      <dgm:prSet/>
      <dgm:spPr/>
      <dgm:t>
        <a:bodyPr/>
        <a:lstStyle/>
        <a:p>
          <a:endParaRPr lang="de-DE"/>
        </a:p>
      </dgm:t>
    </dgm:pt>
    <dgm:pt modelId="{7EF562F9-86EE-4FC1-B586-526B361743F4}">
      <dgm:prSet custT="1"/>
      <dgm:spPr/>
      <dgm:t>
        <a:bodyPr/>
        <a:lstStyle/>
        <a:p>
          <a:r>
            <a:rPr lang="de-DE" sz="1400" dirty="0" smtClean="0"/>
            <a:t>Iteration 4</a:t>
          </a:r>
        </a:p>
      </dgm:t>
    </dgm:pt>
    <dgm:pt modelId="{A9391E2B-FDAF-4452-97C6-05D8C805DA1F}" type="parTrans" cxnId="{80B2AE5F-1CDD-4866-8AE0-1E9AD8399FBB}">
      <dgm:prSet/>
      <dgm:spPr/>
      <dgm:t>
        <a:bodyPr/>
        <a:lstStyle/>
        <a:p>
          <a:endParaRPr lang="de-DE"/>
        </a:p>
      </dgm:t>
    </dgm:pt>
    <dgm:pt modelId="{C2902A8C-E401-41D3-B2A7-3FDEC72F0699}" type="sibTrans" cxnId="{80B2AE5F-1CDD-4866-8AE0-1E9AD8399FBB}">
      <dgm:prSet/>
      <dgm:spPr/>
      <dgm:t>
        <a:bodyPr/>
        <a:lstStyle/>
        <a:p>
          <a:endParaRPr lang="de-DE"/>
        </a:p>
      </dgm:t>
    </dgm:pt>
    <dgm:pt modelId="{493991D3-8B46-4AA3-8A37-C67A894DA873}">
      <dgm:prSet custT="1"/>
      <dgm:spPr/>
      <dgm:t>
        <a:bodyPr/>
        <a:lstStyle/>
        <a:p>
          <a:r>
            <a:rPr lang="de-DE" sz="1400" dirty="0" smtClean="0"/>
            <a:t>Iteration 5</a:t>
          </a:r>
        </a:p>
      </dgm:t>
    </dgm:pt>
    <dgm:pt modelId="{E73B1C79-756A-49AF-B74B-7994F568BE1E}" type="parTrans" cxnId="{49076EA7-D307-4807-89B1-E82884685424}">
      <dgm:prSet/>
      <dgm:spPr/>
      <dgm:t>
        <a:bodyPr/>
        <a:lstStyle/>
        <a:p>
          <a:endParaRPr lang="de-DE"/>
        </a:p>
      </dgm:t>
    </dgm:pt>
    <dgm:pt modelId="{AFB3F8E5-7F54-45CB-8D8D-9327C8E44F93}" type="sibTrans" cxnId="{49076EA7-D307-4807-89B1-E82884685424}">
      <dgm:prSet/>
      <dgm:spPr/>
      <dgm:t>
        <a:bodyPr/>
        <a:lstStyle/>
        <a:p>
          <a:endParaRPr lang="de-DE"/>
        </a:p>
      </dgm:t>
    </dgm:pt>
    <dgm:pt modelId="{6188E0D1-5D8C-4355-AD25-C4D7BF6D372E}">
      <dgm:prSet phldrT="[Text]"/>
      <dgm:spPr/>
      <dgm:t>
        <a:bodyPr/>
        <a:lstStyle/>
        <a:p>
          <a:r>
            <a:rPr lang="de-DE" smtClean="0"/>
            <a:t>16.05.12 </a:t>
          </a:r>
          <a:r>
            <a:rPr lang="de-DE" dirty="0" smtClean="0"/>
            <a:t>bis 29.05.12</a:t>
          </a:r>
          <a:endParaRPr lang="de-DE" dirty="0"/>
        </a:p>
      </dgm:t>
    </dgm:pt>
    <dgm:pt modelId="{459D433A-EC9C-4712-A1DC-7F338DDEE288}" type="parTrans" cxnId="{9CAE8057-63AD-41BB-A133-BEA4FAF7B306}">
      <dgm:prSet/>
      <dgm:spPr/>
      <dgm:t>
        <a:bodyPr/>
        <a:lstStyle/>
        <a:p>
          <a:endParaRPr lang="de-DE"/>
        </a:p>
      </dgm:t>
    </dgm:pt>
    <dgm:pt modelId="{0EDC9544-F21A-4101-B57A-1221AE894CD4}" type="sibTrans" cxnId="{9CAE8057-63AD-41BB-A133-BEA4FAF7B306}">
      <dgm:prSet/>
      <dgm:spPr/>
      <dgm:t>
        <a:bodyPr/>
        <a:lstStyle/>
        <a:p>
          <a:endParaRPr lang="de-DE"/>
        </a:p>
      </dgm:t>
    </dgm:pt>
    <dgm:pt modelId="{6779534A-D69B-4A49-8B75-C2657EC29266}">
      <dgm:prSet/>
      <dgm:spPr/>
      <dgm:t>
        <a:bodyPr/>
        <a:lstStyle/>
        <a:p>
          <a:r>
            <a:rPr lang="de-DE" smtClean="0"/>
            <a:t>01.06.12 </a:t>
          </a:r>
          <a:r>
            <a:rPr lang="de-DE" dirty="0" smtClean="0"/>
            <a:t>bis 14.06.12</a:t>
          </a:r>
        </a:p>
      </dgm:t>
    </dgm:pt>
    <dgm:pt modelId="{68E2A659-F86E-4188-9AAA-8D4AD27F5992}" type="parTrans" cxnId="{F393996C-003F-494F-AD8A-36EE0419DE97}">
      <dgm:prSet/>
      <dgm:spPr/>
      <dgm:t>
        <a:bodyPr/>
        <a:lstStyle/>
        <a:p>
          <a:endParaRPr lang="de-DE"/>
        </a:p>
      </dgm:t>
    </dgm:pt>
    <dgm:pt modelId="{57A2573E-F3E3-4BBC-9884-3F02D39EE4A3}" type="sibTrans" cxnId="{F393996C-003F-494F-AD8A-36EE0419DE97}">
      <dgm:prSet/>
      <dgm:spPr/>
      <dgm:t>
        <a:bodyPr/>
        <a:lstStyle/>
        <a:p>
          <a:endParaRPr lang="de-DE"/>
        </a:p>
      </dgm:t>
    </dgm:pt>
    <dgm:pt modelId="{DB8F6A30-50F3-427B-ADA9-1E16A8F68B48}">
      <dgm:prSet/>
      <dgm:spPr/>
      <dgm:t>
        <a:bodyPr/>
        <a:lstStyle/>
        <a:p>
          <a:r>
            <a:rPr lang="de-DE" smtClean="0"/>
            <a:t>19.06.12 </a:t>
          </a:r>
          <a:r>
            <a:rPr lang="de-DE" dirty="0" smtClean="0"/>
            <a:t>bis 02.07.12</a:t>
          </a:r>
        </a:p>
      </dgm:t>
    </dgm:pt>
    <dgm:pt modelId="{A716CC79-962D-4B8A-9BA7-42A557A3DAD1}" type="parTrans" cxnId="{E481B8C6-CE64-44DC-AA62-F65B5BB11053}">
      <dgm:prSet/>
      <dgm:spPr/>
      <dgm:t>
        <a:bodyPr/>
        <a:lstStyle/>
        <a:p>
          <a:endParaRPr lang="de-DE"/>
        </a:p>
      </dgm:t>
    </dgm:pt>
    <dgm:pt modelId="{99192B0D-1373-469B-8C55-2AF797A9C65B}" type="sibTrans" cxnId="{E481B8C6-CE64-44DC-AA62-F65B5BB11053}">
      <dgm:prSet/>
      <dgm:spPr/>
      <dgm:t>
        <a:bodyPr/>
        <a:lstStyle/>
        <a:p>
          <a:endParaRPr lang="de-DE"/>
        </a:p>
      </dgm:t>
    </dgm:pt>
    <dgm:pt modelId="{EF77FC01-ABCB-4EEC-B2B6-E870AA428791}">
      <dgm:prSet/>
      <dgm:spPr/>
      <dgm:t>
        <a:bodyPr/>
        <a:lstStyle/>
        <a:p>
          <a:r>
            <a:rPr lang="de-DE" strike="sngStrike" dirty="0" smtClean="0"/>
            <a:t>05.07.12 bis 18.07.12</a:t>
          </a:r>
          <a:endParaRPr lang="de-DE" strike="noStrike" dirty="0" smtClean="0"/>
        </a:p>
      </dgm:t>
    </dgm:pt>
    <dgm:pt modelId="{50160F48-A8E4-43E8-A3BF-0240718AFE0D}" type="parTrans" cxnId="{5B31F88F-1791-4E51-A545-C6EAE3F9358C}">
      <dgm:prSet/>
      <dgm:spPr/>
      <dgm:t>
        <a:bodyPr/>
        <a:lstStyle/>
        <a:p>
          <a:endParaRPr lang="de-DE"/>
        </a:p>
      </dgm:t>
    </dgm:pt>
    <dgm:pt modelId="{A6C7A4F2-3DA1-437B-930A-4A49F6BFC33F}" type="sibTrans" cxnId="{5B31F88F-1791-4E51-A545-C6EAE3F9358C}">
      <dgm:prSet/>
      <dgm:spPr/>
      <dgm:t>
        <a:bodyPr/>
        <a:lstStyle/>
        <a:p>
          <a:endParaRPr lang="de-DE"/>
        </a:p>
      </dgm:t>
    </dgm:pt>
    <dgm:pt modelId="{06BCC67E-F881-4DAB-A18C-94DC009ADC49}">
      <dgm:prSet/>
      <dgm:spPr/>
      <dgm:t>
        <a:bodyPr/>
        <a:lstStyle/>
        <a:p>
          <a:r>
            <a:rPr lang="de-DE" dirty="0" smtClean="0"/>
            <a:t>01.08.12 bis 14.08.12</a:t>
          </a:r>
        </a:p>
      </dgm:t>
    </dgm:pt>
    <dgm:pt modelId="{3808C601-0382-4701-9259-0009D7828137}" type="parTrans" cxnId="{574D0714-EBBE-46A6-84E1-2E473508C06D}">
      <dgm:prSet/>
      <dgm:spPr/>
      <dgm:t>
        <a:bodyPr/>
        <a:lstStyle/>
        <a:p>
          <a:endParaRPr lang="de-DE"/>
        </a:p>
      </dgm:t>
    </dgm:pt>
    <dgm:pt modelId="{8DC2D746-6FCB-4234-9B46-691A05704C69}" type="sibTrans" cxnId="{574D0714-EBBE-46A6-84E1-2E473508C06D}">
      <dgm:prSet/>
      <dgm:spPr/>
      <dgm:t>
        <a:bodyPr/>
        <a:lstStyle/>
        <a:p>
          <a:endParaRPr lang="de-DE"/>
        </a:p>
      </dgm:t>
    </dgm:pt>
    <dgm:pt modelId="{1954C9F0-72A1-4F4B-A51D-1D818D5B6EDB}">
      <dgm:prSet/>
      <dgm:spPr/>
      <dgm:t>
        <a:bodyPr/>
        <a:lstStyle/>
        <a:p>
          <a:r>
            <a:rPr lang="de-DE" strike="noStrike" dirty="0" smtClean="0"/>
            <a:t>09.07.12 bis 20.07.12</a:t>
          </a:r>
        </a:p>
      </dgm:t>
    </dgm:pt>
    <dgm:pt modelId="{B2290714-68DD-4301-A07E-195B1905BF1E}" type="parTrans" cxnId="{B59B68DE-E1F7-4DA5-964C-31CD86FCAC1E}">
      <dgm:prSet/>
      <dgm:spPr/>
      <dgm:t>
        <a:bodyPr/>
        <a:lstStyle/>
        <a:p>
          <a:endParaRPr lang="de-DE"/>
        </a:p>
      </dgm:t>
    </dgm:pt>
    <dgm:pt modelId="{FAD713A2-805E-4DE3-AEE7-E5E0E48BBA02}" type="sibTrans" cxnId="{B59B68DE-E1F7-4DA5-964C-31CD86FCAC1E}">
      <dgm:prSet/>
      <dgm:spPr/>
      <dgm:t>
        <a:bodyPr/>
        <a:lstStyle/>
        <a:p>
          <a:endParaRPr lang="de-DE"/>
        </a:p>
      </dgm:t>
    </dgm:pt>
    <dgm:pt modelId="{946E777D-F9CB-4C3D-A481-FB73F021E6F9}" type="pres">
      <dgm:prSet presAssocID="{146B32A0-B9BF-4970-A1C6-FB98B18A253B}" presName="linearFlow" presStyleCnt="0">
        <dgm:presLayoutVars>
          <dgm:dir/>
          <dgm:animLvl val="lvl"/>
          <dgm:resizeHandles val="exact"/>
        </dgm:presLayoutVars>
      </dgm:prSet>
      <dgm:spPr/>
    </dgm:pt>
    <dgm:pt modelId="{0D64FEAE-0D6B-44A7-906E-B49D1467514C}" type="pres">
      <dgm:prSet presAssocID="{946C5B96-6954-4647-A3EB-5D9A4B72132C}" presName="composite" presStyleCnt="0"/>
      <dgm:spPr/>
    </dgm:pt>
    <dgm:pt modelId="{EEC49561-BF0F-4D38-A430-F3C7F6913ED3}" type="pres">
      <dgm:prSet presAssocID="{946C5B96-6954-4647-A3EB-5D9A4B7213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7AF218-FD75-4607-9955-C111B8BFFAB2}" type="pres">
      <dgm:prSet presAssocID="{946C5B96-6954-4647-A3EB-5D9A4B7213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D7F1B4-6A35-4AAD-A43C-4F7EEE0EFA63}" type="pres">
      <dgm:prSet presAssocID="{0B012A25-7F10-4E07-8013-4C17CA87C918}" presName="sp" presStyleCnt="0"/>
      <dgm:spPr/>
    </dgm:pt>
    <dgm:pt modelId="{8120C738-9BD6-411C-9A42-B43F1DB392AA}" type="pres">
      <dgm:prSet presAssocID="{4E58CDA2-BABE-4185-802A-C279E26999A2}" presName="composite" presStyleCnt="0"/>
      <dgm:spPr/>
    </dgm:pt>
    <dgm:pt modelId="{EFFEB51E-0080-4810-A5A0-06FD8228E3A6}" type="pres">
      <dgm:prSet presAssocID="{4E58CDA2-BABE-4185-802A-C279E26999A2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94425F-EAAA-413C-BD58-73A76FA4DA7D}" type="pres">
      <dgm:prSet presAssocID="{4E58CDA2-BABE-4185-802A-C279E26999A2}" presName="descendantText" presStyleLbl="alignAcc1" presStyleIdx="1" presStyleCnt="5">
        <dgm:presLayoutVars>
          <dgm:bulletEnabled val="1"/>
        </dgm:presLayoutVars>
      </dgm:prSet>
      <dgm:spPr/>
    </dgm:pt>
    <dgm:pt modelId="{A3BA8037-012F-46AE-9EFD-7380B38667CD}" type="pres">
      <dgm:prSet presAssocID="{D0AAEB53-A992-4623-B800-3386F51A543D}" presName="sp" presStyleCnt="0"/>
      <dgm:spPr/>
    </dgm:pt>
    <dgm:pt modelId="{C3D86930-82CC-4A1E-AA20-18035499054E}" type="pres">
      <dgm:prSet presAssocID="{9CBCE3ED-5E2F-46DF-B1D4-27EC50ED90CD}" presName="composite" presStyleCnt="0"/>
      <dgm:spPr/>
    </dgm:pt>
    <dgm:pt modelId="{2E58F141-82F0-437B-AF6F-5FDF80660519}" type="pres">
      <dgm:prSet presAssocID="{9CBCE3ED-5E2F-46DF-B1D4-27EC50ED90C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06F3FA-645E-4D82-8F6D-08F2CFCC4B9C}" type="pres">
      <dgm:prSet presAssocID="{9CBCE3ED-5E2F-46DF-B1D4-27EC50ED90CD}" presName="descendantText" presStyleLbl="alignAcc1" presStyleIdx="2" presStyleCnt="5">
        <dgm:presLayoutVars>
          <dgm:bulletEnabled val="1"/>
        </dgm:presLayoutVars>
      </dgm:prSet>
      <dgm:spPr/>
    </dgm:pt>
    <dgm:pt modelId="{BAE13405-F01C-4833-B710-C0253EBF7E48}" type="pres">
      <dgm:prSet presAssocID="{B5DC7451-264E-488F-A623-275C90A8B1DE}" presName="sp" presStyleCnt="0"/>
      <dgm:spPr/>
    </dgm:pt>
    <dgm:pt modelId="{763B72B9-98B5-4B3B-AC16-7C7BB73DA8E4}" type="pres">
      <dgm:prSet presAssocID="{7EF562F9-86EE-4FC1-B586-526B361743F4}" presName="composite" presStyleCnt="0"/>
      <dgm:spPr/>
    </dgm:pt>
    <dgm:pt modelId="{5D079E76-98CD-4E53-B9E9-1F3E6617829A}" type="pres">
      <dgm:prSet presAssocID="{7EF562F9-86EE-4FC1-B586-526B361743F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63E233-F317-4361-A29A-BCBABC97BC35}" type="pres">
      <dgm:prSet presAssocID="{7EF562F9-86EE-4FC1-B586-526B361743F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47E6A-897D-4891-8415-08458D7CB1A1}" type="pres">
      <dgm:prSet presAssocID="{C2902A8C-E401-41D3-B2A7-3FDEC72F0699}" presName="sp" presStyleCnt="0"/>
      <dgm:spPr/>
    </dgm:pt>
    <dgm:pt modelId="{F87ED4C3-575F-4F45-976B-B7566EF96EFF}" type="pres">
      <dgm:prSet presAssocID="{493991D3-8B46-4AA3-8A37-C67A894DA873}" presName="composite" presStyleCnt="0"/>
      <dgm:spPr/>
    </dgm:pt>
    <dgm:pt modelId="{B317E48A-7D2C-4724-ABF8-D2107A3F02C6}" type="pres">
      <dgm:prSet presAssocID="{493991D3-8B46-4AA3-8A37-C67A894DA87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732AF4-962A-4E48-8F9C-57B06A43E454}" type="pres">
      <dgm:prSet presAssocID="{493991D3-8B46-4AA3-8A37-C67A894DA87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039D6EF7-9346-429A-B245-8584BE90C10A}" type="presOf" srcId="{946C5B96-6954-4647-A3EB-5D9A4B72132C}" destId="{EEC49561-BF0F-4D38-A430-F3C7F6913ED3}" srcOrd="0" destOrd="0" presId="urn:microsoft.com/office/officeart/2005/8/layout/chevron2"/>
    <dgm:cxn modelId="{5B31F88F-1791-4E51-A545-C6EAE3F9358C}" srcId="{7EF562F9-86EE-4FC1-B586-526B361743F4}" destId="{EF77FC01-ABCB-4EEC-B2B6-E870AA428791}" srcOrd="0" destOrd="0" parTransId="{50160F48-A8E4-43E8-A3BF-0240718AFE0D}" sibTransId="{A6C7A4F2-3DA1-437B-930A-4A49F6BFC33F}"/>
    <dgm:cxn modelId="{9EDC7C1D-1701-4B4B-BA41-8E9AD11C77D3}" type="presOf" srcId="{DB8F6A30-50F3-427B-ADA9-1E16A8F68B48}" destId="{8D06F3FA-645E-4D82-8F6D-08F2CFCC4B9C}" srcOrd="0" destOrd="0" presId="urn:microsoft.com/office/officeart/2005/8/layout/chevron2"/>
    <dgm:cxn modelId="{49076EA7-D307-4807-89B1-E82884685424}" srcId="{146B32A0-B9BF-4970-A1C6-FB98B18A253B}" destId="{493991D3-8B46-4AA3-8A37-C67A894DA873}" srcOrd="4" destOrd="0" parTransId="{E73B1C79-756A-49AF-B74B-7994F568BE1E}" sibTransId="{AFB3F8E5-7F54-45CB-8D8D-9327C8E44F93}"/>
    <dgm:cxn modelId="{56FF0B45-3EEB-46B4-ABB2-89E3344DF163}" type="presOf" srcId="{1954C9F0-72A1-4F4B-A51D-1D818D5B6EDB}" destId="{2363E233-F317-4361-A29A-BCBABC97BC35}" srcOrd="0" destOrd="1" presId="urn:microsoft.com/office/officeart/2005/8/layout/chevron2"/>
    <dgm:cxn modelId="{EDA4CA55-01B2-403E-8312-0E8C7B5F6028}" type="presOf" srcId="{6779534A-D69B-4A49-8B75-C2657EC29266}" destId="{A994425F-EAAA-413C-BD58-73A76FA4DA7D}" srcOrd="0" destOrd="0" presId="urn:microsoft.com/office/officeart/2005/8/layout/chevron2"/>
    <dgm:cxn modelId="{43CD1A0F-A8FE-42D4-852C-8FBC42E7ECB2}" type="presOf" srcId="{7EF562F9-86EE-4FC1-B586-526B361743F4}" destId="{5D079E76-98CD-4E53-B9E9-1F3E6617829A}" srcOrd="0" destOrd="0" presId="urn:microsoft.com/office/officeart/2005/8/layout/chevron2"/>
    <dgm:cxn modelId="{E4E132CF-D77B-4474-8529-D2C58CAF1C4E}" srcId="{146B32A0-B9BF-4970-A1C6-FB98B18A253B}" destId="{9CBCE3ED-5E2F-46DF-B1D4-27EC50ED90CD}" srcOrd="2" destOrd="0" parTransId="{614C5D12-15D3-4681-B816-8626CFC146E7}" sibTransId="{B5DC7451-264E-488F-A623-275C90A8B1DE}"/>
    <dgm:cxn modelId="{618BC079-D7C4-49E6-8FB6-013E7F0D3A7D}" type="presOf" srcId="{EF77FC01-ABCB-4EEC-B2B6-E870AA428791}" destId="{2363E233-F317-4361-A29A-BCBABC97BC35}" srcOrd="0" destOrd="0" presId="urn:microsoft.com/office/officeart/2005/8/layout/chevron2"/>
    <dgm:cxn modelId="{C48AE327-FCC9-41AA-A3B5-B3C8D51005FC}" type="presOf" srcId="{6188E0D1-5D8C-4355-AD25-C4D7BF6D372E}" destId="{267AF218-FD75-4607-9955-C111B8BFFAB2}" srcOrd="0" destOrd="0" presId="urn:microsoft.com/office/officeart/2005/8/layout/chevron2"/>
    <dgm:cxn modelId="{AB5D0B39-9C6B-46A3-A2F3-40B2B81BD7D5}" type="presOf" srcId="{9CBCE3ED-5E2F-46DF-B1D4-27EC50ED90CD}" destId="{2E58F141-82F0-437B-AF6F-5FDF80660519}" srcOrd="0" destOrd="0" presId="urn:microsoft.com/office/officeart/2005/8/layout/chevron2"/>
    <dgm:cxn modelId="{6BFF7A85-F272-4DC9-9ABB-B9E2CDDC03A6}" type="presOf" srcId="{4E58CDA2-BABE-4185-802A-C279E26999A2}" destId="{EFFEB51E-0080-4810-A5A0-06FD8228E3A6}" srcOrd="0" destOrd="0" presId="urn:microsoft.com/office/officeart/2005/8/layout/chevron2"/>
    <dgm:cxn modelId="{A45E94FD-2031-4628-B95C-0D764B753A3B}" type="presOf" srcId="{146B32A0-B9BF-4970-A1C6-FB98B18A253B}" destId="{946E777D-F9CB-4C3D-A481-FB73F021E6F9}" srcOrd="0" destOrd="0" presId="urn:microsoft.com/office/officeart/2005/8/layout/chevron2"/>
    <dgm:cxn modelId="{80B2AE5F-1CDD-4866-8AE0-1E9AD8399FBB}" srcId="{146B32A0-B9BF-4970-A1C6-FB98B18A253B}" destId="{7EF562F9-86EE-4FC1-B586-526B361743F4}" srcOrd="3" destOrd="0" parTransId="{A9391E2B-FDAF-4452-97C6-05D8C805DA1F}" sibTransId="{C2902A8C-E401-41D3-B2A7-3FDEC72F0699}"/>
    <dgm:cxn modelId="{656D46B7-914D-4AA3-A552-DEAAB61F13A8}" type="presOf" srcId="{493991D3-8B46-4AA3-8A37-C67A894DA873}" destId="{B317E48A-7D2C-4724-ABF8-D2107A3F02C6}" srcOrd="0" destOrd="0" presId="urn:microsoft.com/office/officeart/2005/8/layout/chevron2"/>
    <dgm:cxn modelId="{5BE16267-130C-4411-8415-6F630117D0DC}" type="presOf" srcId="{06BCC67E-F881-4DAB-A18C-94DC009ADC49}" destId="{20732AF4-962A-4E48-8F9C-57B06A43E454}" srcOrd="0" destOrd="0" presId="urn:microsoft.com/office/officeart/2005/8/layout/chevron2"/>
    <dgm:cxn modelId="{B59B68DE-E1F7-4DA5-964C-31CD86FCAC1E}" srcId="{7EF562F9-86EE-4FC1-B586-526B361743F4}" destId="{1954C9F0-72A1-4F4B-A51D-1D818D5B6EDB}" srcOrd="1" destOrd="0" parTransId="{B2290714-68DD-4301-A07E-195B1905BF1E}" sibTransId="{FAD713A2-805E-4DE3-AEE7-E5E0E48BBA02}"/>
    <dgm:cxn modelId="{574D0714-EBBE-46A6-84E1-2E473508C06D}" srcId="{493991D3-8B46-4AA3-8A37-C67A894DA873}" destId="{06BCC67E-F881-4DAB-A18C-94DC009ADC49}" srcOrd="0" destOrd="0" parTransId="{3808C601-0382-4701-9259-0009D7828137}" sibTransId="{8DC2D746-6FCB-4234-9B46-691A05704C69}"/>
    <dgm:cxn modelId="{69930A77-DA3A-45A1-A335-65CB49019DBA}" srcId="{146B32A0-B9BF-4970-A1C6-FB98B18A253B}" destId="{4E58CDA2-BABE-4185-802A-C279E26999A2}" srcOrd="1" destOrd="0" parTransId="{8C4B86A6-D8D5-47AC-85C6-875984FF6453}" sibTransId="{D0AAEB53-A992-4623-B800-3386F51A543D}"/>
    <dgm:cxn modelId="{6544DB7D-B972-4C9E-A564-064767DF0C6B}" srcId="{146B32A0-B9BF-4970-A1C6-FB98B18A253B}" destId="{946C5B96-6954-4647-A3EB-5D9A4B72132C}" srcOrd="0" destOrd="0" parTransId="{9B9E94EE-E698-485E-B287-5911DB4B47EA}" sibTransId="{0B012A25-7F10-4E07-8013-4C17CA87C918}"/>
    <dgm:cxn modelId="{E481B8C6-CE64-44DC-AA62-F65B5BB11053}" srcId="{9CBCE3ED-5E2F-46DF-B1D4-27EC50ED90CD}" destId="{DB8F6A30-50F3-427B-ADA9-1E16A8F68B48}" srcOrd="0" destOrd="0" parTransId="{A716CC79-962D-4B8A-9BA7-42A557A3DAD1}" sibTransId="{99192B0D-1373-469B-8C55-2AF797A9C65B}"/>
    <dgm:cxn modelId="{F393996C-003F-494F-AD8A-36EE0419DE97}" srcId="{4E58CDA2-BABE-4185-802A-C279E26999A2}" destId="{6779534A-D69B-4A49-8B75-C2657EC29266}" srcOrd="0" destOrd="0" parTransId="{68E2A659-F86E-4188-9AAA-8D4AD27F5992}" sibTransId="{57A2573E-F3E3-4BBC-9884-3F02D39EE4A3}"/>
    <dgm:cxn modelId="{9CAE8057-63AD-41BB-A133-BEA4FAF7B306}" srcId="{946C5B96-6954-4647-A3EB-5D9A4B72132C}" destId="{6188E0D1-5D8C-4355-AD25-C4D7BF6D372E}" srcOrd="0" destOrd="0" parTransId="{459D433A-EC9C-4712-A1DC-7F338DDEE288}" sibTransId="{0EDC9544-F21A-4101-B57A-1221AE894CD4}"/>
    <dgm:cxn modelId="{2C079D37-18E7-4889-8B95-A1495F89451C}" type="presParOf" srcId="{946E777D-F9CB-4C3D-A481-FB73F021E6F9}" destId="{0D64FEAE-0D6B-44A7-906E-B49D1467514C}" srcOrd="0" destOrd="0" presId="urn:microsoft.com/office/officeart/2005/8/layout/chevron2"/>
    <dgm:cxn modelId="{20473582-B124-4F42-8900-D6CF4A3370D0}" type="presParOf" srcId="{0D64FEAE-0D6B-44A7-906E-B49D1467514C}" destId="{EEC49561-BF0F-4D38-A430-F3C7F6913ED3}" srcOrd="0" destOrd="0" presId="urn:microsoft.com/office/officeart/2005/8/layout/chevron2"/>
    <dgm:cxn modelId="{36311F2A-C761-4A6A-B127-8929FB59F48C}" type="presParOf" srcId="{0D64FEAE-0D6B-44A7-906E-B49D1467514C}" destId="{267AF218-FD75-4607-9955-C111B8BFFAB2}" srcOrd="1" destOrd="0" presId="urn:microsoft.com/office/officeart/2005/8/layout/chevron2"/>
    <dgm:cxn modelId="{D8795909-0401-45E1-AA7C-54C5B0814951}" type="presParOf" srcId="{946E777D-F9CB-4C3D-A481-FB73F021E6F9}" destId="{D6D7F1B4-6A35-4AAD-A43C-4F7EEE0EFA63}" srcOrd="1" destOrd="0" presId="urn:microsoft.com/office/officeart/2005/8/layout/chevron2"/>
    <dgm:cxn modelId="{969F7B7C-1BFC-49D5-95CE-A95E69503012}" type="presParOf" srcId="{946E777D-F9CB-4C3D-A481-FB73F021E6F9}" destId="{8120C738-9BD6-411C-9A42-B43F1DB392AA}" srcOrd="2" destOrd="0" presId="urn:microsoft.com/office/officeart/2005/8/layout/chevron2"/>
    <dgm:cxn modelId="{F9D268F6-CAE1-4973-B62D-5962ED73E5ED}" type="presParOf" srcId="{8120C738-9BD6-411C-9A42-B43F1DB392AA}" destId="{EFFEB51E-0080-4810-A5A0-06FD8228E3A6}" srcOrd="0" destOrd="0" presId="urn:microsoft.com/office/officeart/2005/8/layout/chevron2"/>
    <dgm:cxn modelId="{F23EC260-1DC5-4FFE-94FA-264A221CC82B}" type="presParOf" srcId="{8120C738-9BD6-411C-9A42-B43F1DB392AA}" destId="{A994425F-EAAA-413C-BD58-73A76FA4DA7D}" srcOrd="1" destOrd="0" presId="urn:microsoft.com/office/officeart/2005/8/layout/chevron2"/>
    <dgm:cxn modelId="{500C7D5F-57D9-4308-8FFD-BF7863AE9F76}" type="presParOf" srcId="{946E777D-F9CB-4C3D-A481-FB73F021E6F9}" destId="{A3BA8037-012F-46AE-9EFD-7380B38667CD}" srcOrd="3" destOrd="0" presId="urn:microsoft.com/office/officeart/2005/8/layout/chevron2"/>
    <dgm:cxn modelId="{521E88D8-A844-4269-BD55-2378681719D6}" type="presParOf" srcId="{946E777D-F9CB-4C3D-A481-FB73F021E6F9}" destId="{C3D86930-82CC-4A1E-AA20-18035499054E}" srcOrd="4" destOrd="0" presId="urn:microsoft.com/office/officeart/2005/8/layout/chevron2"/>
    <dgm:cxn modelId="{2738CCA6-E79C-417B-BB9C-D6716320C29D}" type="presParOf" srcId="{C3D86930-82CC-4A1E-AA20-18035499054E}" destId="{2E58F141-82F0-437B-AF6F-5FDF80660519}" srcOrd="0" destOrd="0" presId="urn:microsoft.com/office/officeart/2005/8/layout/chevron2"/>
    <dgm:cxn modelId="{BB0DA2F0-47E1-44D5-BC61-A75BC033F5A1}" type="presParOf" srcId="{C3D86930-82CC-4A1E-AA20-18035499054E}" destId="{8D06F3FA-645E-4D82-8F6D-08F2CFCC4B9C}" srcOrd="1" destOrd="0" presId="urn:microsoft.com/office/officeart/2005/8/layout/chevron2"/>
    <dgm:cxn modelId="{B359A835-A434-40A1-B38B-A99EDD8BA320}" type="presParOf" srcId="{946E777D-F9CB-4C3D-A481-FB73F021E6F9}" destId="{BAE13405-F01C-4833-B710-C0253EBF7E48}" srcOrd="5" destOrd="0" presId="urn:microsoft.com/office/officeart/2005/8/layout/chevron2"/>
    <dgm:cxn modelId="{07C0F757-FF96-4649-8C28-7260014AC2A5}" type="presParOf" srcId="{946E777D-F9CB-4C3D-A481-FB73F021E6F9}" destId="{763B72B9-98B5-4B3B-AC16-7C7BB73DA8E4}" srcOrd="6" destOrd="0" presId="urn:microsoft.com/office/officeart/2005/8/layout/chevron2"/>
    <dgm:cxn modelId="{FC96D512-D3D9-40BB-B949-BDD6B9D86C72}" type="presParOf" srcId="{763B72B9-98B5-4B3B-AC16-7C7BB73DA8E4}" destId="{5D079E76-98CD-4E53-B9E9-1F3E6617829A}" srcOrd="0" destOrd="0" presId="urn:microsoft.com/office/officeart/2005/8/layout/chevron2"/>
    <dgm:cxn modelId="{24033200-45C2-4D7D-B763-A7F4DDF5D459}" type="presParOf" srcId="{763B72B9-98B5-4B3B-AC16-7C7BB73DA8E4}" destId="{2363E233-F317-4361-A29A-BCBABC97BC35}" srcOrd="1" destOrd="0" presId="urn:microsoft.com/office/officeart/2005/8/layout/chevron2"/>
    <dgm:cxn modelId="{283575AE-BFDB-4E18-BE45-ED8346E423BA}" type="presParOf" srcId="{946E777D-F9CB-4C3D-A481-FB73F021E6F9}" destId="{D9647E6A-897D-4891-8415-08458D7CB1A1}" srcOrd="7" destOrd="0" presId="urn:microsoft.com/office/officeart/2005/8/layout/chevron2"/>
    <dgm:cxn modelId="{13E128E6-AA38-4D3A-84D8-2DCB684B29CA}" type="presParOf" srcId="{946E777D-F9CB-4C3D-A481-FB73F021E6F9}" destId="{F87ED4C3-575F-4F45-976B-B7566EF96EFF}" srcOrd="8" destOrd="0" presId="urn:microsoft.com/office/officeart/2005/8/layout/chevron2"/>
    <dgm:cxn modelId="{D94FC67D-CD67-4973-B59C-B17BED406619}" type="presParOf" srcId="{F87ED4C3-575F-4F45-976B-B7566EF96EFF}" destId="{B317E48A-7D2C-4724-ABF8-D2107A3F02C6}" srcOrd="0" destOrd="0" presId="urn:microsoft.com/office/officeart/2005/8/layout/chevron2"/>
    <dgm:cxn modelId="{71165D6B-4CB3-4485-A98E-A6D872310375}" type="presParOf" srcId="{F87ED4C3-575F-4F45-976B-B7566EF96EFF}" destId="{20732AF4-962A-4E48-8F9C-57B06A43E4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5444D4-AB7E-46E8-81D2-6D6D8E83E3BA}" type="doc">
      <dgm:prSet loTypeId="urn:microsoft.com/office/officeart/2005/8/layout/pyramid2" loCatId="pyramid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de-DE"/>
        </a:p>
      </dgm:t>
    </dgm:pt>
    <dgm:pt modelId="{E0AFAD20-1B0A-45F0-9A07-FDA75C8EB850}">
      <dgm:prSet custT="1"/>
      <dgm:spPr/>
      <dgm:t>
        <a:bodyPr/>
        <a:lstStyle/>
        <a:p>
          <a:pPr rtl="0"/>
          <a:r>
            <a:rPr lang="de-DE" sz="1400" dirty="0" smtClean="0"/>
            <a:t>Durchschnittliche Komponentenabhängigkeit (ACD)</a:t>
          </a:r>
          <a:endParaRPr lang="de-DE" sz="1400" dirty="0"/>
        </a:p>
      </dgm:t>
    </dgm:pt>
    <dgm:pt modelId="{BA73A294-C9CB-4C91-8A3F-2365AB4F7335}" type="parTrans" cxnId="{D9A8E487-D24D-463D-A023-9B50858B81E1}">
      <dgm:prSet/>
      <dgm:spPr/>
      <dgm:t>
        <a:bodyPr/>
        <a:lstStyle/>
        <a:p>
          <a:endParaRPr lang="de-DE"/>
        </a:p>
      </dgm:t>
    </dgm:pt>
    <dgm:pt modelId="{1B6621A0-4917-4B7C-B4DE-9E2548DC28B7}" type="sibTrans" cxnId="{D9A8E487-D24D-463D-A023-9B50858B81E1}">
      <dgm:prSet/>
      <dgm:spPr/>
      <dgm:t>
        <a:bodyPr/>
        <a:lstStyle/>
        <a:p>
          <a:endParaRPr lang="de-DE"/>
        </a:p>
      </dgm:t>
    </dgm:pt>
    <dgm:pt modelId="{8F2D4249-43D8-4CD3-9114-C80078038497}">
      <dgm:prSet custT="1"/>
      <dgm:spPr/>
      <dgm:t>
        <a:bodyPr/>
        <a:lstStyle/>
        <a:p>
          <a:pPr rtl="0"/>
          <a:r>
            <a:rPr lang="de-DE" sz="1400" b="1" dirty="0" smtClean="0"/>
            <a:t>Projektübergreifend</a:t>
          </a:r>
          <a:endParaRPr lang="de-DE" sz="1400" b="1" dirty="0"/>
        </a:p>
      </dgm:t>
    </dgm:pt>
    <dgm:pt modelId="{E266DFCB-B6A5-4AE5-B261-5F36AD74CEE1}" type="parTrans" cxnId="{F2F32E28-1A1D-4ABC-99F8-7906E991C490}">
      <dgm:prSet/>
      <dgm:spPr/>
      <dgm:t>
        <a:bodyPr/>
        <a:lstStyle/>
        <a:p>
          <a:endParaRPr lang="de-DE"/>
        </a:p>
      </dgm:t>
    </dgm:pt>
    <dgm:pt modelId="{AF55AD5D-6C16-4B56-BC50-74D7AC02F26F}" type="sibTrans" cxnId="{F2F32E28-1A1D-4ABC-99F8-7906E991C490}">
      <dgm:prSet/>
      <dgm:spPr/>
      <dgm:t>
        <a:bodyPr/>
        <a:lstStyle/>
        <a:p>
          <a:endParaRPr lang="de-DE"/>
        </a:p>
      </dgm:t>
    </dgm:pt>
    <dgm:pt modelId="{7E6770B3-4127-4EEF-A54F-CA46C4F595F5}">
      <dgm:prSet custT="1"/>
      <dgm:spPr/>
      <dgm:t>
        <a:bodyPr/>
        <a:lstStyle/>
        <a:p>
          <a:pPr rtl="0"/>
          <a:r>
            <a:rPr lang="de-DE" sz="1400" dirty="0" smtClean="0"/>
            <a:t>Durchschnittliche Klassengröße</a:t>
          </a:r>
          <a:endParaRPr lang="de-DE" sz="1400" dirty="0"/>
        </a:p>
      </dgm:t>
    </dgm:pt>
    <dgm:pt modelId="{69C71744-EEB0-4D2C-AD66-1576BBC97F88}" type="parTrans" cxnId="{C905A231-EC2C-42D9-9A29-3AED803132CF}">
      <dgm:prSet/>
      <dgm:spPr/>
      <dgm:t>
        <a:bodyPr/>
        <a:lstStyle/>
        <a:p>
          <a:endParaRPr lang="de-DE"/>
        </a:p>
      </dgm:t>
    </dgm:pt>
    <dgm:pt modelId="{21C97498-6185-4AAE-BA83-E6BBB54779C2}" type="sibTrans" cxnId="{C905A231-EC2C-42D9-9A29-3AED803132CF}">
      <dgm:prSet/>
      <dgm:spPr/>
      <dgm:t>
        <a:bodyPr/>
        <a:lstStyle/>
        <a:p>
          <a:endParaRPr lang="de-DE"/>
        </a:p>
      </dgm:t>
    </dgm:pt>
    <dgm:pt modelId="{18DB6137-B979-45B1-925D-38FD0CCBD2FF}">
      <dgm:prSet custT="1"/>
      <dgm:spPr/>
      <dgm:t>
        <a:bodyPr/>
        <a:lstStyle/>
        <a:p>
          <a:pPr rtl="0"/>
          <a:r>
            <a:rPr lang="de-DE" sz="1400" dirty="0" smtClean="0"/>
            <a:t>Durchschnittliche </a:t>
          </a:r>
          <a:r>
            <a:rPr lang="de-DE" sz="1400" dirty="0" err="1" smtClean="0"/>
            <a:t>zyklomatische</a:t>
          </a:r>
          <a:r>
            <a:rPr lang="de-DE" sz="1400" dirty="0" smtClean="0"/>
            <a:t> Komplexität</a:t>
          </a:r>
          <a:endParaRPr lang="de-DE" sz="1400" dirty="0"/>
        </a:p>
      </dgm:t>
    </dgm:pt>
    <dgm:pt modelId="{A849144E-AB2B-4D3F-AB6E-7476C88E91B2}" type="parTrans" cxnId="{6893070F-F323-4C13-8E3A-0152036CABA0}">
      <dgm:prSet/>
      <dgm:spPr/>
      <dgm:t>
        <a:bodyPr/>
        <a:lstStyle/>
        <a:p>
          <a:endParaRPr lang="de-DE"/>
        </a:p>
      </dgm:t>
    </dgm:pt>
    <dgm:pt modelId="{D923705B-0352-4CFE-A13E-104BB0663E6E}" type="sibTrans" cxnId="{6893070F-F323-4C13-8E3A-0152036CABA0}">
      <dgm:prSet/>
      <dgm:spPr/>
      <dgm:t>
        <a:bodyPr/>
        <a:lstStyle/>
        <a:p>
          <a:endParaRPr lang="de-DE"/>
        </a:p>
      </dgm:t>
    </dgm:pt>
    <dgm:pt modelId="{1879E525-BEC2-437A-AD1F-9C47385B09E1}">
      <dgm:prSet custT="1"/>
      <dgm:spPr/>
      <dgm:t>
        <a:bodyPr/>
        <a:lstStyle/>
        <a:p>
          <a:pPr rtl="0"/>
          <a:r>
            <a:rPr lang="de-DE" sz="1400" dirty="0" smtClean="0"/>
            <a:t>Durchschnittliche Methodenlänge</a:t>
          </a:r>
          <a:endParaRPr lang="de-DE" sz="1400" dirty="0"/>
        </a:p>
      </dgm:t>
    </dgm:pt>
    <dgm:pt modelId="{E5B6CD18-E101-4674-847B-B478E1989D0F}" type="parTrans" cxnId="{9F6CC5DA-BC6E-4F63-BDAA-2099B4740CA0}">
      <dgm:prSet/>
      <dgm:spPr/>
      <dgm:t>
        <a:bodyPr/>
        <a:lstStyle/>
        <a:p>
          <a:endParaRPr lang="de-DE"/>
        </a:p>
      </dgm:t>
    </dgm:pt>
    <dgm:pt modelId="{CC3BB8E3-A224-471E-9D17-A8F06455DB97}" type="sibTrans" cxnId="{9F6CC5DA-BC6E-4F63-BDAA-2099B4740CA0}">
      <dgm:prSet/>
      <dgm:spPr/>
      <dgm:t>
        <a:bodyPr/>
        <a:lstStyle/>
        <a:p>
          <a:endParaRPr lang="de-DE"/>
        </a:p>
      </dgm:t>
    </dgm:pt>
    <dgm:pt modelId="{B60A2EBC-01D4-4D06-B688-2A7D8249DF9F}">
      <dgm:prSet custT="1"/>
      <dgm:spPr/>
      <dgm:t>
        <a:bodyPr/>
        <a:lstStyle/>
        <a:p>
          <a:pPr rtl="0"/>
          <a:r>
            <a:rPr lang="de-DE" sz="1400" dirty="0" smtClean="0"/>
            <a:t>Klassen mit nicht-statischen öffentlichen Feldern</a:t>
          </a:r>
          <a:endParaRPr lang="de-DE" sz="1400" dirty="0"/>
        </a:p>
      </dgm:t>
    </dgm:pt>
    <dgm:pt modelId="{C10FAFFA-590F-42B0-9461-4C4462728016}" type="parTrans" cxnId="{7EF15E7A-9337-4D01-BCCF-1635B9E15CCF}">
      <dgm:prSet/>
      <dgm:spPr/>
      <dgm:t>
        <a:bodyPr/>
        <a:lstStyle/>
        <a:p>
          <a:endParaRPr lang="de-DE"/>
        </a:p>
      </dgm:t>
    </dgm:pt>
    <dgm:pt modelId="{BF4F126A-CA8E-4D24-AEB0-E71F209B3F64}" type="sibTrans" cxnId="{7EF15E7A-9337-4D01-BCCF-1635B9E15CCF}">
      <dgm:prSet/>
      <dgm:spPr/>
      <dgm:t>
        <a:bodyPr/>
        <a:lstStyle/>
        <a:p>
          <a:endParaRPr lang="de-DE"/>
        </a:p>
      </dgm:t>
    </dgm:pt>
    <dgm:pt modelId="{19387A62-E75C-42F0-BC2D-EEA2BE4EF766}">
      <dgm:prSet custT="1"/>
      <dgm:spPr/>
      <dgm:t>
        <a:bodyPr/>
        <a:lstStyle/>
        <a:p>
          <a:pPr rtl="0"/>
          <a:r>
            <a:rPr lang="de-DE" sz="1400" dirty="0" smtClean="0"/>
            <a:t>Pakete mit zyklischen Abhängigkeiten</a:t>
          </a:r>
          <a:endParaRPr lang="de-DE" sz="1400" dirty="0"/>
        </a:p>
      </dgm:t>
    </dgm:pt>
    <dgm:pt modelId="{61D4CA61-BAAA-4202-A22C-3BA3D040EF2A}" type="parTrans" cxnId="{16EB1274-F460-4C48-B6E4-2BB928F0A8BA}">
      <dgm:prSet/>
      <dgm:spPr/>
      <dgm:t>
        <a:bodyPr/>
        <a:lstStyle/>
        <a:p>
          <a:endParaRPr lang="de-DE"/>
        </a:p>
      </dgm:t>
    </dgm:pt>
    <dgm:pt modelId="{F2C82715-C14B-4E8F-B95A-80900A5BAE26}" type="sibTrans" cxnId="{16EB1274-F460-4C48-B6E4-2BB928F0A8BA}">
      <dgm:prSet/>
      <dgm:spPr/>
      <dgm:t>
        <a:bodyPr/>
        <a:lstStyle/>
        <a:p>
          <a:endParaRPr lang="de-DE"/>
        </a:p>
      </dgm:t>
    </dgm:pt>
    <dgm:pt modelId="{0F1D7F2D-BFF7-4AB6-8203-22FB57F96DA9}">
      <dgm:prSet custT="1"/>
      <dgm:spPr/>
      <dgm:t>
        <a:bodyPr/>
        <a:lstStyle/>
        <a:p>
          <a:pPr rtl="0"/>
          <a:r>
            <a:rPr lang="de-DE" sz="1400" b="1" dirty="0" smtClean="0"/>
            <a:t>Pro Klasse</a:t>
          </a:r>
          <a:endParaRPr lang="de-DE" sz="1400" b="1" dirty="0"/>
        </a:p>
      </dgm:t>
    </dgm:pt>
    <dgm:pt modelId="{A4728DE4-5DB8-462C-B1D9-0B3932ADB63B}" type="parTrans" cxnId="{4DFADCB5-264F-4E97-9DCC-B40FEB58DF07}">
      <dgm:prSet/>
      <dgm:spPr/>
      <dgm:t>
        <a:bodyPr/>
        <a:lstStyle/>
        <a:p>
          <a:endParaRPr lang="de-DE"/>
        </a:p>
      </dgm:t>
    </dgm:pt>
    <dgm:pt modelId="{59C03440-7760-47BD-A9FB-0B83614D5810}" type="sibTrans" cxnId="{4DFADCB5-264F-4E97-9DCC-B40FEB58DF07}">
      <dgm:prSet/>
      <dgm:spPr/>
      <dgm:t>
        <a:bodyPr/>
        <a:lstStyle/>
        <a:p>
          <a:endParaRPr lang="de-DE"/>
        </a:p>
      </dgm:t>
    </dgm:pt>
    <dgm:pt modelId="{060C1CFA-9A58-4D78-B826-1310882460D2}">
      <dgm:prSet custT="1"/>
      <dgm:spPr/>
      <dgm:t>
        <a:bodyPr/>
        <a:lstStyle/>
        <a:p>
          <a:pPr rtl="0"/>
          <a:r>
            <a:rPr lang="de-DE" sz="1400" dirty="0" smtClean="0"/>
            <a:t>Klassengröße</a:t>
          </a:r>
          <a:endParaRPr lang="de-DE" sz="1400" dirty="0"/>
        </a:p>
      </dgm:t>
    </dgm:pt>
    <dgm:pt modelId="{EEC2C6C7-597C-4CB5-BCA7-531C82012BE9}" type="parTrans" cxnId="{6EAB6D5F-A772-46DC-9871-13ACEF3B9393}">
      <dgm:prSet/>
      <dgm:spPr/>
      <dgm:t>
        <a:bodyPr/>
        <a:lstStyle/>
        <a:p>
          <a:endParaRPr lang="de-DE"/>
        </a:p>
      </dgm:t>
    </dgm:pt>
    <dgm:pt modelId="{D6AE3F8B-05AB-4A47-9156-BAF4BDF5B2EE}" type="sibTrans" cxnId="{6EAB6D5F-A772-46DC-9871-13ACEF3B9393}">
      <dgm:prSet/>
      <dgm:spPr/>
      <dgm:t>
        <a:bodyPr/>
        <a:lstStyle/>
        <a:p>
          <a:endParaRPr lang="de-DE"/>
        </a:p>
      </dgm:t>
    </dgm:pt>
    <dgm:pt modelId="{93336A54-03B9-4728-8C95-C7FD20BDB8C8}">
      <dgm:prSet custT="1"/>
      <dgm:spPr/>
      <dgm:t>
        <a:bodyPr/>
        <a:lstStyle/>
        <a:p>
          <a:pPr rtl="0"/>
          <a:r>
            <a:rPr lang="de-DE" sz="1400" dirty="0" smtClean="0"/>
            <a:t>Kumulierte Komponentenabhängigkeit (CCD)</a:t>
          </a:r>
          <a:endParaRPr lang="de-DE" sz="1400" dirty="0"/>
        </a:p>
      </dgm:t>
    </dgm:pt>
    <dgm:pt modelId="{896B2FFF-D51D-43C0-BF3F-969375B5B807}" type="parTrans" cxnId="{CB9D24FB-F728-4236-868A-4006A5C596DF}">
      <dgm:prSet/>
      <dgm:spPr/>
      <dgm:t>
        <a:bodyPr/>
        <a:lstStyle/>
        <a:p>
          <a:endParaRPr lang="de-DE"/>
        </a:p>
      </dgm:t>
    </dgm:pt>
    <dgm:pt modelId="{5B23DE3F-8670-4172-AD2B-A718DE3FAAD5}" type="sibTrans" cxnId="{CB9D24FB-F728-4236-868A-4006A5C596DF}">
      <dgm:prSet/>
      <dgm:spPr/>
      <dgm:t>
        <a:bodyPr/>
        <a:lstStyle/>
        <a:p>
          <a:endParaRPr lang="de-DE"/>
        </a:p>
      </dgm:t>
    </dgm:pt>
    <dgm:pt modelId="{86A1A7C6-69CE-49F3-81C5-B8DFF8038861}">
      <dgm:prSet custT="1"/>
      <dgm:spPr/>
      <dgm:t>
        <a:bodyPr/>
        <a:lstStyle/>
        <a:p>
          <a:pPr rtl="0"/>
          <a:r>
            <a:rPr lang="de-DE" sz="1400" b="1" dirty="0" smtClean="0"/>
            <a:t>Pro Methode</a:t>
          </a:r>
          <a:endParaRPr lang="de-DE" sz="1400" b="1" dirty="0"/>
        </a:p>
      </dgm:t>
    </dgm:pt>
    <dgm:pt modelId="{B0D3F0E0-EE95-4560-8FA4-018AE966219E}" type="parTrans" cxnId="{69EB2B52-848B-4085-92B5-A4B6FD8A3701}">
      <dgm:prSet/>
      <dgm:spPr/>
      <dgm:t>
        <a:bodyPr/>
        <a:lstStyle/>
        <a:p>
          <a:endParaRPr lang="de-DE"/>
        </a:p>
      </dgm:t>
    </dgm:pt>
    <dgm:pt modelId="{0DE5B8A4-B7C8-4435-BA01-114C6F3BB82B}" type="sibTrans" cxnId="{69EB2B52-848B-4085-92B5-A4B6FD8A3701}">
      <dgm:prSet/>
      <dgm:spPr/>
      <dgm:t>
        <a:bodyPr/>
        <a:lstStyle/>
        <a:p>
          <a:endParaRPr lang="de-DE"/>
        </a:p>
      </dgm:t>
    </dgm:pt>
    <dgm:pt modelId="{9123745D-4AF4-4FD7-A075-4DDD43C87EEC}">
      <dgm:prSet custT="1"/>
      <dgm:spPr/>
      <dgm:t>
        <a:bodyPr/>
        <a:lstStyle/>
        <a:p>
          <a:pPr rtl="0"/>
          <a:r>
            <a:rPr lang="de-DE" sz="1400" dirty="0" err="1" smtClean="0"/>
            <a:t>Zyklomatische</a:t>
          </a:r>
          <a:r>
            <a:rPr lang="de-DE" sz="1400" dirty="0" smtClean="0"/>
            <a:t> Komplexität</a:t>
          </a:r>
          <a:endParaRPr lang="de-DE" sz="1400" dirty="0"/>
        </a:p>
      </dgm:t>
    </dgm:pt>
    <dgm:pt modelId="{987CB26E-A20B-4BBD-8A53-C26E10D1818B}" type="parTrans" cxnId="{5D7495B4-C50F-4154-8091-358BEC981B70}">
      <dgm:prSet/>
      <dgm:spPr/>
      <dgm:t>
        <a:bodyPr/>
        <a:lstStyle/>
        <a:p>
          <a:endParaRPr lang="de-DE"/>
        </a:p>
      </dgm:t>
    </dgm:pt>
    <dgm:pt modelId="{627EB163-DEAD-4FDA-8C34-C003EC6E16BC}" type="sibTrans" cxnId="{5D7495B4-C50F-4154-8091-358BEC981B70}">
      <dgm:prSet/>
      <dgm:spPr/>
      <dgm:t>
        <a:bodyPr/>
        <a:lstStyle/>
        <a:p>
          <a:endParaRPr lang="de-DE"/>
        </a:p>
      </dgm:t>
    </dgm:pt>
    <dgm:pt modelId="{86D7FA8A-694A-4BD6-A4BA-00063687D81F}">
      <dgm:prSet custT="1"/>
      <dgm:spPr/>
      <dgm:t>
        <a:bodyPr/>
        <a:lstStyle/>
        <a:p>
          <a:pPr rtl="0"/>
          <a:r>
            <a:rPr lang="de-DE" sz="1400" dirty="0" smtClean="0"/>
            <a:t>Methodenlänge</a:t>
          </a:r>
          <a:endParaRPr lang="de-DE" sz="1400" dirty="0"/>
        </a:p>
      </dgm:t>
    </dgm:pt>
    <dgm:pt modelId="{F918C4A5-7D34-49EE-AFE4-6591D829B718}" type="parTrans" cxnId="{6EF61472-11AD-42AE-A3CC-75DA37CA78FC}">
      <dgm:prSet/>
      <dgm:spPr/>
      <dgm:t>
        <a:bodyPr/>
        <a:lstStyle/>
        <a:p>
          <a:endParaRPr lang="de-DE"/>
        </a:p>
      </dgm:t>
    </dgm:pt>
    <dgm:pt modelId="{CBA10767-A178-4237-B63E-AF2F7EAB4589}" type="sibTrans" cxnId="{6EF61472-11AD-42AE-A3CC-75DA37CA78FC}">
      <dgm:prSet/>
      <dgm:spPr/>
      <dgm:t>
        <a:bodyPr/>
        <a:lstStyle/>
        <a:p>
          <a:endParaRPr lang="de-DE"/>
        </a:p>
      </dgm:t>
    </dgm:pt>
    <dgm:pt modelId="{BD405AAC-4399-49E6-99BE-5C7F9450B0FA}" type="pres">
      <dgm:prSet presAssocID="{EC5444D4-AB7E-46E8-81D2-6D6D8E83E3BA}" presName="compositeShape" presStyleCnt="0">
        <dgm:presLayoutVars>
          <dgm:dir/>
          <dgm:resizeHandles/>
        </dgm:presLayoutVars>
      </dgm:prSet>
      <dgm:spPr/>
    </dgm:pt>
    <dgm:pt modelId="{A33FD1A5-EEF9-4757-AFE4-CA150F79988B}" type="pres">
      <dgm:prSet presAssocID="{EC5444D4-AB7E-46E8-81D2-6D6D8E83E3BA}" presName="pyramid" presStyleLbl="node1" presStyleIdx="0" presStyleCnt="1"/>
      <dgm:spPr/>
    </dgm:pt>
    <dgm:pt modelId="{111EECB1-24BA-4B89-BC7C-151FD86D5FD7}" type="pres">
      <dgm:prSet presAssocID="{EC5444D4-AB7E-46E8-81D2-6D6D8E83E3BA}" presName="theList" presStyleCnt="0"/>
      <dgm:spPr/>
    </dgm:pt>
    <dgm:pt modelId="{14594CA2-524E-40A5-BBB7-20CEACA1D3D1}" type="pres">
      <dgm:prSet presAssocID="{8F2D4249-43D8-4CD3-9114-C80078038497}" presName="aNode" presStyleLbl="fgAcc1" presStyleIdx="0" presStyleCnt="3" custScaleX="148347" custScaleY="105518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386670-75EE-4B46-87B0-F28FBEC0A943}" type="pres">
      <dgm:prSet presAssocID="{8F2D4249-43D8-4CD3-9114-C80078038497}" presName="aSpace" presStyleCnt="0"/>
      <dgm:spPr/>
    </dgm:pt>
    <dgm:pt modelId="{5C87092A-8558-4302-B59D-D9A49170A00F}" type="pres">
      <dgm:prSet presAssocID="{0F1D7F2D-BFF7-4AB6-8203-22FB57F96DA9}" presName="aNode" presStyleLbl="fgAcc1" presStyleIdx="1" presStyleCnt="3" custScaleX="148347" custScaleY="505192" custLinFactY="39277" custLinFactNeighborX="242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A88569-07FD-495F-80AC-276CFA0BC1B5}" type="pres">
      <dgm:prSet presAssocID="{0F1D7F2D-BFF7-4AB6-8203-22FB57F96DA9}" presName="aSpace" presStyleCnt="0"/>
      <dgm:spPr/>
    </dgm:pt>
    <dgm:pt modelId="{4A76F65F-D3F8-49B7-8CDD-64415F0EF786}" type="pres">
      <dgm:prSet presAssocID="{86A1A7C6-69CE-49F3-81C5-B8DFF8038861}" presName="aNode" presStyleLbl="fgAcc1" presStyleIdx="2" presStyleCnt="3" custScaleX="148347" custScaleY="491744" custLinFactY="84566" custLinFactNeighborX="242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BEC3AE-5790-441F-B1A7-208434B61C8B}" type="pres">
      <dgm:prSet presAssocID="{86A1A7C6-69CE-49F3-81C5-B8DFF8038861}" presName="aSpace" presStyleCnt="0"/>
      <dgm:spPr/>
    </dgm:pt>
  </dgm:ptLst>
  <dgm:cxnLst>
    <dgm:cxn modelId="{CB9D24FB-F728-4236-868A-4006A5C596DF}" srcId="{0F1D7F2D-BFF7-4AB6-8203-22FB57F96DA9}" destId="{93336A54-03B9-4728-8C95-C7FD20BDB8C8}" srcOrd="1" destOrd="0" parTransId="{896B2FFF-D51D-43C0-BF3F-969375B5B807}" sibTransId="{5B23DE3F-8670-4172-AD2B-A718DE3FAAD5}"/>
    <dgm:cxn modelId="{6EF61472-11AD-42AE-A3CC-75DA37CA78FC}" srcId="{86A1A7C6-69CE-49F3-81C5-B8DFF8038861}" destId="{86D7FA8A-694A-4BD6-A4BA-00063687D81F}" srcOrd="1" destOrd="0" parTransId="{F918C4A5-7D34-49EE-AFE4-6591D829B718}" sibTransId="{CBA10767-A178-4237-B63E-AF2F7EAB4589}"/>
    <dgm:cxn modelId="{C7642749-BDF0-44C3-9E88-59B59D6A7DDD}" type="presOf" srcId="{9123745D-4AF4-4FD7-A075-4DDD43C87EEC}" destId="{4A76F65F-D3F8-49B7-8CDD-64415F0EF786}" srcOrd="0" destOrd="1" presId="urn:microsoft.com/office/officeart/2005/8/layout/pyramid2"/>
    <dgm:cxn modelId="{357E0A4D-689F-4910-B47A-E72C19AA40BF}" type="presOf" srcId="{93336A54-03B9-4728-8C95-C7FD20BDB8C8}" destId="{5C87092A-8558-4302-B59D-D9A49170A00F}" srcOrd="0" destOrd="2" presId="urn:microsoft.com/office/officeart/2005/8/layout/pyramid2"/>
    <dgm:cxn modelId="{537B0BF7-DC91-417F-AAF4-68891503193C}" type="presOf" srcId="{060C1CFA-9A58-4D78-B826-1310882460D2}" destId="{5C87092A-8558-4302-B59D-D9A49170A00F}" srcOrd="0" destOrd="1" presId="urn:microsoft.com/office/officeart/2005/8/layout/pyramid2"/>
    <dgm:cxn modelId="{5B895133-539C-45D6-A1E8-327D1087FA14}" type="presOf" srcId="{86D7FA8A-694A-4BD6-A4BA-00063687D81F}" destId="{4A76F65F-D3F8-49B7-8CDD-64415F0EF786}" srcOrd="0" destOrd="2" presId="urn:microsoft.com/office/officeart/2005/8/layout/pyramid2"/>
    <dgm:cxn modelId="{69EB2B52-848B-4085-92B5-A4B6FD8A3701}" srcId="{EC5444D4-AB7E-46E8-81D2-6D6D8E83E3BA}" destId="{86A1A7C6-69CE-49F3-81C5-B8DFF8038861}" srcOrd="2" destOrd="0" parTransId="{B0D3F0E0-EE95-4560-8FA4-018AE966219E}" sibTransId="{0DE5B8A4-B7C8-4435-BA01-114C6F3BB82B}"/>
    <dgm:cxn modelId="{A6DC0F12-0227-47FD-A171-00E370C0A1FD}" type="presOf" srcId="{E0AFAD20-1B0A-45F0-9A07-FDA75C8EB850}" destId="{14594CA2-524E-40A5-BBB7-20CEACA1D3D1}" srcOrd="0" destOrd="1" presId="urn:microsoft.com/office/officeart/2005/8/layout/pyramid2"/>
    <dgm:cxn modelId="{6893070F-F323-4C13-8E3A-0152036CABA0}" srcId="{8F2D4249-43D8-4CD3-9114-C80078038497}" destId="{18DB6137-B979-45B1-925D-38FD0CCBD2FF}" srcOrd="2" destOrd="0" parTransId="{A849144E-AB2B-4D3F-AB6E-7476C88E91B2}" sibTransId="{D923705B-0352-4CFE-A13E-104BB0663E6E}"/>
    <dgm:cxn modelId="{9F6CC5DA-BC6E-4F63-BDAA-2099B4740CA0}" srcId="{8F2D4249-43D8-4CD3-9114-C80078038497}" destId="{1879E525-BEC2-437A-AD1F-9C47385B09E1}" srcOrd="3" destOrd="0" parTransId="{E5B6CD18-E101-4674-847B-B478E1989D0F}" sibTransId="{CC3BB8E3-A224-471E-9D17-A8F06455DB97}"/>
    <dgm:cxn modelId="{F2F32E28-1A1D-4ABC-99F8-7906E991C490}" srcId="{EC5444D4-AB7E-46E8-81D2-6D6D8E83E3BA}" destId="{8F2D4249-43D8-4CD3-9114-C80078038497}" srcOrd="0" destOrd="0" parTransId="{E266DFCB-B6A5-4AE5-B261-5F36AD74CEE1}" sibTransId="{AF55AD5D-6C16-4B56-BC50-74D7AC02F26F}"/>
    <dgm:cxn modelId="{E4ABA4C3-6A06-4C99-8003-509063BBC0CC}" type="presOf" srcId="{B60A2EBC-01D4-4D06-B688-2A7D8249DF9F}" destId="{14594CA2-524E-40A5-BBB7-20CEACA1D3D1}" srcOrd="0" destOrd="5" presId="urn:microsoft.com/office/officeart/2005/8/layout/pyramid2"/>
    <dgm:cxn modelId="{7EF15E7A-9337-4D01-BCCF-1635B9E15CCF}" srcId="{8F2D4249-43D8-4CD3-9114-C80078038497}" destId="{B60A2EBC-01D4-4D06-B688-2A7D8249DF9F}" srcOrd="4" destOrd="0" parTransId="{C10FAFFA-590F-42B0-9461-4C4462728016}" sibTransId="{BF4F126A-CA8E-4D24-AEB0-E71F209B3F64}"/>
    <dgm:cxn modelId="{6EAB6D5F-A772-46DC-9871-13ACEF3B9393}" srcId="{0F1D7F2D-BFF7-4AB6-8203-22FB57F96DA9}" destId="{060C1CFA-9A58-4D78-B826-1310882460D2}" srcOrd="0" destOrd="0" parTransId="{EEC2C6C7-597C-4CB5-BCA7-531C82012BE9}" sibTransId="{D6AE3F8B-05AB-4A47-9156-BAF4BDF5B2EE}"/>
    <dgm:cxn modelId="{16EB1274-F460-4C48-B6E4-2BB928F0A8BA}" srcId="{8F2D4249-43D8-4CD3-9114-C80078038497}" destId="{19387A62-E75C-42F0-BC2D-EEA2BE4EF766}" srcOrd="5" destOrd="0" parTransId="{61D4CA61-BAAA-4202-A22C-3BA3D040EF2A}" sibTransId="{F2C82715-C14B-4E8F-B95A-80900A5BAE26}"/>
    <dgm:cxn modelId="{998ED0EF-84FA-411E-BC22-37E51EBA0B1F}" type="presOf" srcId="{8F2D4249-43D8-4CD3-9114-C80078038497}" destId="{14594CA2-524E-40A5-BBB7-20CEACA1D3D1}" srcOrd="0" destOrd="0" presId="urn:microsoft.com/office/officeart/2005/8/layout/pyramid2"/>
    <dgm:cxn modelId="{B27CA5D3-327F-41DD-94A7-1A8015EDAD92}" type="presOf" srcId="{7E6770B3-4127-4EEF-A54F-CA46C4F595F5}" destId="{14594CA2-524E-40A5-BBB7-20CEACA1D3D1}" srcOrd="0" destOrd="2" presId="urn:microsoft.com/office/officeart/2005/8/layout/pyramid2"/>
    <dgm:cxn modelId="{C905A231-EC2C-42D9-9A29-3AED803132CF}" srcId="{8F2D4249-43D8-4CD3-9114-C80078038497}" destId="{7E6770B3-4127-4EEF-A54F-CA46C4F595F5}" srcOrd="1" destOrd="0" parTransId="{69C71744-EEB0-4D2C-AD66-1576BBC97F88}" sibTransId="{21C97498-6185-4AAE-BA83-E6BBB54779C2}"/>
    <dgm:cxn modelId="{7F9090F3-9F1D-4E85-A646-CC2AD55AAEAD}" type="presOf" srcId="{18DB6137-B979-45B1-925D-38FD0CCBD2FF}" destId="{14594CA2-524E-40A5-BBB7-20CEACA1D3D1}" srcOrd="0" destOrd="3" presId="urn:microsoft.com/office/officeart/2005/8/layout/pyramid2"/>
    <dgm:cxn modelId="{5D7495B4-C50F-4154-8091-358BEC981B70}" srcId="{86A1A7C6-69CE-49F3-81C5-B8DFF8038861}" destId="{9123745D-4AF4-4FD7-A075-4DDD43C87EEC}" srcOrd="0" destOrd="0" parTransId="{987CB26E-A20B-4BBD-8A53-C26E10D1818B}" sibTransId="{627EB163-DEAD-4FDA-8C34-C003EC6E16BC}"/>
    <dgm:cxn modelId="{D9A8E487-D24D-463D-A023-9B50858B81E1}" srcId="{8F2D4249-43D8-4CD3-9114-C80078038497}" destId="{E0AFAD20-1B0A-45F0-9A07-FDA75C8EB850}" srcOrd="0" destOrd="0" parTransId="{BA73A294-C9CB-4C91-8A3F-2365AB4F7335}" sibTransId="{1B6621A0-4917-4B7C-B4DE-9E2548DC28B7}"/>
    <dgm:cxn modelId="{75E72018-366F-41C4-9C72-B160B85D1485}" type="presOf" srcId="{1879E525-BEC2-437A-AD1F-9C47385B09E1}" destId="{14594CA2-524E-40A5-BBB7-20CEACA1D3D1}" srcOrd="0" destOrd="4" presId="urn:microsoft.com/office/officeart/2005/8/layout/pyramid2"/>
    <dgm:cxn modelId="{86750C15-5848-4640-8B5F-E2878E2B1BB1}" type="presOf" srcId="{EC5444D4-AB7E-46E8-81D2-6D6D8E83E3BA}" destId="{BD405AAC-4399-49E6-99BE-5C7F9450B0FA}" srcOrd="0" destOrd="0" presId="urn:microsoft.com/office/officeart/2005/8/layout/pyramid2"/>
    <dgm:cxn modelId="{4DFADCB5-264F-4E97-9DCC-B40FEB58DF07}" srcId="{EC5444D4-AB7E-46E8-81D2-6D6D8E83E3BA}" destId="{0F1D7F2D-BFF7-4AB6-8203-22FB57F96DA9}" srcOrd="1" destOrd="0" parTransId="{A4728DE4-5DB8-462C-B1D9-0B3932ADB63B}" sibTransId="{59C03440-7760-47BD-A9FB-0B83614D5810}"/>
    <dgm:cxn modelId="{51876A66-B297-4156-8F8B-1800785551DA}" type="presOf" srcId="{19387A62-E75C-42F0-BC2D-EEA2BE4EF766}" destId="{14594CA2-524E-40A5-BBB7-20CEACA1D3D1}" srcOrd="0" destOrd="6" presId="urn:microsoft.com/office/officeart/2005/8/layout/pyramid2"/>
    <dgm:cxn modelId="{08F633FE-732F-4A19-8A9E-590B3643A083}" type="presOf" srcId="{0F1D7F2D-BFF7-4AB6-8203-22FB57F96DA9}" destId="{5C87092A-8558-4302-B59D-D9A49170A00F}" srcOrd="0" destOrd="0" presId="urn:microsoft.com/office/officeart/2005/8/layout/pyramid2"/>
    <dgm:cxn modelId="{69E6E199-901A-4C36-9215-2D8B3243719B}" type="presOf" srcId="{86A1A7C6-69CE-49F3-81C5-B8DFF8038861}" destId="{4A76F65F-D3F8-49B7-8CDD-64415F0EF786}" srcOrd="0" destOrd="0" presId="urn:microsoft.com/office/officeart/2005/8/layout/pyramid2"/>
    <dgm:cxn modelId="{644DAA48-66CC-4991-B4A8-1D55AF0FFF37}" type="presParOf" srcId="{BD405AAC-4399-49E6-99BE-5C7F9450B0FA}" destId="{A33FD1A5-EEF9-4757-AFE4-CA150F79988B}" srcOrd="0" destOrd="0" presId="urn:microsoft.com/office/officeart/2005/8/layout/pyramid2"/>
    <dgm:cxn modelId="{AF54D241-23D2-4971-BB01-4E453E8C5D59}" type="presParOf" srcId="{BD405AAC-4399-49E6-99BE-5C7F9450B0FA}" destId="{111EECB1-24BA-4B89-BC7C-151FD86D5FD7}" srcOrd="1" destOrd="0" presId="urn:microsoft.com/office/officeart/2005/8/layout/pyramid2"/>
    <dgm:cxn modelId="{9FE38EE9-FE7A-4879-A34F-996E593C7268}" type="presParOf" srcId="{111EECB1-24BA-4B89-BC7C-151FD86D5FD7}" destId="{14594CA2-524E-40A5-BBB7-20CEACA1D3D1}" srcOrd="0" destOrd="0" presId="urn:microsoft.com/office/officeart/2005/8/layout/pyramid2"/>
    <dgm:cxn modelId="{97080F17-9513-409F-9A49-39F8FB6A99AB}" type="presParOf" srcId="{111EECB1-24BA-4B89-BC7C-151FD86D5FD7}" destId="{D4386670-75EE-4B46-87B0-F28FBEC0A943}" srcOrd="1" destOrd="0" presId="urn:microsoft.com/office/officeart/2005/8/layout/pyramid2"/>
    <dgm:cxn modelId="{E162A45D-DE18-4AD2-839B-E924E4A08245}" type="presParOf" srcId="{111EECB1-24BA-4B89-BC7C-151FD86D5FD7}" destId="{5C87092A-8558-4302-B59D-D9A49170A00F}" srcOrd="2" destOrd="0" presId="urn:microsoft.com/office/officeart/2005/8/layout/pyramid2"/>
    <dgm:cxn modelId="{A8A3DBC0-2803-4675-A762-69BD71513B8C}" type="presParOf" srcId="{111EECB1-24BA-4B89-BC7C-151FD86D5FD7}" destId="{9BA88569-07FD-495F-80AC-276CFA0BC1B5}" srcOrd="3" destOrd="0" presId="urn:microsoft.com/office/officeart/2005/8/layout/pyramid2"/>
    <dgm:cxn modelId="{209929AA-F475-484B-85BF-FE0718E70373}" type="presParOf" srcId="{111EECB1-24BA-4B89-BC7C-151FD86D5FD7}" destId="{4A76F65F-D3F8-49B7-8CDD-64415F0EF786}" srcOrd="4" destOrd="0" presId="urn:microsoft.com/office/officeart/2005/8/layout/pyramid2"/>
    <dgm:cxn modelId="{04EC9297-523D-4711-85ED-A287BB72D7AF}" type="presParOf" srcId="{111EECB1-24BA-4B89-BC7C-151FD86D5FD7}" destId="{DEBEC3AE-5790-441F-B1A7-208434B61C8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smtClean="0"/>
            <a:t>Einsicht in die Codebasis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Erkennen von Problemfällen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strike="sngStrike" dirty="0" smtClean="0"/>
            <a:t>Förderung von Clean Code</a:t>
          </a:r>
          <a:endParaRPr lang="de-DE" strike="sngStrik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/>
      <dgm:spPr/>
      <dgm:t>
        <a:bodyPr/>
        <a:lstStyle/>
        <a:p>
          <a:r>
            <a:rPr lang="de-DE" strike="sngStrike" dirty="0" smtClean="0"/>
            <a:t>Interpretation der Softwarequalität</a:t>
          </a:r>
          <a:endParaRPr lang="de-DE" strike="sngStrike" dirty="0"/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A583EF-5A30-496D-8EFA-7601181E8812}" type="presOf" srcId="{8D8EFB5B-A4E8-4144-BC06-05A81497629B}" destId="{964B784C-B548-4EBB-86C3-04BBF4D88122}" srcOrd="0" destOrd="0" presId="urn:microsoft.com/office/officeart/2005/8/layout/default"/>
    <dgm:cxn modelId="{CB3A3954-ED54-4B99-8843-F1187D443A93}" type="presOf" srcId="{5BECDAC4-ACC7-4BD7-8AA9-69BCE58FCA57}" destId="{2372183F-ABE0-405A-B06C-6D0223575225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7DB1BDB7-AF53-42AD-9D51-3DC2C4AB2DB9}" type="presOf" srcId="{C599B4BA-9475-41B3-BD9F-94FCA6ECC533}" destId="{04015519-56C3-41C1-8354-98EB09D52274}" srcOrd="0" destOrd="0" presId="urn:microsoft.com/office/officeart/2005/8/layout/default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C0FE0509-C34E-4853-AC6D-7719DFEEE3A6}" type="presOf" srcId="{D1EF77B1-A154-4F3B-ADCD-AEC4A03FC1B0}" destId="{80182C1B-A3E4-4168-88A7-A5C2D99036B8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18DDBFC6-ECF4-416A-9A73-26A6D5520DC7}" type="presOf" srcId="{F3745F33-B0D0-4F7C-A663-E22BFD34C2AB}" destId="{E8735D3C-EA26-431B-8465-4E37B17E7E25}" srcOrd="0" destOrd="0" presId="urn:microsoft.com/office/officeart/2005/8/layout/default"/>
    <dgm:cxn modelId="{70D306FD-DCB6-4AAE-99CA-27F09FD050CC}" type="presParOf" srcId="{964B784C-B548-4EBB-86C3-04BBF4D88122}" destId="{2372183F-ABE0-405A-B06C-6D0223575225}" srcOrd="0" destOrd="0" presId="urn:microsoft.com/office/officeart/2005/8/layout/default"/>
    <dgm:cxn modelId="{9206F9DD-3423-4703-8CC3-03C287BE8F61}" type="presParOf" srcId="{964B784C-B548-4EBB-86C3-04BBF4D88122}" destId="{4F7A05A8-0CDF-4967-AA72-9648FEE18D01}" srcOrd="1" destOrd="0" presId="urn:microsoft.com/office/officeart/2005/8/layout/default"/>
    <dgm:cxn modelId="{565C20A3-324E-4EEE-ACF0-4C9CC7C11DF8}" type="presParOf" srcId="{964B784C-B548-4EBB-86C3-04BBF4D88122}" destId="{04015519-56C3-41C1-8354-98EB09D52274}" srcOrd="2" destOrd="0" presId="urn:microsoft.com/office/officeart/2005/8/layout/default"/>
    <dgm:cxn modelId="{4224E1C4-C360-40DE-A126-A7C292D277D3}" type="presParOf" srcId="{964B784C-B548-4EBB-86C3-04BBF4D88122}" destId="{AFDED73F-15CA-4EAA-A765-31A5DB2A7AF5}" srcOrd="3" destOrd="0" presId="urn:microsoft.com/office/officeart/2005/8/layout/default"/>
    <dgm:cxn modelId="{D109D11E-D72C-4710-95C5-76CE35298038}" type="presParOf" srcId="{964B784C-B548-4EBB-86C3-04BBF4D88122}" destId="{E8735D3C-EA26-431B-8465-4E37B17E7E25}" srcOrd="4" destOrd="0" presId="urn:microsoft.com/office/officeart/2005/8/layout/default"/>
    <dgm:cxn modelId="{001BE21F-F95E-43E7-8F96-FC6DC5FAB00D}" type="presParOf" srcId="{964B784C-B548-4EBB-86C3-04BBF4D88122}" destId="{854355A9-ACD0-4740-8DE5-CFA5ED007780}" srcOrd="5" destOrd="0" presId="urn:microsoft.com/office/officeart/2005/8/layout/default"/>
    <dgm:cxn modelId="{D78B30E1-CFE8-4BE9-889E-97F3F34100C9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416B75-63A0-4272-8427-22C3512C1BC3}" type="doc">
      <dgm:prSet loTypeId="urn:microsoft.com/office/officeart/2005/8/layout/default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de-DE"/>
        </a:p>
      </dgm:t>
    </dgm:pt>
    <dgm:pt modelId="{E1181B68-A7D5-4351-92B8-C29948532A48}">
      <dgm:prSet phldrT="[Text]"/>
      <dgm:spPr/>
      <dgm:t>
        <a:bodyPr/>
        <a:lstStyle/>
        <a:p>
          <a:r>
            <a:rPr lang="de-DE" dirty="0" smtClean="0"/>
            <a:t>CCI </a:t>
          </a:r>
          <a:r>
            <a:rPr lang="de-DE" dirty="0" err="1" smtClean="0"/>
            <a:t>Metadata</a:t>
          </a:r>
          <a:endParaRPr lang="de-DE" dirty="0"/>
        </a:p>
      </dgm:t>
    </dgm:pt>
    <dgm:pt modelId="{1B1A112A-B36E-4FF0-AA26-45FE7D306112}" type="parTrans" cxnId="{0673D1FE-F545-4FB0-A80A-0BB71D5FC7CC}">
      <dgm:prSet/>
      <dgm:spPr/>
      <dgm:t>
        <a:bodyPr/>
        <a:lstStyle/>
        <a:p>
          <a:endParaRPr lang="de-DE"/>
        </a:p>
      </dgm:t>
    </dgm:pt>
    <dgm:pt modelId="{0611A0A7-14A5-4867-9FE3-158E4B6814A9}" type="sibTrans" cxnId="{0673D1FE-F545-4FB0-A80A-0BB71D5FC7CC}">
      <dgm:prSet/>
      <dgm:spPr/>
      <dgm:t>
        <a:bodyPr/>
        <a:lstStyle/>
        <a:p>
          <a:endParaRPr lang="de-DE"/>
        </a:p>
      </dgm:t>
    </dgm:pt>
    <dgm:pt modelId="{1D4270C9-AB41-4D1D-80B5-465D02F3627E}">
      <dgm:prSet/>
      <dgm:spPr/>
      <dgm:t>
        <a:bodyPr/>
        <a:lstStyle/>
        <a:p>
          <a:r>
            <a:rPr lang="de-DE" smtClean="0"/>
            <a:t>CCI Code and AST Components</a:t>
          </a:r>
          <a:endParaRPr lang="de-DE" dirty="0"/>
        </a:p>
      </dgm:t>
    </dgm:pt>
    <dgm:pt modelId="{1814E28E-F7F2-4732-9441-42BE267BAAC6}" type="parTrans" cxnId="{B6392C5E-4438-46BF-9D2D-29337F0E5FFD}">
      <dgm:prSet/>
      <dgm:spPr/>
      <dgm:t>
        <a:bodyPr/>
        <a:lstStyle/>
        <a:p>
          <a:endParaRPr lang="de-DE"/>
        </a:p>
      </dgm:t>
    </dgm:pt>
    <dgm:pt modelId="{6951DA2D-FF3C-42F7-952A-5F67AE2C7C2E}" type="sibTrans" cxnId="{B6392C5E-4438-46BF-9D2D-29337F0E5FFD}">
      <dgm:prSet/>
      <dgm:spPr/>
      <dgm:t>
        <a:bodyPr/>
        <a:lstStyle/>
        <a:p>
          <a:endParaRPr lang="de-DE"/>
        </a:p>
      </dgm:t>
    </dgm:pt>
    <dgm:pt modelId="{2A3C18DD-9E7A-46D9-AFE0-172477696871}" type="pres">
      <dgm:prSet presAssocID="{10416B75-63A0-4272-8427-22C3512C1BC3}" presName="diagram" presStyleCnt="0">
        <dgm:presLayoutVars>
          <dgm:dir/>
          <dgm:resizeHandles val="exact"/>
        </dgm:presLayoutVars>
      </dgm:prSet>
      <dgm:spPr/>
    </dgm:pt>
    <dgm:pt modelId="{A5288DBC-8EC9-4316-ACB3-3807C060DD08}" type="pres">
      <dgm:prSet presAssocID="{E1181B68-A7D5-4351-92B8-C29948532A4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9F5A14-8270-47D4-9A67-10D6A1316F53}" type="pres">
      <dgm:prSet presAssocID="{0611A0A7-14A5-4867-9FE3-158E4B6814A9}" presName="sibTrans" presStyleCnt="0"/>
      <dgm:spPr/>
    </dgm:pt>
    <dgm:pt modelId="{F80E08F1-893F-4CAB-B1D7-066CF1C3A03A}" type="pres">
      <dgm:prSet presAssocID="{1D4270C9-AB41-4D1D-80B5-465D02F3627E}" presName="node" presStyleLbl="node1" presStyleIdx="1" presStyleCnt="2">
        <dgm:presLayoutVars>
          <dgm:bulletEnabled val="1"/>
        </dgm:presLayoutVars>
      </dgm:prSet>
      <dgm:spPr/>
    </dgm:pt>
  </dgm:ptLst>
  <dgm:cxnLst>
    <dgm:cxn modelId="{777F474D-93C9-4A3F-ADA7-2C6DED166B87}" type="presOf" srcId="{E1181B68-A7D5-4351-92B8-C29948532A48}" destId="{A5288DBC-8EC9-4316-ACB3-3807C060DD08}" srcOrd="0" destOrd="0" presId="urn:microsoft.com/office/officeart/2005/8/layout/default"/>
    <dgm:cxn modelId="{9418EB11-3CCB-4A48-8E28-ACD89389ACA2}" type="presOf" srcId="{1D4270C9-AB41-4D1D-80B5-465D02F3627E}" destId="{F80E08F1-893F-4CAB-B1D7-066CF1C3A03A}" srcOrd="0" destOrd="0" presId="urn:microsoft.com/office/officeart/2005/8/layout/default"/>
    <dgm:cxn modelId="{B6392C5E-4438-46BF-9D2D-29337F0E5FFD}" srcId="{10416B75-63A0-4272-8427-22C3512C1BC3}" destId="{1D4270C9-AB41-4D1D-80B5-465D02F3627E}" srcOrd="1" destOrd="0" parTransId="{1814E28E-F7F2-4732-9441-42BE267BAAC6}" sibTransId="{6951DA2D-FF3C-42F7-952A-5F67AE2C7C2E}"/>
    <dgm:cxn modelId="{0673D1FE-F545-4FB0-A80A-0BB71D5FC7CC}" srcId="{10416B75-63A0-4272-8427-22C3512C1BC3}" destId="{E1181B68-A7D5-4351-92B8-C29948532A48}" srcOrd="0" destOrd="0" parTransId="{1B1A112A-B36E-4FF0-AA26-45FE7D306112}" sibTransId="{0611A0A7-14A5-4867-9FE3-158E4B6814A9}"/>
    <dgm:cxn modelId="{7BF4B35E-27D4-4AED-8E04-1B5DAB48FBD5}" type="presOf" srcId="{10416B75-63A0-4272-8427-22C3512C1BC3}" destId="{2A3C18DD-9E7A-46D9-AFE0-172477696871}" srcOrd="0" destOrd="0" presId="urn:microsoft.com/office/officeart/2005/8/layout/default"/>
    <dgm:cxn modelId="{B434A8B6-88A7-4F35-AA24-4D29B6C5FC74}" type="presParOf" srcId="{2A3C18DD-9E7A-46D9-AFE0-172477696871}" destId="{A5288DBC-8EC9-4316-ACB3-3807C060DD08}" srcOrd="0" destOrd="0" presId="urn:microsoft.com/office/officeart/2005/8/layout/default"/>
    <dgm:cxn modelId="{97605E7E-172B-4A8F-817D-A644F05E1AB1}" type="presParOf" srcId="{2A3C18DD-9E7A-46D9-AFE0-172477696871}" destId="{379F5A14-8270-47D4-9A67-10D6A1316F53}" srcOrd="1" destOrd="0" presId="urn:microsoft.com/office/officeart/2005/8/layout/default"/>
    <dgm:cxn modelId="{346B81F9-F516-4F96-B6BA-3707BBC85AAC}" type="presParOf" srcId="{2A3C18DD-9E7A-46D9-AFE0-172477696871}" destId="{F80E08F1-893F-4CAB-B1D7-066CF1C3A03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5203C-A0DB-4009-910D-8B0A839B0173}">
      <dsp:nvSpPr>
        <dsp:cNvPr id="0" name=""/>
        <dsp:cNvSpPr/>
      </dsp:nvSpPr>
      <dsp:spPr>
        <a:xfrm>
          <a:off x="0" y="429377"/>
          <a:ext cx="82296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i="1" kern="1200" dirty="0" smtClean="0"/>
            <a:t>Metrik</a:t>
          </a:r>
          <a:r>
            <a:rPr lang="de-DE" sz="1700" kern="1200" dirty="0" smtClean="0"/>
            <a:t> ist eine Eigenschaft oder der Wert dieser Eigenschaft und wird für Methoden, Typen oder </a:t>
          </a:r>
          <a:r>
            <a:rPr lang="de-DE" sz="1700" kern="1200" dirty="0" err="1" smtClean="0"/>
            <a:t>Namespaces</a:t>
          </a:r>
          <a:r>
            <a:rPr lang="de-DE" sz="1700" kern="1200" dirty="0" smtClean="0"/>
            <a:t> bestimmt.</a:t>
          </a:r>
          <a:endParaRPr lang="de-DE" sz="1700" kern="1200" dirty="0"/>
        </a:p>
      </dsp:txBody>
      <dsp:txXfrm>
        <a:off x="0" y="429377"/>
        <a:ext cx="8229600" cy="963900"/>
      </dsp:txXfrm>
    </dsp:sp>
    <dsp:sp modelId="{A0DBFE62-757B-4401-B830-65AF9CA3B50C}">
      <dsp:nvSpPr>
        <dsp:cNvPr id="0" name=""/>
        <dsp:cNvSpPr/>
      </dsp:nvSpPr>
      <dsp:spPr>
        <a:xfrm>
          <a:off x="411480" y="178457"/>
          <a:ext cx="5760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Metrik</a:t>
          </a:r>
          <a:endParaRPr lang="de-DE" sz="1700" kern="1200"/>
        </a:p>
      </dsp:txBody>
      <dsp:txXfrm>
        <a:off x="435978" y="202955"/>
        <a:ext cx="5711724" cy="452844"/>
      </dsp:txXfrm>
    </dsp:sp>
    <dsp:sp modelId="{07130C8E-0A3B-4C38-ADAA-3368EA43AFDD}">
      <dsp:nvSpPr>
        <dsp:cNvPr id="0" name=""/>
        <dsp:cNvSpPr/>
      </dsp:nvSpPr>
      <dsp:spPr>
        <a:xfrm>
          <a:off x="0" y="1735997"/>
          <a:ext cx="82296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i="1" kern="1200" dirty="0" smtClean="0"/>
            <a:t>Statische Code-Analyse </a:t>
          </a:r>
          <a:r>
            <a:rPr lang="de-DE" sz="1700" kern="1200" dirty="0" smtClean="0"/>
            <a:t>bezeichnet die Analyse eines Softwareprogramms, ohne das dieses ausgeführt werden muss. Als Ergebnis wird ein Bericht, beispielsweise über </a:t>
          </a:r>
          <a:r>
            <a:rPr lang="de-DE" sz="1700" kern="1200" dirty="0" err="1" smtClean="0"/>
            <a:t>Metriken</a:t>
          </a:r>
          <a:r>
            <a:rPr lang="de-DE" sz="1700" kern="1200" dirty="0" smtClean="0"/>
            <a:t>, erstellt.</a:t>
          </a:r>
          <a:endParaRPr lang="de-DE" sz="1700" kern="1200" dirty="0"/>
        </a:p>
      </dsp:txBody>
      <dsp:txXfrm>
        <a:off x="0" y="1735997"/>
        <a:ext cx="8229600" cy="1204875"/>
      </dsp:txXfrm>
    </dsp:sp>
    <dsp:sp modelId="{A664C0F1-B95F-4DFB-8945-DC1AF6F52844}">
      <dsp:nvSpPr>
        <dsp:cNvPr id="0" name=""/>
        <dsp:cNvSpPr/>
      </dsp:nvSpPr>
      <dsp:spPr>
        <a:xfrm>
          <a:off x="411480" y="1485077"/>
          <a:ext cx="5760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Statische Code-Analyse</a:t>
          </a:r>
          <a:endParaRPr lang="de-DE" sz="1700" kern="1200"/>
        </a:p>
      </dsp:txBody>
      <dsp:txXfrm>
        <a:off x="435978" y="1509575"/>
        <a:ext cx="5711724" cy="452844"/>
      </dsp:txXfrm>
    </dsp:sp>
    <dsp:sp modelId="{16854358-1B4A-4292-B56A-A1BA37C7C6D4}">
      <dsp:nvSpPr>
        <dsp:cNvPr id="0" name=""/>
        <dsp:cNvSpPr/>
      </dsp:nvSpPr>
      <dsp:spPr>
        <a:xfrm>
          <a:off x="0" y="3283592"/>
          <a:ext cx="82296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kern="1200" dirty="0" smtClean="0"/>
            <a:t>Clean Code bezeichnet strukturierteren, wartbareren und verständlicheren Quellcode. „Clean Code“ ist der Titel von Robert C. </a:t>
          </a:r>
          <a:r>
            <a:rPr lang="de-DE" sz="1700" kern="1200" dirty="0" err="1" smtClean="0"/>
            <a:t>Martin's</a:t>
          </a:r>
          <a:r>
            <a:rPr lang="de-DE" sz="1700" kern="1200" dirty="0" smtClean="0"/>
            <a:t> Buch.</a:t>
          </a:r>
          <a:endParaRPr lang="de-DE" sz="1700" kern="1200" dirty="0"/>
        </a:p>
      </dsp:txBody>
      <dsp:txXfrm>
        <a:off x="0" y="3283592"/>
        <a:ext cx="8229600" cy="963900"/>
      </dsp:txXfrm>
    </dsp:sp>
    <dsp:sp modelId="{26D49FF2-83C7-4DDD-B785-EB4F1DC18FB9}">
      <dsp:nvSpPr>
        <dsp:cNvPr id="0" name=""/>
        <dsp:cNvSpPr/>
      </dsp:nvSpPr>
      <dsp:spPr>
        <a:xfrm>
          <a:off x="411480" y="3032672"/>
          <a:ext cx="5760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Clean Code</a:t>
          </a:r>
          <a:endParaRPr lang="de-DE" sz="1700" kern="1200" dirty="0"/>
        </a:p>
      </dsp:txBody>
      <dsp:txXfrm>
        <a:off x="435978" y="3057170"/>
        <a:ext cx="571172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1034727" y="1797"/>
          <a:ext cx="2933402" cy="1760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.NET-Entwickler mit wenig Erfahrung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Überblick über das System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Problemfälle beobachten</a:t>
          </a:r>
          <a:endParaRPr lang="de-DE" sz="1800" kern="1200" dirty="0"/>
        </a:p>
      </dsp:txBody>
      <dsp:txXfrm>
        <a:off x="1034727" y="1797"/>
        <a:ext cx="2933402" cy="1760041"/>
      </dsp:txXfrm>
    </dsp:sp>
    <dsp:sp modelId="{04015519-56C3-41C1-8354-98EB09D52274}">
      <dsp:nvSpPr>
        <dsp:cNvPr id="0" name=""/>
        <dsp:cNvSpPr/>
      </dsp:nvSpPr>
      <dsp:spPr>
        <a:xfrm>
          <a:off x="4261470" y="1797"/>
          <a:ext cx="2933402" cy="1760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.NET-Entwickler mit viel Erfahrung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Noch mehr Einsicht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Entwicklungstrends sehen</a:t>
          </a:r>
          <a:endParaRPr lang="de-DE" sz="1800" kern="1200" dirty="0"/>
        </a:p>
      </dsp:txBody>
      <dsp:txXfrm>
        <a:off x="4261470" y="1797"/>
        <a:ext cx="2933402" cy="1760041"/>
      </dsp:txXfrm>
    </dsp:sp>
    <dsp:sp modelId="{E8735D3C-EA26-431B-8465-4E37B17E7E25}">
      <dsp:nvSpPr>
        <dsp:cNvPr id="0" name=""/>
        <dsp:cNvSpPr/>
      </dsp:nvSpPr>
      <dsp:spPr>
        <a:xfrm>
          <a:off x="2648098" y="2055179"/>
          <a:ext cx="2933402" cy="1760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.NET Clean Code-Entwickler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Codequalität sicherstellen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Clean Code-Unterstützung</a:t>
          </a:r>
          <a:endParaRPr lang="de-DE" sz="1800" kern="1200" dirty="0"/>
        </a:p>
      </dsp:txBody>
      <dsp:txXfrm>
        <a:off x="2648098" y="2055179"/>
        <a:ext cx="2933402" cy="1760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1034727" y="1797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smtClean="0"/>
            <a:t>Einsicht in die Codebasis</a:t>
          </a:r>
          <a:endParaRPr lang="de-DE" sz="3100" kern="1200" dirty="0"/>
        </a:p>
      </dsp:txBody>
      <dsp:txXfrm>
        <a:off x="1034727" y="1797"/>
        <a:ext cx="2933402" cy="1760041"/>
      </dsp:txXfrm>
    </dsp:sp>
    <dsp:sp modelId="{04015519-56C3-41C1-8354-98EB09D52274}">
      <dsp:nvSpPr>
        <dsp:cNvPr id="0" name=""/>
        <dsp:cNvSpPr/>
      </dsp:nvSpPr>
      <dsp:spPr>
        <a:xfrm>
          <a:off x="4261470" y="1797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Erkennen von Problemfällen</a:t>
          </a:r>
          <a:endParaRPr lang="de-DE" sz="3100" kern="1200" dirty="0"/>
        </a:p>
      </dsp:txBody>
      <dsp:txXfrm>
        <a:off x="4261470" y="1797"/>
        <a:ext cx="2933402" cy="1760041"/>
      </dsp:txXfrm>
    </dsp:sp>
    <dsp:sp modelId="{E8735D3C-EA26-431B-8465-4E37B17E7E25}">
      <dsp:nvSpPr>
        <dsp:cNvPr id="0" name=""/>
        <dsp:cNvSpPr/>
      </dsp:nvSpPr>
      <dsp:spPr>
        <a:xfrm>
          <a:off x="1034727" y="2055179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Förderung von Clean Code</a:t>
          </a:r>
          <a:endParaRPr lang="de-DE" sz="3100" kern="1200" dirty="0"/>
        </a:p>
      </dsp:txBody>
      <dsp:txXfrm>
        <a:off x="1034727" y="2055179"/>
        <a:ext cx="2933402" cy="1760041"/>
      </dsp:txXfrm>
    </dsp:sp>
    <dsp:sp modelId="{80182C1B-A3E4-4168-88A7-A5C2D99036B8}">
      <dsp:nvSpPr>
        <dsp:cNvPr id="0" name=""/>
        <dsp:cNvSpPr/>
      </dsp:nvSpPr>
      <dsp:spPr>
        <a:xfrm>
          <a:off x="4261470" y="2055179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Interpretation der Softwarequalität</a:t>
          </a:r>
          <a:endParaRPr lang="de-DE" sz="3100" kern="1200" dirty="0"/>
        </a:p>
      </dsp:txBody>
      <dsp:txXfrm>
        <a:off x="4261470" y="2055179"/>
        <a:ext cx="2933402" cy="1760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49561-BF0F-4D38-A430-F3C7F6913ED3}">
      <dsp:nvSpPr>
        <dsp:cNvPr id="0" name=""/>
        <dsp:cNvSpPr/>
      </dsp:nvSpPr>
      <dsp:spPr>
        <a:xfrm rot="5400000">
          <a:off x="-146865" y="149082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1</a:t>
          </a:r>
          <a:endParaRPr lang="de-DE" sz="1400" kern="1200" dirty="0"/>
        </a:p>
      </dsp:txBody>
      <dsp:txXfrm rot="-5400000">
        <a:off x="2" y="344903"/>
        <a:ext cx="685373" cy="293732"/>
      </dsp:txXfrm>
    </dsp:sp>
    <dsp:sp modelId="{267AF218-FD75-4607-9955-C111B8BFFAB2}">
      <dsp:nvSpPr>
        <dsp:cNvPr id="0" name=""/>
        <dsp:cNvSpPr/>
      </dsp:nvSpPr>
      <dsp:spPr>
        <a:xfrm rot="5400000">
          <a:off x="2043610" y="-1356019"/>
          <a:ext cx="636753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16.05.12 </a:t>
          </a:r>
          <a:r>
            <a:rPr lang="de-DE" sz="1800" kern="1200" dirty="0" smtClean="0"/>
            <a:t>bis 29.05.12</a:t>
          </a:r>
          <a:endParaRPr lang="de-DE" sz="1800" kern="1200" dirty="0"/>
        </a:p>
      </dsp:txBody>
      <dsp:txXfrm rot="-5400000">
        <a:off x="685374" y="33301"/>
        <a:ext cx="3322142" cy="574585"/>
      </dsp:txXfrm>
    </dsp:sp>
    <dsp:sp modelId="{EFFEB51E-0080-4810-A5A0-06FD8228E3A6}">
      <dsp:nvSpPr>
        <dsp:cNvPr id="0" name=""/>
        <dsp:cNvSpPr/>
      </dsp:nvSpPr>
      <dsp:spPr>
        <a:xfrm rot="5400000">
          <a:off x="-146865" y="1009685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2</a:t>
          </a:r>
        </a:p>
      </dsp:txBody>
      <dsp:txXfrm rot="-5400000">
        <a:off x="2" y="1205506"/>
        <a:ext cx="685373" cy="293732"/>
      </dsp:txXfrm>
    </dsp:sp>
    <dsp:sp modelId="{A994425F-EAAA-413C-BD58-73A76FA4DA7D}">
      <dsp:nvSpPr>
        <dsp:cNvPr id="0" name=""/>
        <dsp:cNvSpPr/>
      </dsp:nvSpPr>
      <dsp:spPr>
        <a:xfrm rot="5400000">
          <a:off x="2043777" y="-495584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01.06.12 </a:t>
          </a:r>
          <a:r>
            <a:rPr lang="de-DE" sz="1800" kern="1200" dirty="0" smtClean="0"/>
            <a:t>bis 14.06.12</a:t>
          </a:r>
        </a:p>
      </dsp:txBody>
      <dsp:txXfrm rot="-5400000">
        <a:off x="685374" y="893886"/>
        <a:ext cx="3322159" cy="574284"/>
      </dsp:txXfrm>
    </dsp:sp>
    <dsp:sp modelId="{2E58F141-82F0-437B-AF6F-5FDF80660519}">
      <dsp:nvSpPr>
        <dsp:cNvPr id="0" name=""/>
        <dsp:cNvSpPr/>
      </dsp:nvSpPr>
      <dsp:spPr>
        <a:xfrm rot="5400000">
          <a:off x="-146865" y="1870288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3</a:t>
          </a:r>
        </a:p>
      </dsp:txBody>
      <dsp:txXfrm rot="-5400000">
        <a:off x="2" y="2066109"/>
        <a:ext cx="685373" cy="293732"/>
      </dsp:txXfrm>
    </dsp:sp>
    <dsp:sp modelId="{8D06F3FA-645E-4D82-8F6D-08F2CFCC4B9C}">
      <dsp:nvSpPr>
        <dsp:cNvPr id="0" name=""/>
        <dsp:cNvSpPr/>
      </dsp:nvSpPr>
      <dsp:spPr>
        <a:xfrm rot="5400000">
          <a:off x="2043777" y="365018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19.06.12 </a:t>
          </a:r>
          <a:r>
            <a:rPr lang="de-DE" sz="1800" kern="1200" dirty="0" smtClean="0"/>
            <a:t>bis 02.07.12</a:t>
          </a:r>
        </a:p>
      </dsp:txBody>
      <dsp:txXfrm rot="-5400000">
        <a:off x="685374" y="1754489"/>
        <a:ext cx="3322159" cy="574284"/>
      </dsp:txXfrm>
    </dsp:sp>
    <dsp:sp modelId="{5D079E76-98CD-4E53-B9E9-1F3E6617829A}">
      <dsp:nvSpPr>
        <dsp:cNvPr id="0" name=""/>
        <dsp:cNvSpPr/>
      </dsp:nvSpPr>
      <dsp:spPr>
        <a:xfrm rot="5400000">
          <a:off x="-146865" y="2730890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4</a:t>
          </a:r>
        </a:p>
      </dsp:txBody>
      <dsp:txXfrm rot="-5400000">
        <a:off x="2" y="2926711"/>
        <a:ext cx="685373" cy="293732"/>
      </dsp:txXfrm>
    </dsp:sp>
    <dsp:sp modelId="{2363E233-F317-4361-A29A-BCBABC97BC35}">
      <dsp:nvSpPr>
        <dsp:cNvPr id="0" name=""/>
        <dsp:cNvSpPr/>
      </dsp:nvSpPr>
      <dsp:spPr>
        <a:xfrm rot="5400000">
          <a:off x="2043777" y="1225621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strike="sngStrike" kern="1200" dirty="0" smtClean="0"/>
            <a:t>05.07.12 bis 18.07.12</a:t>
          </a:r>
          <a:endParaRPr lang="de-DE" sz="1800" strike="noStrike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strike="noStrike" kern="1200" dirty="0" smtClean="0"/>
            <a:t>09.07.12 bis 20.07.12</a:t>
          </a:r>
        </a:p>
      </dsp:txBody>
      <dsp:txXfrm rot="-5400000">
        <a:off x="685374" y="2615092"/>
        <a:ext cx="3322159" cy="574284"/>
      </dsp:txXfrm>
    </dsp:sp>
    <dsp:sp modelId="{B317E48A-7D2C-4724-ABF8-D2107A3F02C6}">
      <dsp:nvSpPr>
        <dsp:cNvPr id="0" name=""/>
        <dsp:cNvSpPr/>
      </dsp:nvSpPr>
      <dsp:spPr>
        <a:xfrm rot="5400000">
          <a:off x="-146865" y="3591493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5</a:t>
          </a:r>
        </a:p>
      </dsp:txBody>
      <dsp:txXfrm rot="-5400000">
        <a:off x="2" y="3787314"/>
        <a:ext cx="685373" cy="293732"/>
      </dsp:txXfrm>
    </dsp:sp>
    <dsp:sp modelId="{20732AF4-962A-4E48-8F9C-57B06A43E454}">
      <dsp:nvSpPr>
        <dsp:cNvPr id="0" name=""/>
        <dsp:cNvSpPr/>
      </dsp:nvSpPr>
      <dsp:spPr>
        <a:xfrm rot="5400000">
          <a:off x="2043777" y="2086224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01.08.12 bis 14.08.12</a:t>
          </a:r>
        </a:p>
      </dsp:txBody>
      <dsp:txXfrm rot="-5400000">
        <a:off x="685374" y="3475695"/>
        <a:ext cx="3322159" cy="574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FD1A5-EEF9-4757-AFE4-CA150F79988B}">
      <dsp:nvSpPr>
        <dsp:cNvPr id="0" name=""/>
        <dsp:cNvSpPr/>
      </dsp:nvSpPr>
      <dsp:spPr>
        <a:xfrm>
          <a:off x="1222158" y="0"/>
          <a:ext cx="4425950" cy="4425950"/>
        </a:xfrm>
        <a:prstGeom prst="triangl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94CA2-524E-40A5-BBB7-20CEACA1D3D1}">
      <dsp:nvSpPr>
        <dsp:cNvPr id="0" name=""/>
        <dsp:cNvSpPr/>
      </dsp:nvSpPr>
      <dsp:spPr>
        <a:xfrm>
          <a:off x="2739694" y="442744"/>
          <a:ext cx="4267746" cy="178780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Projektübergreifend</a:t>
          </a:r>
          <a:endParaRPr lang="de-DE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Komponentenabhängigkeit (ACD)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Klassengröße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</a:t>
          </a:r>
          <a:r>
            <a:rPr lang="de-DE" sz="1400" kern="1200" dirty="0" err="1" smtClean="0"/>
            <a:t>zyklomatische</a:t>
          </a:r>
          <a:r>
            <a:rPr lang="de-DE" sz="1400" kern="1200" dirty="0" smtClean="0"/>
            <a:t> Komplexität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Methodenlänge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Klassen mit nicht-statischen öffentlichen Feldern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Pakete mit zyklischen Abhängigkeiten</a:t>
          </a:r>
          <a:endParaRPr lang="de-DE" sz="1400" kern="1200" dirty="0"/>
        </a:p>
      </dsp:txBody>
      <dsp:txXfrm>
        <a:off x="2826967" y="530017"/>
        <a:ext cx="4093200" cy="1613260"/>
      </dsp:txXfrm>
    </dsp:sp>
    <dsp:sp modelId="{5C87092A-8558-4302-B59D-D9A49170A00F}">
      <dsp:nvSpPr>
        <dsp:cNvPr id="0" name=""/>
        <dsp:cNvSpPr/>
      </dsp:nvSpPr>
      <dsp:spPr>
        <a:xfrm>
          <a:off x="2746656" y="2339456"/>
          <a:ext cx="4267746" cy="8559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Pro Klasse</a:t>
          </a:r>
          <a:endParaRPr lang="de-DE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Klassengröße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Kumulierte Komponentenabhängigkeit (CCD)</a:t>
          </a:r>
          <a:endParaRPr lang="de-DE" sz="1400" kern="1200" dirty="0"/>
        </a:p>
      </dsp:txBody>
      <dsp:txXfrm>
        <a:off x="2788440" y="2381240"/>
        <a:ext cx="4184178" cy="772383"/>
      </dsp:txXfrm>
    </dsp:sp>
    <dsp:sp modelId="{4A76F65F-D3F8-49B7-8CDD-64415F0EF786}">
      <dsp:nvSpPr>
        <dsp:cNvPr id="0" name=""/>
        <dsp:cNvSpPr/>
      </dsp:nvSpPr>
      <dsp:spPr>
        <a:xfrm>
          <a:off x="2746656" y="3293319"/>
          <a:ext cx="4267746" cy="8331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Pro Methode</a:t>
          </a:r>
          <a:endParaRPr lang="de-DE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Zyklomatische</a:t>
          </a:r>
          <a:r>
            <a:rPr lang="de-DE" sz="1400" kern="1200" dirty="0" smtClean="0"/>
            <a:t> Komplexität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Methodenlänge</a:t>
          </a:r>
          <a:endParaRPr lang="de-DE" sz="1400" kern="1200" dirty="0"/>
        </a:p>
      </dsp:txBody>
      <dsp:txXfrm>
        <a:off x="2787328" y="3333991"/>
        <a:ext cx="4186402" cy="7518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541072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smtClean="0"/>
            <a:t>Einsicht in die Codebasis</a:t>
          </a:r>
          <a:endParaRPr lang="de-DE" sz="3600" kern="1200" dirty="0"/>
        </a:p>
      </dsp:txBody>
      <dsp:txXfrm>
        <a:off x="541072" y="667"/>
        <a:ext cx="3403550" cy="2042130"/>
      </dsp:txXfrm>
    </dsp:sp>
    <dsp:sp modelId="{04015519-56C3-41C1-8354-98EB09D52274}">
      <dsp:nvSpPr>
        <dsp:cNvPr id="0" name=""/>
        <dsp:cNvSpPr/>
      </dsp:nvSpPr>
      <dsp:spPr>
        <a:xfrm>
          <a:off x="4284977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Erkennen von Problemfällen</a:t>
          </a:r>
          <a:endParaRPr lang="de-DE" sz="3600" kern="1200" dirty="0"/>
        </a:p>
      </dsp:txBody>
      <dsp:txXfrm>
        <a:off x="4284977" y="667"/>
        <a:ext cx="3403550" cy="2042130"/>
      </dsp:txXfrm>
    </dsp:sp>
    <dsp:sp modelId="{E8735D3C-EA26-431B-8465-4E37B17E7E25}">
      <dsp:nvSpPr>
        <dsp:cNvPr id="0" name=""/>
        <dsp:cNvSpPr/>
      </dsp:nvSpPr>
      <dsp:spPr>
        <a:xfrm>
          <a:off x="541072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sngStrike" kern="1200" dirty="0" smtClean="0"/>
            <a:t>Förderung von Clean Code</a:t>
          </a:r>
          <a:endParaRPr lang="de-DE" sz="3600" strike="sngStrike" kern="1200" dirty="0"/>
        </a:p>
      </dsp:txBody>
      <dsp:txXfrm>
        <a:off x="541072" y="2383152"/>
        <a:ext cx="3403550" cy="2042130"/>
      </dsp:txXfrm>
    </dsp:sp>
    <dsp:sp modelId="{80182C1B-A3E4-4168-88A7-A5C2D99036B8}">
      <dsp:nvSpPr>
        <dsp:cNvPr id="0" name=""/>
        <dsp:cNvSpPr/>
      </dsp:nvSpPr>
      <dsp:spPr>
        <a:xfrm>
          <a:off x="4284977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sngStrike" kern="1200" dirty="0" smtClean="0"/>
            <a:t>Interpretation der Softwarequalität</a:t>
          </a:r>
          <a:endParaRPr lang="de-DE" sz="3600" strike="sngStrike" kern="1200" dirty="0"/>
        </a:p>
      </dsp:txBody>
      <dsp:txXfrm>
        <a:off x="4284977" y="2383152"/>
        <a:ext cx="3403550" cy="2042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88DBC-8EC9-4316-ACB3-3807C060DD08}">
      <dsp:nvSpPr>
        <dsp:cNvPr id="0" name=""/>
        <dsp:cNvSpPr/>
      </dsp:nvSpPr>
      <dsp:spPr>
        <a:xfrm>
          <a:off x="317487" y="618"/>
          <a:ext cx="3403624" cy="2042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dirty="0" smtClean="0"/>
            <a:t>CCI </a:t>
          </a:r>
          <a:r>
            <a:rPr lang="de-DE" sz="4100" kern="1200" dirty="0" err="1" smtClean="0"/>
            <a:t>Metadata</a:t>
          </a:r>
          <a:endParaRPr lang="de-DE" sz="4100" kern="1200" dirty="0"/>
        </a:p>
      </dsp:txBody>
      <dsp:txXfrm>
        <a:off x="317487" y="618"/>
        <a:ext cx="3403624" cy="2042174"/>
      </dsp:txXfrm>
    </dsp:sp>
    <dsp:sp modelId="{F80E08F1-893F-4CAB-B1D7-066CF1C3A03A}">
      <dsp:nvSpPr>
        <dsp:cNvPr id="0" name=""/>
        <dsp:cNvSpPr/>
      </dsp:nvSpPr>
      <dsp:spPr>
        <a:xfrm>
          <a:off x="317487" y="2383156"/>
          <a:ext cx="3403624" cy="2042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smtClean="0"/>
            <a:t>CCI Code and AST Components</a:t>
          </a:r>
          <a:endParaRPr lang="de-DE" sz="4100" kern="1200" dirty="0"/>
        </a:p>
      </dsp:txBody>
      <dsp:txXfrm>
        <a:off x="317487" y="2383156"/>
        <a:ext cx="3403624" cy="2042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9A4D274-F89A-475C-98AC-A35180A58BA7}" type="datetimeFigureOut">
              <a:rPr lang="de-DE" smtClean="0"/>
              <a:pPr/>
              <a:t>28.08.2012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414B6CA9-562D-42AF-A330-25654FF5F5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36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B3EF8B-956F-4CDC-8B33-15D39D7809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363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 userDrawn="1"/>
        </p:nvSpPr>
        <p:spPr bwMode="auto">
          <a:xfrm>
            <a:off x="0" y="2276475"/>
            <a:ext cx="9144000" cy="144463"/>
          </a:xfrm>
          <a:prstGeom prst="rect">
            <a:avLst/>
          </a:prstGeom>
          <a:gradFill rotWithShape="1">
            <a:gsLst>
              <a:gs pos="0">
                <a:srgbClr val="A0AFAE"/>
              </a:gs>
              <a:gs pos="100000">
                <a:srgbClr val="A0AFAE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3092" name="Picture 20" descr="ppt-2-ex"/>
          <p:cNvPicPr>
            <a:picLocks noChangeAspect="1" noChangeArrowheads="1"/>
          </p:cNvPicPr>
          <p:nvPr userDrawn="1"/>
        </p:nvPicPr>
        <p:blipFill>
          <a:blip r:embed="rId2" cstate="print"/>
          <a:srcRect l="5605" b="66806"/>
          <a:stretch>
            <a:fillRect/>
          </a:stretch>
        </p:blipFill>
        <p:spPr bwMode="auto">
          <a:xfrm>
            <a:off x="0" y="0"/>
            <a:ext cx="9144000" cy="22764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2349500"/>
            <a:ext cx="8231187" cy="10795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73463"/>
            <a:ext cx="8231187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2D5352"/>
                </a:solidFill>
              </a:defRPr>
            </a:lvl1pPr>
          </a:lstStyle>
          <a:p>
            <a:fld id="{2132E481-F655-4011-8F04-C9235C2A4B83}" type="datetime1">
              <a:rPr lang="de-DE"/>
              <a:pPr/>
              <a:t>28.08.2012</a:t>
            </a:fld>
            <a:endParaRPr lang="de-DE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2D5352"/>
                </a:solidFill>
              </a:defRPr>
            </a:lvl1pPr>
          </a:lstStyle>
          <a:p>
            <a:endParaRPr lang="de-DE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2D5352"/>
                </a:solidFill>
              </a:defRPr>
            </a:lvl1pPr>
          </a:lstStyle>
          <a:p>
            <a:fld id="{6037FC24-E09A-43CB-A837-6E807F4AF82B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3091" name="Picture 19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1052513"/>
            <a:ext cx="1828800" cy="641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DD153-71D8-4C46-A432-1713C7F792FC}" type="datetime1">
              <a:rPr lang="de-DE"/>
              <a:pPr/>
              <a:t>28.08.2012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77B6C-FD2C-4713-AC3F-B06E8D3D4EB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9AF691-E88B-40AF-BE24-228988EBF0AD}" type="datetime1">
              <a:rPr lang="de-DE"/>
              <a:pPr/>
              <a:t>28.08.2012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11718-6644-424B-987B-2C58C361D19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0F77A-B02C-46ED-92AE-5313E2DEEECD}" type="datetime1">
              <a:rPr lang="de-DE"/>
              <a:pPr/>
              <a:t>28.08.2012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77B59-25B7-4E9E-8A1D-B1026FACA9B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016BD9-B961-4061-825C-528CF92485FD}" type="datetime1">
              <a:rPr lang="de-DE"/>
              <a:pPr/>
              <a:t>28.08.2012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7370E-0A3A-4D85-96CB-71DC38947A9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80FF88-694E-4002-9B14-0F12622BD036}" type="datetime1">
              <a:rPr lang="de-DE"/>
              <a:pPr/>
              <a:t>28.08.2012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14607-42BF-478C-9620-EBE22DAC851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2890F3-9A04-47A6-A7A3-ECB89FFBD575}" type="datetime1">
              <a:rPr lang="de-DE"/>
              <a:pPr/>
              <a:t>28.08.2012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2E919-C0B0-4642-AD39-411F5413471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6F9097-2E66-461B-B729-D824989516FF}" type="datetime1">
              <a:rPr lang="de-DE"/>
              <a:pPr/>
              <a:t>28.08.2012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32635-A0FC-413E-AACF-7AE2A7B7502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C69A8F-2ACC-45D4-A87F-B7D676E1814C}" type="datetime1">
              <a:rPr lang="de-DE"/>
              <a:pPr/>
              <a:t>28.08.2012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C6722-1C79-40AF-A0FB-20F75A41D0A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A65B51-4750-4E05-9C7D-9527F16C7307}" type="datetime1">
              <a:rPr lang="de-DE"/>
              <a:pPr/>
              <a:t>28.08.2012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692F4-38E9-44AB-A24C-B8D19059400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5A253-57A7-478E-BB6D-D26F8F225B73}" type="datetime1">
              <a:rPr lang="de-DE"/>
              <a:pPr/>
              <a:t>28.08.2012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E42F7-A0CD-4C36-8AA8-F2C64F9154E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andrena-ppt-folge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92319"/>
          </a:xfrm>
          <a:prstGeom prst="rect">
            <a:avLst/>
          </a:prstGeom>
        </p:spPr>
      </p:pic>
      <p:pic>
        <p:nvPicPr>
          <p:cNvPr id="1040" name="Picture 16" descr="andrena-logo-200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96188" y="115888"/>
            <a:ext cx="1079500" cy="3778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A0AF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6213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F0C1A889-87E8-48E6-B675-A3932D4416BB}" type="datetime1">
              <a:rPr lang="de-DE"/>
              <a:pPr/>
              <a:t>28.08.2012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6213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6213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78514C50-AA4F-49B7-B428-909B3A5A2CA5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usus.googlecode.com/svn/updat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Usus.NET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Visual Studio-Erweiterung zur statischen Code-Analyse</a:t>
            </a:r>
          </a:p>
          <a:p>
            <a:pPr algn="r"/>
            <a:r>
              <a:rPr lang="de-DE" dirty="0" smtClean="0"/>
              <a:t>Manuel Naujoks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52452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Produkt-</a:t>
            </a:r>
            <a:r>
              <a:rPr lang="de-DE" dirty="0" err="1" smtClean="0"/>
              <a:t>Backlog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213"/>
            <a:ext cx="5383640" cy="504973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367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4933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/ Iterationen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8213232"/>
              </p:ext>
            </p:extLst>
          </p:nvPr>
        </p:nvGraphicFramePr>
        <p:xfrm>
          <a:off x="457200" y="1700213"/>
          <a:ext cx="4038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fünf 10 tägige Iterationen</a:t>
            </a:r>
          </a:p>
          <a:p>
            <a:r>
              <a:rPr lang="de-DE" dirty="0" smtClean="0"/>
              <a:t>Entwicklung während den Iterationen</a:t>
            </a:r>
          </a:p>
          <a:p>
            <a:r>
              <a:rPr lang="de-DE" dirty="0" smtClean="0"/>
              <a:t>Dokumentation dazwischen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487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/ </a:t>
            </a:r>
            <a:r>
              <a:rPr lang="de-DE" dirty="0" smtClean="0"/>
              <a:t>Ursprünglicher Projektplan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2319" y="521724"/>
            <a:ext cx="5223377" cy="7200800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F88-694E-4002-9B14-0F12622BD036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4607-42BF-478C-9620-EBE22DAC85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9208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/ </a:t>
            </a:r>
            <a:r>
              <a:rPr lang="de-DE" dirty="0" smtClean="0"/>
              <a:t>Tatsächlicher Projektplan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2319" y="521725"/>
            <a:ext cx="5223377" cy="7200798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F88-694E-4002-9B14-0F12622BD036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4607-42BF-478C-9620-EBE22DAC851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6793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 für Java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1262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 / Allgemein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Usus (lat. „das</a:t>
            </a:r>
            <a:r>
              <a:rPr lang="de-DE" dirty="0"/>
              <a:t>, was </a:t>
            </a:r>
            <a:r>
              <a:rPr lang="de-DE" dirty="0" smtClean="0"/>
              <a:t>üblich ist“)</a:t>
            </a:r>
          </a:p>
          <a:p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/>
              <a:t>Installation über </a:t>
            </a:r>
            <a:r>
              <a:rPr lang="de-DE" dirty="0" smtClean="0"/>
              <a:t>Software Sites</a:t>
            </a:r>
          </a:p>
          <a:p>
            <a:pPr lvl="1"/>
            <a:r>
              <a:rPr lang="de-DE" dirty="0">
                <a:hlinkClick r:id="rId2"/>
              </a:rPr>
              <a:t>http</a:t>
            </a:r>
            <a:r>
              <a:rPr lang="de-DE" dirty="0" smtClean="0">
                <a:hlinkClick r:id="rId2"/>
              </a:rPr>
              <a:t>://</a:t>
            </a:r>
            <a:r>
              <a:rPr lang="de-DE" dirty="0">
                <a:hlinkClick r:id="rId2"/>
              </a:rPr>
              <a:t>projectusus.googlecode.com/svn/updates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smtClean="0"/>
              <a:t>Analyse pro Speichervorgang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649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 / Fenster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7" y="1556792"/>
            <a:ext cx="3543795" cy="201958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68" y="3446951"/>
            <a:ext cx="4143954" cy="28960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46951"/>
            <a:ext cx="4143954" cy="28960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72" y="1556792"/>
            <a:ext cx="4145050" cy="202011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40968"/>
            <a:ext cx="34385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262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847576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 / </a:t>
            </a:r>
            <a:r>
              <a:rPr lang="de-DE" dirty="0" err="1" smtClean="0"/>
              <a:t>Metriken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778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</a:t>
            </a:r>
            <a:r>
              <a:rPr lang="de-DE" dirty="0"/>
              <a:t> / </a:t>
            </a:r>
            <a:r>
              <a:rPr lang="de-DE" dirty="0" err="1"/>
              <a:t>Metriken</a:t>
            </a:r>
            <a:r>
              <a:rPr lang="de-DE" dirty="0" smtClean="0"/>
              <a:t> </a:t>
            </a:r>
            <a:r>
              <a:rPr lang="de-DE" dirty="0"/>
              <a:t>/ Pro </a:t>
            </a:r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err="1"/>
              <a:t>Zyklomatische</a:t>
            </a:r>
            <a:r>
              <a:rPr lang="de-DE" dirty="0"/>
              <a:t> </a:t>
            </a:r>
            <a:r>
              <a:rPr lang="de-DE" dirty="0" smtClean="0"/>
              <a:t>Komplexität</a:t>
            </a:r>
          </a:p>
          <a:p>
            <a:pPr lvl="1"/>
            <a:r>
              <a:rPr lang="de-DE" dirty="0"/>
              <a:t>Anzahl </a:t>
            </a:r>
            <a:r>
              <a:rPr lang="de-DE" dirty="0" smtClean="0"/>
              <a:t>der unabhängigen Möglichkeiten </a:t>
            </a:r>
            <a:r>
              <a:rPr lang="de-DE" dirty="0"/>
              <a:t>eine Methode zu </a:t>
            </a:r>
            <a:r>
              <a:rPr lang="de-DE" dirty="0" smtClean="0"/>
              <a:t>durchlaufen</a:t>
            </a:r>
          </a:p>
          <a:p>
            <a:pPr lvl="1"/>
            <a:r>
              <a:rPr lang="de-DE" dirty="0"/>
              <a:t>Anzahl aller </a:t>
            </a:r>
            <a:r>
              <a:rPr lang="de-DE" dirty="0" smtClean="0"/>
              <a:t>entscheidungstreffenden </a:t>
            </a:r>
            <a:r>
              <a:rPr lang="de-DE" dirty="0"/>
              <a:t>Stellen in der </a:t>
            </a:r>
            <a:r>
              <a:rPr lang="de-DE" dirty="0" smtClean="0"/>
              <a:t>Methode</a:t>
            </a:r>
          </a:p>
          <a:p>
            <a:r>
              <a:rPr lang="de-DE" dirty="0" smtClean="0"/>
              <a:t>Methodenlänge</a:t>
            </a:r>
          </a:p>
          <a:p>
            <a:pPr lvl="1"/>
            <a:r>
              <a:rPr lang="de-DE" dirty="0" smtClean="0"/>
              <a:t>Anzahl der Anweisungen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6929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Anforderungen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Vorgehensweise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Usus für Java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Technologie Evaluierung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Usus.NET Visual Studio-Erweiterung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Clean Code Unterstützung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andrena</a:t>
            </a:r>
            <a:r>
              <a:rPr lang="de-DE" dirty="0" smtClean="0"/>
              <a:t>-Softwarequalitätsindex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Zusammenfassung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08.06.2010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44" y="3068960"/>
            <a:ext cx="6622460" cy="3216097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</a:t>
            </a:r>
            <a:r>
              <a:rPr lang="de-DE" dirty="0"/>
              <a:t> / </a:t>
            </a:r>
            <a:r>
              <a:rPr lang="de-DE" dirty="0" err="1"/>
              <a:t>Metriken</a:t>
            </a:r>
            <a:r>
              <a:rPr lang="de-DE" dirty="0" smtClean="0"/>
              <a:t> </a:t>
            </a:r>
            <a:r>
              <a:rPr lang="de-DE" dirty="0"/>
              <a:t>/ Pro </a:t>
            </a:r>
            <a:r>
              <a:rPr lang="de-DE" dirty="0" smtClean="0"/>
              <a:t>Klasse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Klassengröße</a:t>
            </a:r>
          </a:p>
          <a:p>
            <a:pPr lvl="1"/>
            <a:r>
              <a:rPr lang="de-DE" dirty="0"/>
              <a:t>Anzahl der </a:t>
            </a:r>
            <a:r>
              <a:rPr lang="de-DE" dirty="0" err="1"/>
              <a:t>Instanzmethoden</a:t>
            </a:r>
            <a:r>
              <a:rPr lang="de-DE" dirty="0"/>
              <a:t>, </a:t>
            </a:r>
            <a:endParaRPr lang="de-DE" dirty="0" smtClean="0"/>
          </a:p>
          <a:p>
            <a:pPr lvl="1"/>
            <a:r>
              <a:rPr lang="de-DE" dirty="0" smtClean="0"/>
              <a:t>der Klassenmethoden</a:t>
            </a:r>
          </a:p>
          <a:p>
            <a:pPr lvl="1"/>
            <a:r>
              <a:rPr lang="de-DE" dirty="0" smtClean="0"/>
              <a:t>und der </a:t>
            </a:r>
            <a:r>
              <a:rPr lang="de-DE" dirty="0" err="1"/>
              <a:t>Konstruktoren</a:t>
            </a:r>
            <a:endParaRPr lang="de-DE" dirty="0"/>
          </a:p>
          <a:p>
            <a:pPr lvl="0"/>
            <a:r>
              <a:rPr lang="de-DE" dirty="0"/>
              <a:t>Kumulierte </a:t>
            </a:r>
            <a:r>
              <a:rPr lang="de-DE" dirty="0" smtClean="0"/>
              <a:t>Komponentenabhängigkeit</a:t>
            </a:r>
          </a:p>
          <a:p>
            <a:pPr lvl="1"/>
            <a:r>
              <a:rPr lang="de-DE" dirty="0" smtClean="0"/>
              <a:t>Anzahl der direkten</a:t>
            </a:r>
          </a:p>
          <a:p>
            <a:pPr lvl="1"/>
            <a:r>
              <a:rPr lang="de-DE" dirty="0" smtClean="0"/>
              <a:t>und indirekten Abhängigkeiten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4153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</a:t>
            </a:r>
            <a:r>
              <a:rPr lang="de-DE" dirty="0"/>
              <a:t> / </a:t>
            </a:r>
            <a:r>
              <a:rPr lang="de-DE" dirty="0" err="1"/>
              <a:t>Metriken</a:t>
            </a:r>
            <a:r>
              <a:rPr lang="de-DE" dirty="0" smtClean="0"/>
              <a:t> </a:t>
            </a:r>
            <a:r>
              <a:rPr lang="de-DE" dirty="0"/>
              <a:t>/ Projektübergreifend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700213"/>
            <a:ext cx="8435280" cy="4425950"/>
          </a:xfrm>
        </p:spPr>
        <p:txBody>
          <a:bodyPr/>
          <a:lstStyle/>
          <a:p>
            <a:pPr lvl="0"/>
            <a:r>
              <a:rPr lang="de-DE" dirty="0"/>
              <a:t>Durchschnittliche </a:t>
            </a:r>
            <a:r>
              <a:rPr lang="de-DE" dirty="0" smtClean="0"/>
              <a:t>Komponentenabhängigkeit</a:t>
            </a:r>
          </a:p>
          <a:p>
            <a:pPr lvl="1"/>
            <a:r>
              <a:rPr lang="de-DE" dirty="0" smtClean="0"/>
              <a:t>Durchschnitt der kumulierten Komponentenabhängigkeiten aller Klassen</a:t>
            </a:r>
            <a:endParaRPr lang="de-DE" dirty="0"/>
          </a:p>
          <a:p>
            <a:pPr lvl="0"/>
            <a:r>
              <a:rPr lang="de-DE" dirty="0"/>
              <a:t>Durchschnittliche </a:t>
            </a:r>
            <a:r>
              <a:rPr lang="de-DE" dirty="0" smtClean="0"/>
              <a:t>Klassengröße</a:t>
            </a:r>
          </a:p>
          <a:p>
            <a:pPr lvl="0"/>
            <a:r>
              <a:rPr lang="de-DE" dirty="0" smtClean="0"/>
              <a:t>Durchschnittliche </a:t>
            </a:r>
            <a:r>
              <a:rPr lang="de-DE" dirty="0" err="1"/>
              <a:t>zyklomatische</a:t>
            </a:r>
            <a:r>
              <a:rPr lang="de-DE" dirty="0"/>
              <a:t> Komplexität</a:t>
            </a:r>
          </a:p>
          <a:p>
            <a:pPr lvl="0"/>
            <a:r>
              <a:rPr lang="de-DE" dirty="0"/>
              <a:t>Durchschnittliche Methodenlänge</a:t>
            </a:r>
          </a:p>
          <a:p>
            <a:pPr lvl="0"/>
            <a:r>
              <a:rPr lang="de-DE" dirty="0" smtClean="0"/>
              <a:t>Klassen mit nicht-statischen öffentlichen Feldern</a:t>
            </a:r>
            <a:endParaRPr lang="de-DE" dirty="0"/>
          </a:p>
          <a:p>
            <a:pPr lvl="0"/>
            <a:r>
              <a:rPr lang="de-DE" dirty="0"/>
              <a:t>Pakete mit zyklischen </a:t>
            </a:r>
            <a:r>
              <a:rPr lang="de-DE" dirty="0" smtClean="0"/>
              <a:t>Abhängigkeiten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64697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Java / </a:t>
            </a:r>
            <a:r>
              <a:rPr lang="de-DE" dirty="0" smtClean="0"/>
              <a:t>Hotspots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Kumulierte Komponentenabhängigkeit</a:t>
            </a:r>
          </a:p>
          <a:p>
            <a:pPr lvl="1"/>
            <a:r>
              <a:rPr lang="de-DE" dirty="0" smtClean="0"/>
              <a:t>Schwellwertfunktion anhand einer Menge an Klassen</a:t>
            </a:r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Klassengröße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12</a:t>
            </a:r>
            <a:r>
              <a:rPr lang="de-DE" dirty="0" smtClean="0"/>
              <a:t>)</a:t>
            </a:r>
          </a:p>
          <a:p>
            <a:pPr lvl="0"/>
            <a:r>
              <a:rPr lang="de-DE" dirty="0" err="1" smtClean="0"/>
              <a:t>Zyklomatische</a:t>
            </a:r>
            <a:r>
              <a:rPr lang="de-DE" dirty="0" smtClean="0"/>
              <a:t> Komplexität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Durchschnittliche </a:t>
            </a:r>
            <a:r>
              <a:rPr lang="de-DE" dirty="0" smtClean="0"/>
              <a:t>Methodenlänge (</a:t>
            </a:r>
            <a:r>
              <a:rPr lang="de-DE" dirty="0"/>
              <a:t>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r>
              <a:rPr lang="de-DE" dirty="0" smtClean="0"/>
              <a:t>)</a:t>
            </a:r>
            <a:endParaRPr lang="de-DE" dirty="0"/>
          </a:p>
          <a:p>
            <a:pPr lvl="0"/>
            <a:r>
              <a:rPr lang="de-DE" dirty="0" smtClean="0"/>
              <a:t>Klassen mit nicht-statischen öffentlichen Feldern</a:t>
            </a:r>
            <a:r>
              <a:rPr lang="de-DE" dirty="0"/>
              <a:t>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de-DE" dirty="0" smtClean="0"/>
              <a:t>)</a:t>
            </a:r>
            <a:endParaRPr lang="de-DE" dirty="0"/>
          </a:p>
          <a:p>
            <a:pPr lvl="0"/>
            <a:r>
              <a:rPr lang="de-DE" dirty="0"/>
              <a:t>Pakete mit zyklischen </a:t>
            </a:r>
            <a:r>
              <a:rPr lang="de-DE" dirty="0" smtClean="0"/>
              <a:t>Abhängigkeiten</a:t>
            </a:r>
            <a:r>
              <a:rPr lang="de-DE" dirty="0"/>
              <a:t>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7" y="2321818"/>
            <a:ext cx="2555609" cy="75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14451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Java / </a:t>
            </a:r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7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975197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83891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Technologie Evaluierung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383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Kriterien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Metrik-Informationen bestimmbar?</a:t>
            </a:r>
          </a:p>
          <a:p>
            <a:r>
              <a:rPr lang="de-DE" dirty="0" smtClean="0"/>
              <a:t>Verfügbar?</a:t>
            </a:r>
          </a:p>
          <a:p>
            <a:r>
              <a:rPr lang="de-DE" dirty="0" smtClean="0"/>
              <a:t>Kostenfrei?</a:t>
            </a:r>
          </a:p>
          <a:p>
            <a:r>
              <a:rPr lang="de-DE" dirty="0" smtClean="0"/>
              <a:t>Einfach einsetzbar?</a:t>
            </a:r>
          </a:p>
          <a:p>
            <a:r>
              <a:rPr lang="de-DE" dirty="0" smtClean="0"/>
              <a:t>Für alle .NET-Versionen?</a:t>
            </a:r>
          </a:p>
          <a:p>
            <a:r>
              <a:rPr lang="de-DE" dirty="0" smtClean="0"/>
              <a:t>Unabhängige Komponente?</a:t>
            </a:r>
          </a:p>
          <a:p>
            <a:r>
              <a:rPr lang="de-DE" dirty="0" smtClean="0"/>
              <a:t>Tauglich für unvollständige Software?</a:t>
            </a:r>
          </a:p>
          <a:p>
            <a:r>
              <a:rPr lang="de-DE" dirty="0" smtClean="0"/>
              <a:t>Für C# und VB.NET?</a:t>
            </a:r>
          </a:p>
          <a:p>
            <a:r>
              <a:rPr lang="de-DE" dirty="0" smtClean="0"/>
              <a:t>Für </a:t>
            </a:r>
            <a:r>
              <a:rPr lang="de-DE" dirty="0" err="1" smtClean="0"/>
              <a:t>Assembly</a:t>
            </a:r>
            <a:r>
              <a:rPr lang="de-DE" dirty="0" smtClean="0"/>
              <a:t>?</a:t>
            </a:r>
          </a:p>
          <a:p>
            <a:r>
              <a:rPr lang="de-DE" dirty="0" smtClean="0"/>
              <a:t>Für Code?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8027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</a:t>
            </a:r>
            <a:r>
              <a:rPr lang="de-DE" dirty="0" err="1" smtClean="0"/>
              <a:t>FxCop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4038600" cy="1902629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-Analyse</a:t>
            </a:r>
          </a:p>
          <a:p>
            <a:r>
              <a:rPr lang="de-DE" dirty="0" err="1" smtClean="0"/>
              <a:t>FxCop</a:t>
            </a:r>
            <a:r>
              <a:rPr lang="de-DE" dirty="0" smtClean="0"/>
              <a:t> nutzt Regeln</a:t>
            </a:r>
          </a:p>
          <a:p>
            <a:r>
              <a:rPr lang="de-DE" dirty="0" smtClean="0"/>
              <a:t>Eigene Regel</a:t>
            </a:r>
          </a:p>
          <a:p>
            <a:r>
              <a:rPr lang="de-DE" dirty="0" smtClean="0"/>
              <a:t>Ergebnisse weiterverarbeiten?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8"/>
            <a:ext cx="4032448" cy="18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6538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</a:t>
            </a:r>
            <a:r>
              <a:rPr lang="de-DE" dirty="0"/>
              <a:t>Common Compiler </a:t>
            </a:r>
            <a:r>
              <a:rPr lang="de-DE" dirty="0" err="1"/>
              <a:t>Infrastracture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7484373"/>
              </p:ext>
            </p:extLst>
          </p:nvPr>
        </p:nvGraphicFramePr>
        <p:xfrm>
          <a:off x="457200" y="1700213"/>
          <a:ext cx="4038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Assembly</a:t>
            </a:r>
            <a:r>
              <a:rPr lang="de-DE" dirty="0"/>
              <a:t>-Analyse</a:t>
            </a:r>
          </a:p>
          <a:p>
            <a:r>
              <a:rPr lang="de-DE" dirty="0" smtClean="0"/>
              <a:t>von Microsoft</a:t>
            </a:r>
          </a:p>
          <a:p>
            <a:r>
              <a:rPr lang="de-DE" dirty="0" smtClean="0"/>
              <a:t>Einfach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smtClean="0"/>
              <a:t>Direkt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err="1" smtClean="0"/>
              <a:t>FxCop</a:t>
            </a:r>
            <a:r>
              <a:rPr lang="de-DE" dirty="0" smtClean="0"/>
              <a:t> nutzt CCI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3091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</a:t>
            </a:r>
            <a:r>
              <a:rPr lang="de-DE" dirty="0" err="1" smtClean="0"/>
              <a:t>NRefactory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-Analyse (mit </a:t>
            </a:r>
            <a:r>
              <a:rPr lang="de-DE" dirty="0" err="1" smtClean="0"/>
              <a:t>Mono.Cecil</a:t>
            </a:r>
            <a:r>
              <a:rPr lang="de-DE" dirty="0" smtClean="0"/>
              <a:t>)</a:t>
            </a:r>
          </a:p>
          <a:p>
            <a:r>
              <a:rPr lang="de-DE" dirty="0" smtClean="0"/>
              <a:t>Quellcode-Analyse</a:t>
            </a:r>
          </a:p>
          <a:p>
            <a:r>
              <a:rPr lang="de-DE" dirty="0" smtClean="0"/>
              <a:t>von </a:t>
            </a:r>
            <a:r>
              <a:rPr lang="de-DE" dirty="0" err="1" smtClean="0"/>
              <a:t>IC#code</a:t>
            </a:r>
            <a:endParaRPr lang="de-DE" dirty="0" smtClean="0"/>
          </a:p>
          <a:p>
            <a:r>
              <a:rPr lang="de-DE" dirty="0" smtClean="0"/>
              <a:t>Teil von </a:t>
            </a:r>
            <a:r>
              <a:rPr lang="de-DE" dirty="0" err="1" smtClean="0"/>
              <a:t>SharpDevelop</a:t>
            </a:r>
            <a:endParaRPr lang="de-DE" dirty="0"/>
          </a:p>
          <a:p>
            <a:r>
              <a:rPr lang="de-DE" dirty="0" smtClean="0"/>
              <a:t>Aktuell nur für C#</a:t>
            </a:r>
          </a:p>
          <a:p>
            <a:r>
              <a:rPr lang="de-DE" dirty="0" smtClean="0"/>
              <a:t>Semantische Analyse (</a:t>
            </a:r>
            <a:r>
              <a:rPr lang="de-DE" dirty="0" err="1" smtClean="0"/>
              <a:t>Method</a:t>
            </a:r>
            <a:r>
              <a:rPr lang="de-DE" dirty="0" smtClean="0"/>
              <a:t> Binding) erforderlich -&gt; kompilieren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3584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Project </a:t>
            </a:r>
            <a:r>
              <a:rPr lang="de-DE" dirty="0" err="1" smtClean="0"/>
              <a:t>Roslyn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Quellcode-Analyse</a:t>
            </a:r>
            <a:endParaRPr lang="de-DE" dirty="0"/>
          </a:p>
          <a:p>
            <a:r>
              <a:rPr lang="de-DE" dirty="0"/>
              <a:t>von </a:t>
            </a:r>
            <a:r>
              <a:rPr lang="de-DE" dirty="0" smtClean="0"/>
              <a:t>Microsoft</a:t>
            </a:r>
          </a:p>
          <a:p>
            <a:r>
              <a:rPr lang="de-DE" dirty="0" smtClean="0"/>
              <a:t>Neue .NET-Compiler APIs</a:t>
            </a:r>
          </a:p>
          <a:p>
            <a:r>
              <a:rPr lang="de-DE" dirty="0"/>
              <a:t>Semantische Analyse (</a:t>
            </a:r>
            <a:r>
              <a:rPr lang="de-DE" dirty="0" err="1"/>
              <a:t>Method</a:t>
            </a:r>
            <a:r>
              <a:rPr lang="de-DE" dirty="0"/>
              <a:t> Binding) erforderlich -&gt; kompilieren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 smtClean="0"/>
          </a:p>
          <a:p>
            <a:r>
              <a:rPr lang="de-DE" dirty="0" smtClean="0"/>
              <a:t>Workspace API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pPr lvl="1"/>
            <a:r>
              <a:rPr lang="de-DE" dirty="0" smtClean="0"/>
              <a:t>Syntaxbaum und semantische Analyse auf Solution-Ebene</a:t>
            </a:r>
          </a:p>
          <a:p>
            <a:pPr lvl="1"/>
            <a:r>
              <a:rPr lang="de-DE" dirty="0" smtClean="0"/>
              <a:t>wenn in Visual Studio alles automatisch</a:t>
            </a:r>
          </a:p>
          <a:p>
            <a:pPr lvl="1"/>
            <a:r>
              <a:rPr lang="de-DE" dirty="0" smtClean="0"/>
              <a:t>neue Möglichkeiten Erweiterung zu entwickeln</a:t>
            </a:r>
          </a:p>
          <a:p>
            <a:r>
              <a:rPr lang="de-DE" dirty="0" smtClean="0"/>
              <a:t>Aktuell nur CTP </a:t>
            </a:r>
            <a:r>
              <a:rPr lang="de-DE" dirty="0"/>
              <a:t>(Community Technology Preview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993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Zentrale Begriffe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206735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08.06.2010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0669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Zusammenfassung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4244"/>
            <a:ext cx="8229600" cy="349788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2864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Usus.NET Visual Studio-Erweiterung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67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</a:t>
            </a:r>
            <a:r>
              <a:rPr lang="de-DE" dirty="0"/>
              <a:t>Allgemein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Addin oder VSIX-Erweiterung?</a:t>
            </a:r>
          </a:p>
          <a:p>
            <a:r>
              <a:rPr lang="de-DE" dirty="0" err="1" smtClean="0"/>
              <a:t>Assembly</a:t>
            </a:r>
            <a:r>
              <a:rPr lang="de-DE" dirty="0" smtClean="0"/>
              <a:t>-Analyse mit CCI nach jedem Kompiliervorgang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12" y="2996952"/>
            <a:ext cx="4564736" cy="24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Core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//</a:t>
            </a:r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metrics</a:t>
            </a:r>
            <a:r>
              <a:rPr lang="de-DE" dirty="0">
                <a:solidFill>
                  <a:srgbClr val="0070C0"/>
                </a:solidFill>
              </a:rPr>
              <a:t> = </a:t>
            </a:r>
            <a:r>
              <a:rPr lang="de-DE" dirty="0" err="1">
                <a:solidFill>
                  <a:srgbClr val="0070C0"/>
                </a:solidFill>
              </a:rPr>
              <a:t>Analyze.PortableExecutables</a:t>
            </a:r>
            <a:r>
              <a:rPr lang="de-DE" dirty="0">
                <a:solidFill>
                  <a:srgbClr val="0070C0"/>
                </a:solidFill>
              </a:rPr>
              <a:t>(</a:t>
            </a:r>
            <a:r>
              <a:rPr lang="de-DE" dirty="0" err="1">
                <a:solidFill>
                  <a:srgbClr val="0070C0"/>
                </a:solidFill>
              </a:rPr>
              <a:t>assemblyToAnalyze</a:t>
            </a:r>
            <a:r>
              <a:rPr lang="de-DE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metrics</a:t>
            </a:r>
            <a:r>
              <a:rPr lang="de-DE" dirty="0">
                <a:solidFill>
                  <a:srgbClr val="0070C0"/>
                </a:solidFill>
              </a:rPr>
              <a:t> = </a:t>
            </a:r>
            <a:r>
              <a:rPr lang="de-DE" dirty="0" err="1">
                <a:solidFill>
                  <a:srgbClr val="0070C0"/>
                </a:solidFill>
              </a:rPr>
              <a:t>Analyze.Me</a:t>
            </a:r>
            <a:r>
              <a:rPr lang="de-DE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0070C0"/>
                </a:solidFill>
              </a:rPr>
              <a:t>foreach</a:t>
            </a:r>
            <a:r>
              <a:rPr lang="de-DE" dirty="0">
                <a:solidFill>
                  <a:srgbClr val="0070C0"/>
                </a:solidFill>
              </a:rPr>
              <a:t> (</a:t>
            </a:r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method</a:t>
            </a:r>
            <a:r>
              <a:rPr lang="de-DE" dirty="0">
                <a:solidFill>
                  <a:srgbClr val="0070C0"/>
                </a:solidFill>
              </a:rPr>
              <a:t> in </a:t>
            </a:r>
            <a:r>
              <a:rPr lang="de-DE" dirty="0" err="1">
                <a:solidFill>
                  <a:srgbClr val="0070C0"/>
                </a:solidFill>
              </a:rPr>
              <a:t>metrics.Methods</a:t>
            </a:r>
            <a:r>
              <a:rPr lang="de-DE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	</a:t>
            </a:r>
            <a:r>
              <a:rPr lang="de-DE" dirty="0" err="1">
                <a:solidFill>
                  <a:srgbClr val="0070C0"/>
                </a:solidFill>
              </a:rPr>
              <a:t>Console.WriteLine</a:t>
            </a:r>
            <a:r>
              <a:rPr lang="de-DE" dirty="0">
                <a:solidFill>
                  <a:srgbClr val="0070C0"/>
                </a:solidFill>
              </a:rPr>
              <a:t>("</a:t>
            </a:r>
            <a:r>
              <a:rPr lang="de-DE" dirty="0" err="1">
                <a:solidFill>
                  <a:srgbClr val="0070C0"/>
                </a:solidFill>
              </a:rPr>
              <a:t>Signature</a:t>
            </a:r>
            <a:r>
              <a:rPr lang="de-DE" dirty="0">
                <a:solidFill>
                  <a:srgbClr val="0070C0"/>
                </a:solidFill>
              </a:rPr>
              <a:t>: " + </a:t>
            </a:r>
            <a:r>
              <a:rPr lang="de-DE" dirty="0" err="1">
                <a:solidFill>
                  <a:srgbClr val="0070C0"/>
                </a:solidFill>
              </a:rPr>
              <a:t>method.Signature</a:t>
            </a:r>
            <a:r>
              <a:rPr lang="de-DE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	</a:t>
            </a:r>
            <a:r>
              <a:rPr lang="de-DE" dirty="0" err="1">
                <a:solidFill>
                  <a:srgbClr val="0070C0"/>
                </a:solidFill>
              </a:rPr>
              <a:t>Console.WriteLine</a:t>
            </a:r>
            <a:r>
              <a:rPr lang="de-DE" dirty="0">
                <a:solidFill>
                  <a:srgbClr val="0070C0"/>
                </a:solidFill>
              </a:rPr>
              <a:t>("CC: " + </a:t>
            </a:r>
            <a:r>
              <a:rPr lang="de-DE" dirty="0" err="1">
                <a:solidFill>
                  <a:srgbClr val="0070C0"/>
                </a:solidFill>
              </a:rPr>
              <a:t>method.CyclomaticComplexity</a:t>
            </a:r>
            <a:r>
              <a:rPr lang="de-DE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6300192" y="4293096"/>
            <a:ext cx="259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CODEDEMO</a:t>
            </a:r>
            <a:endParaRPr lang="de-DE" sz="6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15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Fenster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02370"/>
            <a:ext cx="5638096" cy="17047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3087348" cy="158178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789040"/>
            <a:ext cx="5782482" cy="2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0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Fenster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29224"/>
            <a:ext cx="5784013" cy="206776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31" y="4016460"/>
            <a:ext cx="662079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5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Fenster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77072"/>
            <a:ext cx="5782482" cy="17718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5784013" cy="20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1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Integration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Studio-Kontext </a:t>
            </a:r>
            <a:r>
              <a:rPr lang="de-DE" dirty="0" smtClean="0"/>
              <a:t>ermitteln (in einer Fensteroberklasse)</a:t>
            </a:r>
            <a:endParaRPr lang="de-DE" dirty="0"/>
          </a:p>
          <a:p>
            <a:pPr lvl="1"/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dt2 = </a:t>
            </a:r>
            <a:r>
              <a:rPr lang="de-DE" dirty="0" err="1">
                <a:solidFill>
                  <a:srgbClr val="0070C0"/>
                </a:solidFill>
              </a:rPr>
              <a:t>base.GetService</a:t>
            </a:r>
            <a:r>
              <a:rPr lang="de-DE" dirty="0">
                <a:solidFill>
                  <a:srgbClr val="0070C0"/>
                </a:solidFill>
              </a:rPr>
              <a:t>(</a:t>
            </a:r>
            <a:r>
              <a:rPr lang="de-DE" dirty="0" err="1">
                <a:solidFill>
                  <a:srgbClr val="0070C0"/>
                </a:solidFill>
              </a:rPr>
              <a:t>typeof</a:t>
            </a:r>
            <a:r>
              <a:rPr lang="de-DE" dirty="0">
                <a:solidFill>
                  <a:srgbClr val="0070C0"/>
                </a:solidFill>
              </a:rPr>
              <a:t>(SDTE)) </a:t>
            </a:r>
            <a:r>
              <a:rPr lang="de-DE" dirty="0" err="1">
                <a:solidFill>
                  <a:srgbClr val="0070C0"/>
                </a:solidFill>
              </a:rPr>
              <a:t>as</a:t>
            </a:r>
            <a:r>
              <a:rPr lang="de-DE" dirty="0">
                <a:solidFill>
                  <a:srgbClr val="0070C0"/>
                </a:solidFill>
              </a:rPr>
              <a:t> EnvDTE80.DTE2;</a:t>
            </a:r>
          </a:p>
          <a:p>
            <a:r>
              <a:rPr lang="de-DE" dirty="0" smtClean="0"/>
              <a:t>Oberfläche dem Visual Studio-Fenster zuweisen</a:t>
            </a:r>
          </a:p>
          <a:p>
            <a:pPr lvl="1"/>
            <a:r>
              <a:rPr lang="de-DE" dirty="0" err="1" smtClean="0">
                <a:solidFill>
                  <a:srgbClr val="0070C0"/>
                </a:solidFill>
              </a:rPr>
              <a:t>base.Content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= </a:t>
            </a:r>
            <a:r>
              <a:rPr lang="de-DE" dirty="0" err="1" smtClean="0">
                <a:solidFill>
                  <a:srgbClr val="0070C0"/>
                </a:solidFill>
              </a:rPr>
              <a:t>ViewFactory.CreateCockpit</a:t>
            </a:r>
            <a:r>
              <a:rPr lang="de-DE" dirty="0" smtClean="0">
                <a:solidFill>
                  <a:srgbClr val="0070C0"/>
                </a:solidFill>
              </a:rPr>
              <a:t>(</a:t>
            </a:r>
            <a:r>
              <a:rPr lang="de-DE" dirty="0" err="1" smtClean="0">
                <a:solidFill>
                  <a:srgbClr val="0070C0"/>
                </a:solidFill>
              </a:rPr>
              <a:t>ViewHub.Instance</a:t>
            </a:r>
            <a:r>
              <a:rPr lang="de-DE" dirty="0" smtClean="0">
                <a:solidFill>
                  <a:srgbClr val="0070C0"/>
                </a:solidFill>
              </a:rPr>
              <a:t>);</a:t>
            </a:r>
          </a:p>
          <a:p>
            <a:r>
              <a:rPr lang="de-DE" dirty="0" smtClean="0"/>
              <a:t>Auf Events reagieren und Analyse starten</a:t>
            </a:r>
          </a:p>
          <a:p>
            <a:pPr lvl="1"/>
            <a:r>
              <a:rPr lang="de-DE" dirty="0" err="1" smtClean="0">
                <a:solidFill>
                  <a:srgbClr val="0070C0"/>
                </a:solidFill>
              </a:rPr>
              <a:t>BuildSuccessfull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+= </a:t>
            </a:r>
            <a:r>
              <a:rPr lang="de-DE" dirty="0" err="1" smtClean="0">
                <a:solidFill>
                  <a:srgbClr val="0070C0"/>
                </a:solidFill>
              </a:rPr>
              <a:t>files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=&gt; </a:t>
            </a:r>
            <a:r>
              <a:rPr lang="de-DE" dirty="0" err="1" smtClean="0">
                <a:solidFill>
                  <a:srgbClr val="0070C0"/>
                </a:solidFill>
              </a:rPr>
              <a:t>ViewHub.Instance.TryStartAnalysis</a:t>
            </a:r>
            <a:r>
              <a:rPr lang="de-DE" dirty="0" smtClean="0">
                <a:solidFill>
                  <a:srgbClr val="0070C0"/>
                </a:solidFill>
              </a:rPr>
              <a:t>(</a:t>
            </a:r>
            <a:r>
              <a:rPr lang="de-DE" dirty="0" err="1" smtClean="0">
                <a:solidFill>
                  <a:srgbClr val="0070C0"/>
                </a:solidFill>
              </a:rPr>
              <a:t>files</a:t>
            </a:r>
            <a:r>
              <a:rPr lang="de-DE" dirty="0" smtClean="0">
                <a:solidFill>
                  <a:srgbClr val="0070C0"/>
                </a:solidFill>
              </a:rPr>
              <a:t>);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10" t="3305" r="5204" b="66341"/>
          <a:stretch/>
        </p:blipFill>
        <p:spPr bwMode="auto">
          <a:xfrm>
            <a:off x="4788024" y="4077072"/>
            <a:ext cx="2982427" cy="18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035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Unterstützung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006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</a:t>
            </a:r>
            <a:r>
              <a:rPr lang="de-DE" dirty="0" smtClean="0"/>
              <a:t>Unterstützung / Bekannte </a:t>
            </a:r>
            <a:r>
              <a:rPr lang="de-DE" dirty="0" err="1" smtClean="0"/>
              <a:t>Metriken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CRAP</a:t>
            </a:r>
          </a:p>
          <a:p>
            <a:pPr lvl="1"/>
            <a:r>
              <a:rPr lang="de-DE" dirty="0" smtClean="0"/>
              <a:t>Spezielle Aussage über Testabdeckung und zyklometrischer Komplexität</a:t>
            </a:r>
          </a:p>
          <a:p>
            <a:r>
              <a:rPr lang="de-DE" dirty="0"/>
              <a:t>The </a:t>
            </a:r>
            <a:r>
              <a:rPr lang="de-DE" dirty="0" err="1" smtClean="0"/>
              <a:t>Braithwaite</a:t>
            </a:r>
            <a:r>
              <a:rPr lang="de-DE" dirty="0"/>
              <a:t> </a:t>
            </a:r>
            <a:r>
              <a:rPr lang="de-DE" dirty="0" err="1" smtClean="0"/>
              <a:t>Correlation</a:t>
            </a:r>
            <a:endParaRPr lang="de-DE" dirty="0" smtClean="0"/>
          </a:p>
          <a:p>
            <a:pPr lvl="1"/>
            <a:r>
              <a:rPr lang="de-DE" dirty="0" smtClean="0"/>
              <a:t>Power-Law- und Pareto-Verteilung der </a:t>
            </a:r>
            <a:r>
              <a:rPr lang="de-DE"/>
              <a:t>zyklometrischer </a:t>
            </a:r>
            <a:r>
              <a:rPr lang="de-DE" smtClean="0"/>
              <a:t>Komplexität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808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01184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</a:t>
            </a:r>
            <a:r>
              <a:rPr lang="de-DE" dirty="0" smtClean="0"/>
              <a:t>Unterstützung / Metrik-Histogramm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Approximation der geometrischen Verteilung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5242281" cy="25681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90" y="2052111"/>
            <a:ext cx="4455753" cy="159291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88108"/>
            <a:ext cx="4245716" cy="82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657476" y="3861048"/>
            <a:ext cx="1944216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Je größer das λ, desto eher entsprechen die Werte der </a:t>
            </a:r>
            <a:r>
              <a:rPr lang="de-DE" dirty="0" smtClean="0">
                <a:solidFill>
                  <a:schemeClr val="tx1"/>
                </a:solidFill>
              </a:rPr>
              <a:t>betrachteten Metrik </a:t>
            </a:r>
            <a:r>
              <a:rPr lang="de-DE" dirty="0">
                <a:solidFill>
                  <a:schemeClr val="tx1"/>
                </a:solidFill>
              </a:rPr>
              <a:t>dem Clean Code-Paradigma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39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</a:t>
            </a:r>
            <a:r>
              <a:rPr lang="de-DE" dirty="0" smtClean="0"/>
              <a:t>Unterstützung / </a:t>
            </a:r>
            <a:r>
              <a:rPr lang="de-DE" dirty="0"/>
              <a:t>Metrik-Histogramm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Annäherung mit der Maximum </a:t>
            </a:r>
            <a:r>
              <a:rPr lang="de-DE" dirty="0" err="1" smtClean="0"/>
              <a:t>Likelyhood</a:t>
            </a:r>
            <a:r>
              <a:rPr lang="de-DE" dirty="0" smtClean="0"/>
              <a:t>-Methode</a:t>
            </a:r>
          </a:p>
          <a:p>
            <a:pPr lvl="1"/>
            <a:r>
              <a:rPr lang="de-DE" dirty="0" smtClean="0"/>
              <a:t>Schätzer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Reziproker Mittelwert aller Werte des Histogramms</a:t>
            </a:r>
          </a:p>
          <a:p>
            <a:endParaRPr lang="de-DE" dirty="0"/>
          </a:p>
          <a:p>
            <a:r>
              <a:rPr lang="de-DE" dirty="0"/>
              <a:t>Lambda der geometrischen </a:t>
            </a:r>
            <a:r>
              <a:rPr lang="de-DE" dirty="0" smtClean="0"/>
              <a:t>Verteilung</a:t>
            </a:r>
          </a:p>
          <a:p>
            <a:pPr lvl="1"/>
            <a:r>
              <a:rPr lang="de-DE" dirty="0" smtClean="0"/>
              <a:t>Neue Clean Code-Metrik</a:t>
            </a:r>
          </a:p>
          <a:p>
            <a:pPr lvl="1"/>
            <a:r>
              <a:rPr lang="de-DE" dirty="0" smtClean="0"/>
              <a:t>Kleinere </a:t>
            </a:r>
            <a:r>
              <a:rPr lang="de-DE" dirty="0" err="1" smtClean="0"/>
              <a:t>Metriken</a:t>
            </a:r>
            <a:r>
              <a:rPr lang="de-DE" dirty="0" smtClean="0"/>
              <a:t>, größeres Lambda</a:t>
            </a:r>
          </a:p>
          <a:p>
            <a:pPr lvl="1"/>
            <a:r>
              <a:rPr lang="de-DE" dirty="0" smtClean="0"/>
              <a:t>Kleine Methodenlängen von Robert C. Martin </a:t>
            </a:r>
          </a:p>
          <a:p>
            <a:pPr marL="457200" lvl="1" indent="0">
              <a:buNone/>
            </a:pPr>
            <a:r>
              <a:rPr lang="de-DE" dirty="0" smtClean="0"/>
              <a:t>     explizit befürwortet</a:t>
            </a:r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14656"/>
            <a:ext cx="2215480" cy="75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657476" y="3861048"/>
            <a:ext cx="1944216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Je größer das λ, desto eher entsprechen die Werte der </a:t>
            </a:r>
            <a:r>
              <a:rPr lang="de-DE" dirty="0" smtClean="0">
                <a:solidFill>
                  <a:schemeClr val="tx1"/>
                </a:solidFill>
              </a:rPr>
              <a:t>betrachteten Metrik </a:t>
            </a:r>
            <a:r>
              <a:rPr lang="de-DE" dirty="0">
                <a:solidFill>
                  <a:schemeClr val="tx1"/>
                </a:solidFill>
              </a:rPr>
              <a:t>dem Clean Code-Paradigma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6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andrena</a:t>
            </a:r>
            <a:r>
              <a:rPr lang="de-DE" dirty="0"/>
              <a:t>-Softwarequalitätsindex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58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 smtClean="0"/>
              <a:t>andrena</a:t>
            </a:r>
            <a:r>
              <a:rPr lang="de-DE" dirty="0" smtClean="0"/>
              <a:t>-Softwarequalitätsindex / Fenster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645024"/>
            <a:ext cx="5784013" cy="206776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48880"/>
            <a:ext cx="5784013" cy="20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14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Evaluation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079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067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60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771800" y="2924944"/>
            <a:ext cx="5915000" cy="3201219"/>
          </a:xfrm>
        </p:spPr>
        <p:txBody>
          <a:bodyPr/>
          <a:lstStyle/>
          <a:p>
            <a:pPr marL="0" indent="0">
              <a:buNone/>
            </a:pPr>
            <a:r>
              <a:rPr lang="de-DE" sz="4000" dirty="0" smtClean="0"/>
              <a:t>&lt;/</a:t>
            </a:r>
            <a:r>
              <a:rPr lang="de-DE" sz="4000" dirty="0" err="1" smtClean="0"/>
              <a:t>präsentation</a:t>
            </a:r>
            <a:r>
              <a:rPr lang="de-DE" sz="4000" dirty="0" smtClean="0"/>
              <a:t>&gt;</a:t>
            </a:r>
            <a:endParaRPr lang="de-DE" sz="4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965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</a:t>
            </a:r>
            <a:r>
              <a:rPr lang="de-DE" dirty="0" smtClean="0"/>
              <a:t>Studio-Erweiterung (</a:t>
            </a:r>
            <a:r>
              <a:rPr lang="de-DE" dirty="0"/>
              <a:t>Usus für </a:t>
            </a:r>
            <a:r>
              <a:rPr lang="de-DE" dirty="0" err="1"/>
              <a:t>Eclipse</a:t>
            </a:r>
            <a:r>
              <a:rPr lang="de-DE" dirty="0"/>
              <a:t> als </a:t>
            </a:r>
            <a:r>
              <a:rPr lang="de-DE" dirty="0" smtClean="0"/>
              <a:t>Vorlage)</a:t>
            </a:r>
            <a:endParaRPr lang="de-DE" dirty="0"/>
          </a:p>
          <a:p>
            <a:r>
              <a:rPr lang="de-DE" dirty="0"/>
              <a:t>direktes </a:t>
            </a:r>
            <a:r>
              <a:rPr lang="de-DE" dirty="0" smtClean="0"/>
              <a:t>Feedback anhand von </a:t>
            </a:r>
            <a:r>
              <a:rPr lang="de-DE" dirty="0" err="1" smtClean="0"/>
              <a:t>Softwaremetriken</a:t>
            </a:r>
            <a:endParaRPr lang="de-DE" dirty="0"/>
          </a:p>
          <a:p>
            <a:r>
              <a:rPr lang="de-DE" dirty="0" smtClean="0"/>
              <a:t>Softwareentwickler </a:t>
            </a:r>
            <a:r>
              <a:rPr lang="de-DE" dirty="0"/>
              <a:t>unterstützen </a:t>
            </a:r>
            <a:r>
              <a:rPr lang="de-DE" dirty="0" smtClean="0"/>
              <a:t>bei </a:t>
            </a:r>
            <a:r>
              <a:rPr lang="de-DE" dirty="0"/>
              <a:t>Clean </a:t>
            </a:r>
            <a:r>
              <a:rPr lang="de-DE" dirty="0" smtClean="0"/>
              <a:t>Code-Entwicklung</a:t>
            </a:r>
          </a:p>
          <a:p>
            <a:endParaRPr lang="de-DE" dirty="0"/>
          </a:p>
          <a:p>
            <a:r>
              <a:rPr lang="de-DE" dirty="0" err="1"/>
              <a:t>Heuristiken</a:t>
            </a:r>
            <a:r>
              <a:rPr lang="de-DE" dirty="0"/>
              <a:t> </a:t>
            </a:r>
            <a:r>
              <a:rPr lang="de-DE" dirty="0" smtClean="0"/>
              <a:t>der Histogramme erkennen</a:t>
            </a:r>
            <a:endParaRPr lang="de-DE" dirty="0"/>
          </a:p>
          <a:p>
            <a:r>
              <a:rPr lang="de-DE" dirty="0" smtClean="0"/>
              <a:t>Softwarequalitätsindex (SQI</a:t>
            </a:r>
            <a:r>
              <a:rPr lang="de-DE" dirty="0"/>
              <a:t>) </a:t>
            </a:r>
            <a:r>
              <a:rPr lang="de-DE" dirty="0" smtClean="0"/>
              <a:t>berechnen</a:t>
            </a:r>
          </a:p>
          <a:p>
            <a:r>
              <a:rPr lang="de-DE" dirty="0" smtClean="0"/>
              <a:t>Evaluierung </a:t>
            </a:r>
            <a:r>
              <a:rPr lang="de-DE" dirty="0"/>
              <a:t>von </a:t>
            </a:r>
            <a:r>
              <a:rPr lang="de-DE" dirty="0" smtClean="0"/>
              <a:t>Beispielaufgabe </a:t>
            </a:r>
            <a:r>
              <a:rPr lang="de-DE" dirty="0"/>
              <a:t>(</a:t>
            </a:r>
            <a:r>
              <a:rPr lang="de-DE" dirty="0" err="1" smtClean="0"/>
              <a:t>andrena</a:t>
            </a:r>
            <a:r>
              <a:rPr lang="de-DE" dirty="0" smtClean="0"/>
              <a:t>-Kurs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6989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Interessenvertreter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409861"/>
              </p:ext>
            </p:extLst>
          </p:nvPr>
        </p:nvGraphicFramePr>
        <p:xfrm>
          <a:off x="457200" y="1700213"/>
          <a:ext cx="8229600" cy="381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0455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/ </a:t>
            </a:r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09260"/>
              </p:ext>
            </p:extLst>
          </p:nvPr>
        </p:nvGraphicFramePr>
        <p:xfrm>
          <a:off x="457200" y="1700213"/>
          <a:ext cx="8229600" cy="381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4904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508250"/>
            <a:ext cx="5715000" cy="28098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5368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Architektur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45" y="1700213"/>
            <a:ext cx="6754909" cy="442595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28.08.2012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2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-01 andrena objects ag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2010-01 andrena objects ag</Template>
  <TotalTime>0</TotalTime>
  <Words>1014</Words>
  <Application>Microsoft Office PowerPoint</Application>
  <PresentationFormat>Bildschirmpräsentation (4:3)</PresentationFormat>
  <Paragraphs>333</Paragraphs>
  <Slides>47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48" baseType="lpstr">
      <vt:lpstr>2010-01 andrena objects ag</vt:lpstr>
      <vt:lpstr>Usus.NET</vt:lpstr>
      <vt:lpstr>Agenda</vt:lpstr>
      <vt:lpstr>Zentrale Begriffe</vt:lpstr>
      <vt:lpstr>Anforderungen</vt:lpstr>
      <vt:lpstr>Anforderungen / Aufgabe</vt:lpstr>
      <vt:lpstr>Anforderungen / Interessenvertreter</vt:lpstr>
      <vt:lpstr>Anforderungen / Ziele</vt:lpstr>
      <vt:lpstr>Anforderungen / Use Cases</vt:lpstr>
      <vt:lpstr>Anforderungen / Architektur</vt:lpstr>
      <vt:lpstr>Anforderungen / Produkt-Backlog</vt:lpstr>
      <vt:lpstr>Vorgehensweise</vt:lpstr>
      <vt:lpstr>Vorgehensweise / Iterationen</vt:lpstr>
      <vt:lpstr>Vorgehensweise / Ursprünglicher Projektplan</vt:lpstr>
      <vt:lpstr>Vorgehensweise / Tatsächlicher Projektplan</vt:lpstr>
      <vt:lpstr>Usus für Java</vt:lpstr>
      <vt:lpstr>Usus für Java / Allgemein</vt:lpstr>
      <vt:lpstr>Usus für Java / Fenster</vt:lpstr>
      <vt:lpstr>Usus für Java / Metriken</vt:lpstr>
      <vt:lpstr>Usus für Java / Metriken / Pro Methode</vt:lpstr>
      <vt:lpstr>Usus für Java / Metriken / Pro Klasse</vt:lpstr>
      <vt:lpstr>Usus für Java / Metriken / Projektübergreifend</vt:lpstr>
      <vt:lpstr>Usus für Java / Hotspots</vt:lpstr>
      <vt:lpstr>Usus für Java / Zusammenfassung</vt:lpstr>
      <vt:lpstr>Technologie Evaluierung</vt:lpstr>
      <vt:lpstr>Technologie Evaluierung / Kriterien</vt:lpstr>
      <vt:lpstr>Technologie Evaluierung / FxCop</vt:lpstr>
      <vt:lpstr>Technologie Evaluierung / Common Compiler Infrastracture</vt:lpstr>
      <vt:lpstr>Technologie Evaluierung / NRefactory</vt:lpstr>
      <vt:lpstr>Technologie Evaluierung / Project Roslyn</vt:lpstr>
      <vt:lpstr>Technologie Evaluierung / Zusammenfassung</vt:lpstr>
      <vt:lpstr>Usus.NET Visual Studio-Erweiterung</vt:lpstr>
      <vt:lpstr>Usus.NET Visual Studio-Erweiterung / Allgemein</vt:lpstr>
      <vt:lpstr>Usus.NET Visual Studio-Erweiterung / Core</vt:lpstr>
      <vt:lpstr>Usus.NET Visual Studio-Erweiterung / Fenster</vt:lpstr>
      <vt:lpstr>Usus.NET Visual Studio-Erweiterung / Fenster</vt:lpstr>
      <vt:lpstr>Usus.NET Visual Studio-Erweiterung / Fenster</vt:lpstr>
      <vt:lpstr>Usus.NET Visual Studio-Erweiterung / Integration</vt:lpstr>
      <vt:lpstr>Clean Code Unterstützung</vt:lpstr>
      <vt:lpstr>Clean Code Unterstützung / Bekannte Metriken</vt:lpstr>
      <vt:lpstr>Clean Code Unterstützung / Metrik-Histogramm</vt:lpstr>
      <vt:lpstr>Clean Code Unterstützung / Metrik-Histogramm</vt:lpstr>
      <vt:lpstr>andrena-Softwarequalitätsindex</vt:lpstr>
      <vt:lpstr>andrena-Softwarequalitätsindex / Fenster</vt:lpstr>
      <vt:lpstr>Evaluation</vt:lpstr>
      <vt:lpstr>Zusammenfassung</vt:lpstr>
      <vt:lpstr>Ausblick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Manuel Naujoks</dc:creator>
  <cp:lastModifiedBy>Manuel Naujoks</cp:lastModifiedBy>
  <cp:revision>49</cp:revision>
  <dcterms:created xsi:type="dcterms:W3CDTF">2012-08-28T11:02:13Z</dcterms:created>
  <dcterms:modified xsi:type="dcterms:W3CDTF">2012-08-28T14:50:44Z</dcterms:modified>
</cp:coreProperties>
</file>