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05.07.2012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442761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4367788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796393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4427617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520540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436778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4367788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415176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90613"/>
            <a:ext cx="87153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(4:3)</PresentationFormat>
  <Paragraphs>129</Paragraphs>
  <Slides>12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73</cp:revision>
  <cp:lastPrinted>2012-03-28T12:11:05Z</cp:lastPrinted>
  <dcterms:created xsi:type="dcterms:W3CDTF">2012-03-21T09:46:17Z</dcterms:created>
  <dcterms:modified xsi:type="dcterms:W3CDTF">2012-07-05T14:35:46Z</dcterms:modified>
</cp:coreProperties>
</file>