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>
        <p:scale>
          <a:sx n="75" d="100"/>
          <a:sy n="75" d="100"/>
        </p:scale>
        <p:origin x="360" y="-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15.05.2012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899592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321177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798426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8246698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287524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215516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670774" y="1124744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279209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5076056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6516216" y="5915956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</a:t>
              </a:r>
              <a:r>
                <a:rPr lang="de-DE" sz="800" dirty="0" smtClean="0"/>
                <a:t>Qualitäts-interpretation </a:t>
              </a:r>
              <a:r>
                <a:rPr lang="de-DE" sz="800" dirty="0" smtClean="0"/>
                <a:t>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7560332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5516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906890" y="2036236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896874" y="3231263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896874" y="4383391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896874" y="5535519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899592" y="6654806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Ellipse 112"/>
          <p:cNvSpPr/>
          <p:nvPr/>
        </p:nvSpPr>
        <p:spPr>
          <a:xfrm>
            <a:off x="145798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59730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5319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7493848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528714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5203806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748031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337270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4463988" y="4805863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5256076" y="4437112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7668344" y="5555916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7768405" y="6084585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smtClean="0"/>
                <a:t>eine </a:t>
              </a:r>
              <a:r>
                <a:rPr lang="de-DE" sz="800" smtClean="0"/>
                <a:t>Qualitäts-interpretation </a:t>
              </a:r>
              <a:r>
                <a:rPr lang="de-DE" sz="800" dirty="0" smtClean="0"/>
                <a:t>meiner VS-Solution vornehmen können.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652120" y="4949119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131840" y="1524539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55576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719572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Bildschirmpräsentation (4:3)</PresentationFormat>
  <Paragraphs>92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CCD</vt:lpstr>
      <vt:lpstr>CC</vt:lpstr>
      <vt:lpstr>Architektur</vt:lpstr>
      <vt:lpstr>Use Cases</vt:lpstr>
      <vt:lpstr>Produkt-Backlog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50</cp:revision>
  <cp:lastPrinted>2012-03-28T12:11:05Z</cp:lastPrinted>
  <dcterms:created xsi:type="dcterms:W3CDTF">2012-03-21T09:46:17Z</dcterms:created>
  <dcterms:modified xsi:type="dcterms:W3CDTF">2012-05-15T10:32:32Z</dcterms:modified>
</cp:coreProperties>
</file>