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1" autoAdjust="0"/>
  </p:normalViewPr>
  <p:slideViewPr>
    <p:cSldViewPr>
      <p:cViewPr varScale="1">
        <p:scale>
          <a:sx n="131" d="100"/>
          <a:sy n="131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18.08.2012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18.08.2012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18.08.2012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/>
        </p:nvSpPr>
        <p:spPr>
          <a:xfrm>
            <a:off x="4077470" y="1585367"/>
            <a:ext cx="864095" cy="1368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Vertex </a:t>
            </a:r>
            <a:r>
              <a:rPr lang="de-DE" dirty="0" err="1" smtClean="0"/>
              <a:t>Reduction</a:t>
            </a:r>
            <a:endParaRPr lang="de-DE" dirty="0"/>
          </a:p>
        </p:txBody>
      </p:sp>
      <p:sp>
        <p:nvSpPr>
          <p:cNvPr id="3" name="Ellipse 2"/>
          <p:cNvSpPr/>
          <p:nvPr/>
        </p:nvSpPr>
        <p:spPr>
          <a:xfrm>
            <a:off x="46754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33164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33164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19573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>
            <a:stCxn id="3" idx="7"/>
            <a:endCxn id="6" idx="2"/>
          </p:cNvCxnSpPr>
          <p:nvPr/>
        </p:nvCxnSpPr>
        <p:spPr>
          <a:xfrm flipV="1">
            <a:off x="95924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7"/>
            <a:endCxn id="8" idx="2"/>
          </p:cNvCxnSpPr>
          <p:nvPr/>
        </p:nvCxnSpPr>
        <p:spPr>
          <a:xfrm flipV="1">
            <a:off x="182334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34786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21196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21196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507605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/>
          <p:cNvCxnSpPr>
            <a:stCxn id="18" idx="7"/>
            <a:endCxn id="19" idx="2"/>
          </p:cNvCxnSpPr>
          <p:nvPr/>
        </p:nvCxnSpPr>
        <p:spPr>
          <a:xfrm flipV="1">
            <a:off x="383956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0" idx="7"/>
            <a:endCxn id="21" idx="2"/>
          </p:cNvCxnSpPr>
          <p:nvPr/>
        </p:nvCxnSpPr>
        <p:spPr>
          <a:xfrm flipV="1">
            <a:off x="470366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6357268" y="1873299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7221364" y="1585267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221364" y="2149152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8085460" y="1873299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6" idx="7"/>
            <a:endCxn id="27" idx="2"/>
          </p:cNvCxnSpPr>
          <p:nvPr/>
        </p:nvCxnSpPr>
        <p:spPr>
          <a:xfrm flipV="1">
            <a:off x="6848969" y="1801291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9" idx="2"/>
          </p:cNvCxnSpPr>
          <p:nvPr/>
        </p:nvCxnSpPr>
        <p:spPr>
          <a:xfrm flipV="1">
            <a:off x="7713065" y="2089323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6424847" y="2806719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32" idx="7"/>
            <a:endCxn id="28" idx="3"/>
          </p:cNvCxnSpPr>
          <p:nvPr/>
        </p:nvCxnSpPr>
        <p:spPr>
          <a:xfrm flipV="1">
            <a:off x="6916548" y="2517928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2" idx="0"/>
            <a:endCxn id="27" idx="3"/>
          </p:cNvCxnSpPr>
          <p:nvPr/>
        </p:nvCxnSpPr>
        <p:spPr>
          <a:xfrm flipV="1">
            <a:off x="6712879" y="1954043"/>
            <a:ext cx="592848" cy="852676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467544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331640" y="3429000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331640" y="3992885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195736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/>
          <p:cNvCxnSpPr>
            <a:stCxn id="56" idx="4"/>
            <a:endCxn id="62" idx="0"/>
          </p:cNvCxnSpPr>
          <p:nvPr/>
        </p:nvCxnSpPr>
        <p:spPr>
          <a:xfrm>
            <a:off x="755576" y="4149080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8" idx="7"/>
            <a:endCxn id="59" idx="2"/>
          </p:cNvCxnSpPr>
          <p:nvPr/>
        </p:nvCxnSpPr>
        <p:spPr>
          <a:xfrm flipV="1">
            <a:off x="1823341" y="3933056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535123" y="465045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/>
          <p:cNvCxnSpPr>
            <a:stCxn id="62" idx="7"/>
            <a:endCxn id="58" idx="3"/>
          </p:cNvCxnSpPr>
          <p:nvPr/>
        </p:nvCxnSpPr>
        <p:spPr>
          <a:xfrm flipV="1">
            <a:off x="1026824" y="4361661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3347864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4211960" y="3429000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4211960" y="3992885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>
          <a:xfrm>
            <a:off x="5076056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 Verbindung mit Pfeil 70"/>
          <p:cNvCxnSpPr>
            <a:stCxn id="67" idx="4"/>
            <a:endCxn id="73" idx="0"/>
          </p:cNvCxnSpPr>
          <p:nvPr/>
        </p:nvCxnSpPr>
        <p:spPr>
          <a:xfrm>
            <a:off x="3635896" y="4149080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73" idx="6"/>
            <a:endCxn id="70" idx="3"/>
          </p:cNvCxnSpPr>
          <p:nvPr/>
        </p:nvCxnSpPr>
        <p:spPr>
          <a:xfrm flipV="1">
            <a:off x="3991507" y="4085808"/>
            <a:ext cx="1168912" cy="780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3415443" y="465045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6326436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8085460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mit Pfeil 80"/>
          <p:cNvCxnSpPr>
            <a:stCxn id="77" idx="6"/>
            <a:endCxn id="83" idx="2"/>
          </p:cNvCxnSpPr>
          <p:nvPr/>
        </p:nvCxnSpPr>
        <p:spPr>
          <a:xfrm>
            <a:off x="6902500" y="3933056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3" idx="6"/>
            <a:endCxn id="80" idx="2"/>
          </p:cNvCxnSpPr>
          <p:nvPr/>
        </p:nvCxnSpPr>
        <p:spPr>
          <a:xfrm>
            <a:off x="7766596" y="3933056"/>
            <a:ext cx="3188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7190532" y="371703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60473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48505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6372200" y="1412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604733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3485053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444208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6027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MetricsReport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219919"/>
            <a:ext cx="86391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54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ViewHub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076325"/>
            <a:ext cx="81819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20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Windows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914525"/>
            <a:ext cx="79533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10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39" y="3141724"/>
            <a:ext cx="5057650" cy="302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39" y="188642"/>
            <a:ext cx="5050982" cy="302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1475656" y="3140968"/>
            <a:ext cx="5184577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583951" y="6122324"/>
            <a:ext cx="4932263" cy="144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75656" y="116632"/>
            <a:ext cx="5184577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 rot="5400000">
            <a:off x="3563888" y="3140967"/>
            <a:ext cx="6048672" cy="144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 rot="5400000">
            <a:off x="-1512394" y="3212976"/>
            <a:ext cx="6048672" cy="144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95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smtClean="0"/>
                <a:t>Code-Hilfe </a:t>
              </a:r>
              <a:r>
                <a:rPr lang="de-DE" sz="1400" dirty="0" smtClean="0"/>
                <a:t>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24063"/>
            <a:ext cx="57150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04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1653386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457379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292080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128284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041318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969310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956516" y="1090836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3057542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569710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5397802" y="5987964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das eine Veränderung die Qualitäts-interpretation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6441918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69310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113" name="Ellipse 112"/>
          <p:cNvSpPr/>
          <p:nvPr/>
        </p:nvSpPr>
        <p:spPr>
          <a:xfrm>
            <a:off x="899592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73350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4546850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375434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410300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4644008" y="462158"/>
            <a:ext cx="1456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Code-Hilfe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843808" y="464765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985342" y="462158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957642" y="4863570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4749730" y="4494819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549930" y="5627924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145774" y="4940151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417582" y="1484784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09370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473366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1660684" y="2036236"/>
            <a:ext cx="5492622" cy="73078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1650668" y="3231263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1650668" y="4383391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1650668" y="5535519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1653386" y="6654806"/>
            <a:ext cx="549836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6621938" y="6137543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Qualitäts-interpretation meiner VS-Solution vornehmen können.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 Usus.net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907704" y="4221088"/>
            <a:ext cx="2131516" cy="91859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27584" y="3893733"/>
              <a:ext cx="2577429" cy="1474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Usus.net.View</a:t>
              </a:r>
              <a:endParaRPr lang="de-DE" sz="2000" b="1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5178028" y="4221088"/>
            <a:ext cx="2130276" cy="905655"/>
            <a:chOff x="3779912" y="2060849"/>
            <a:chExt cx="2592288" cy="3384376"/>
          </a:xfrm>
        </p:grpSpPr>
        <p:sp>
          <p:nvSpPr>
            <p:cNvPr id="45" name="Rechteck 44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779912" y="3908030"/>
              <a:ext cx="2592288" cy="148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Usus.net.Core</a:t>
              </a:r>
              <a:endParaRPr lang="de-DE" sz="2000" b="1" dirty="0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1242500" y="1503879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5178028" y="2307323"/>
            <a:ext cx="2130276" cy="905404"/>
            <a:chOff x="3779912" y="2060849"/>
            <a:chExt cx="2592288" cy="3384376"/>
          </a:xfrm>
        </p:grpSpPr>
        <p:sp>
          <p:nvSpPr>
            <p:cNvPr id="59" name="Rechteck 58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779912" y="3944997"/>
              <a:ext cx="2592288" cy="149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Usus.net.Console</a:t>
              </a:r>
              <a:endParaRPr lang="de-DE" sz="2000" b="1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895486" y="2307323"/>
            <a:ext cx="2131516" cy="905653"/>
            <a:chOff x="827584" y="2060849"/>
            <a:chExt cx="2592288" cy="3384376"/>
          </a:xfrm>
        </p:grpSpPr>
        <p:sp>
          <p:nvSpPr>
            <p:cNvPr id="62" name="Rechteck 61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827584" y="3918899"/>
              <a:ext cx="2577429" cy="151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Usus.net</a:t>
              </a:r>
              <a:endParaRPr lang="de-DE" sz="2000" b="1" dirty="0"/>
            </a:p>
          </p:txBody>
        </p:sp>
      </p:grpSp>
      <p:sp>
        <p:nvSpPr>
          <p:cNvPr id="2" name="Pfeil nach unten 1"/>
          <p:cNvSpPr/>
          <p:nvPr/>
        </p:nvSpPr>
        <p:spPr>
          <a:xfrm>
            <a:off x="2747203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/>
          <p:cNvSpPr/>
          <p:nvPr/>
        </p:nvSpPr>
        <p:spPr>
          <a:xfrm>
            <a:off x="6016906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unten 64"/>
          <p:cNvSpPr/>
          <p:nvPr/>
        </p:nvSpPr>
        <p:spPr>
          <a:xfrm rot="16200000">
            <a:off x="4413903" y="4283132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07705" y="2314723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&lt;&lt;VS Extension&gt;&gt;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5183517" y="2315135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</a:t>
            </a:r>
            <a:r>
              <a:rPr lang="de-DE" dirty="0" err="1" smtClean="0"/>
              <a:t>Executable</a:t>
            </a:r>
            <a:r>
              <a:rPr lang="de-DE" dirty="0" smtClean="0"/>
              <a:t>&gt;&gt;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5189006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1919922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63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3184073" y="5133931"/>
            <a:ext cx="1740410" cy="617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AssemblyVisitor</a:t>
            </a:r>
            <a:endParaRPr 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3169513" y="3492052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MetricCollector</a:t>
            </a:r>
            <a:endParaRPr lang="de-DE" dirty="0" smtClean="0"/>
          </a:p>
        </p:txBody>
      </p:sp>
      <p:sp>
        <p:nvSpPr>
          <p:cNvPr id="24" name="Rechteck 23"/>
          <p:cNvSpPr/>
          <p:nvPr/>
        </p:nvSpPr>
        <p:spPr>
          <a:xfrm>
            <a:off x="6498780" y="194657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CyclomaticComplexityOfAst</a:t>
            </a:r>
            <a:endParaRPr lang="de-DE" dirty="0" smtClean="0"/>
          </a:p>
        </p:txBody>
      </p:sp>
      <p:sp>
        <p:nvSpPr>
          <p:cNvPr id="25" name="Rechteck 24"/>
          <p:cNvSpPr/>
          <p:nvPr/>
        </p:nvSpPr>
        <p:spPr>
          <a:xfrm>
            <a:off x="6839203" y="2719314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NumberOfStatements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6" name="Rechteck 25"/>
          <p:cNvSpPr/>
          <p:nvPr/>
        </p:nvSpPr>
        <p:spPr>
          <a:xfrm>
            <a:off x="6985937" y="350802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NumberOfRealLines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7" name="Rechteck 26"/>
          <p:cNvSpPr/>
          <p:nvPr/>
        </p:nvSpPr>
        <p:spPr>
          <a:xfrm>
            <a:off x="6839203" y="4284140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NumberOfLogicalLines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30" name="Rechteck 29"/>
          <p:cNvSpPr/>
          <p:nvPr/>
        </p:nvSpPr>
        <p:spPr>
          <a:xfrm>
            <a:off x="6498780" y="5076228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TypeDependencies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7" name="Gerade Verbindung mit Pfeil 6"/>
          <p:cNvCxnSpPr>
            <a:stCxn id="23" idx="2"/>
            <a:endCxn id="62" idx="0"/>
          </p:cNvCxnSpPr>
          <p:nvPr/>
        </p:nvCxnSpPr>
        <p:spPr>
          <a:xfrm>
            <a:off x="4039718" y="4109673"/>
            <a:ext cx="14560" cy="1024258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3" idx="3"/>
            <a:endCxn id="24" idx="1"/>
          </p:cNvCxnSpPr>
          <p:nvPr/>
        </p:nvCxnSpPr>
        <p:spPr>
          <a:xfrm flipV="1">
            <a:off x="4909923" y="2255388"/>
            <a:ext cx="1588857" cy="15454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3" idx="3"/>
            <a:endCxn id="25" idx="1"/>
          </p:cNvCxnSpPr>
          <p:nvPr/>
        </p:nvCxnSpPr>
        <p:spPr>
          <a:xfrm flipV="1">
            <a:off x="4909923" y="3028125"/>
            <a:ext cx="1929280" cy="77273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3" idx="3"/>
            <a:endCxn id="26" idx="1"/>
          </p:cNvCxnSpPr>
          <p:nvPr/>
        </p:nvCxnSpPr>
        <p:spPr>
          <a:xfrm>
            <a:off x="4909923" y="3800863"/>
            <a:ext cx="2076014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3" idx="3"/>
            <a:endCxn id="27" idx="1"/>
          </p:cNvCxnSpPr>
          <p:nvPr/>
        </p:nvCxnSpPr>
        <p:spPr>
          <a:xfrm>
            <a:off x="4909923" y="3800863"/>
            <a:ext cx="1929280" cy="79208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3" idx="3"/>
            <a:endCxn id="30" idx="1"/>
          </p:cNvCxnSpPr>
          <p:nvPr/>
        </p:nvCxnSpPr>
        <p:spPr>
          <a:xfrm>
            <a:off x="4909923" y="3800863"/>
            <a:ext cx="1588857" cy="1584176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553680" y="3508027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Analyze</a:t>
            </a:r>
            <a:endParaRPr lang="de-DE" dirty="0" smtClean="0"/>
          </a:p>
        </p:txBody>
      </p:sp>
      <p:cxnSp>
        <p:nvCxnSpPr>
          <p:cNvPr id="54" name="Gerade Verbindung mit Pfeil 53"/>
          <p:cNvCxnSpPr>
            <a:stCxn id="53" idx="3"/>
            <a:endCxn id="23" idx="1"/>
          </p:cNvCxnSpPr>
          <p:nvPr/>
        </p:nvCxnSpPr>
        <p:spPr>
          <a:xfrm flipV="1">
            <a:off x="2294090" y="3800863"/>
            <a:ext cx="875423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169513" y="1946129"/>
            <a:ext cx="1740410" cy="617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MetricsReport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69" name="Gerade Verbindung mit Pfeil 68"/>
          <p:cNvCxnSpPr>
            <a:stCxn id="23" idx="0"/>
            <a:endCxn id="66" idx="2"/>
          </p:cNvCxnSpPr>
          <p:nvPr/>
        </p:nvCxnSpPr>
        <p:spPr>
          <a:xfrm flipV="1">
            <a:off x="4039718" y="2563750"/>
            <a:ext cx="0" cy="928302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9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52538"/>
            <a:ext cx="84105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40441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366</Words>
  <Application>Microsoft Office PowerPoint</Application>
  <PresentationFormat>On-screen Show (4:3)</PresentationFormat>
  <Paragraphs>129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Larissa</vt:lpstr>
      <vt:lpstr>CCD</vt:lpstr>
      <vt:lpstr>CC</vt:lpstr>
      <vt:lpstr>Architektur</vt:lpstr>
      <vt:lpstr>Use Cases</vt:lpstr>
      <vt:lpstr>Use Cases</vt:lpstr>
      <vt:lpstr>Produkt-Backlog</vt:lpstr>
      <vt:lpstr>Architektur Usus.net</vt:lpstr>
      <vt:lpstr>Metrikberechnung</vt:lpstr>
      <vt:lpstr>Metrikberechnung</vt:lpstr>
      <vt:lpstr>Vertex Reduction</vt:lpstr>
      <vt:lpstr>MetricsReport</vt:lpstr>
      <vt:lpstr>ViewHub</vt:lpstr>
      <vt:lpstr>Windows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88</cp:revision>
  <cp:lastPrinted>2012-03-28T12:11:05Z</cp:lastPrinted>
  <dcterms:created xsi:type="dcterms:W3CDTF">2012-03-21T09:46:17Z</dcterms:created>
  <dcterms:modified xsi:type="dcterms:W3CDTF">2012-08-18T19:56:52Z</dcterms:modified>
</cp:coreProperties>
</file>