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71" autoAdjust="0"/>
  </p:normalViewPr>
  <p:slideViewPr>
    <p:cSldViewPr>
      <p:cViewPr varScale="1">
        <p:scale>
          <a:sx n="111" d="100"/>
          <a:sy n="111" d="100"/>
        </p:scale>
        <p:origin x="-97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19.06.2012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19.06.2012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19.06.2012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19.06.2012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19.06.2012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19.06.2012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19.06.2012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19.06.2012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/>
        </p:nvSpPr>
        <p:spPr>
          <a:xfrm>
            <a:off x="4077470" y="1585367"/>
            <a:ext cx="864095" cy="1368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Vertex </a:t>
            </a:r>
            <a:r>
              <a:rPr lang="de-DE" dirty="0" err="1" smtClean="0"/>
              <a:t>Reduction</a:t>
            </a:r>
            <a:endParaRPr lang="de-DE" dirty="0"/>
          </a:p>
        </p:txBody>
      </p:sp>
      <p:sp>
        <p:nvSpPr>
          <p:cNvPr id="3" name="Ellipse 2"/>
          <p:cNvSpPr/>
          <p:nvPr/>
        </p:nvSpPr>
        <p:spPr>
          <a:xfrm>
            <a:off x="467544" y="2060848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331640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331640" y="233670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2195736" y="2060848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>
            <a:stCxn id="3" idx="7"/>
            <a:endCxn id="6" idx="2"/>
          </p:cNvCxnSpPr>
          <p:nvPr/>
        </p:nvCxnSpPr>
        <p:spPr>
          <a:xfrm flipV="1">
            <a:off x="959245" y="1988840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7"/>
            <a:endCxn id="8" idx="2"/>
          </p:cNvCxnSpPr>
          <p:nvPr/>
        </p:nvCxnSpPr>
        <p:spPr>
          <a:xfrm flipV="1">
            <a:off x="1823341" y="2276872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347864" y="2060848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211960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211960" y="233670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5076056" y="2060848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/>
          <p:cNvCxnSpPr>
            <a:stCxn id="18" idx="7"/>
            <a:endCxn id="19" idx="2"/>
          </p:cNvCxnSpPr>
          <p:nvPr/>
        </p:nvCxnSpPr>
        <p:spPr>
          <a:xfrm flipV="1">
            <a:off x="3839565" y="1988840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0" idx="7"/>
            <a:endCxn id="21" idx="2"/>
          </p:cNvCxnSpPr>
          <p:nvPr/>
        </p:nvCxnSpPr>
        <p:spPr>
          <a:xfrm flipV="1">
            <a:off x="4703661" y="2276872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6357268" y="1873299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7221364" y="1585267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221364" y="2149152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8085460" y="1873299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6" idx="7"/>
            <a:endCxn id="27" idx="2"/>
          </p:cNvCxnSpPr>
          <p:nvPr/>
        </p:nvCxnSpPr>
        <p:spPr>
          <a:xfrm flipV="1">
            <a:off x="6848969" y="1801291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7"/>
            <a:endCxn id="29" idx="2"/>
          </p:cNvCxnSpPr>
          <p:nvPr/>
        </p:nvCxnSpPr>
        <p:spPr>
          <a:xfrm flipV="1">
            <a:off x="7713065" y="2089323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6424847" y="2806719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32" idx="7"/>
            <a:endCxn id="28" idx="3"/>
          </p:cNvCxnSpPr>
          <p:nvPr/>
        </p:nvCxnSpPr>
        <p:spPr>
          <a:xfrm flipV="1">
            <a:off x="6916548" y="2517928"/>
            <a:ext cx="389179" cy="3520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2" idx="0"/>
            <a:endCxn id="27" idx="3"/>
          </p:cNvCxnSpPr>
          <p:nvPr/>
        </p:nvCxnSpPr>
        <p:spPr>
          <a:xfrm flipV="1">
            <a:off x="6712879" y="1954043"/>
            <a:ext cx="592848" cy="852676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467544" y="4151764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1331640" y="3863732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331640" y="4427617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2195736" y="4151764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/>
          <p:cNvCxnSpPr>
            <a:stCxn id="56" idx="4"/>
            <a:endCxn id="62" idx="0"/>
          </p:cNvCxnSpPr>
          <p:nvPr/>
        </p:nvCxnSpPr>
        <p:spPr>
          <a:xfrm>
            <a:off x="755576" y="4583812"/>
            <a:ext cx="67579" cy="501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8" idx="7"/>
            <a:endCxn id="59" idx="2"/>
          </p:cNvCxnSpPr>
          <p:nvPr/>
        </p:nvCxnSpPr>
        <p:spPr>
          <a:xfrm flipV="1">
            <a:off x="1823341" y="4367788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535123" y="5085184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/>
          <p:cNvCxnSpPr>
            <a:stCxn id="62" idx="7"/>
            <a:endCxn id="58" idx="3"/>
          </p:cNvCxnSpPr>
          <p:nvPr/>
        </p:nvCxnSpPr>
        <p:spPr>
          <a:xfrm flipV="1">
            <a:off x="1026824" y="4796393"/>
            <a:ext cx="389179" cy="3520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3347864" y="4151764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4211960" y="3863732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4211960" y="4427617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>
          <a:xfrm>
            <a:off x="5076056" y="4151764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 Verbindung mit Pfeil 70"/>
          <p:cNvCxnSpPr>
            <a:stCxn id="67" idx="4"/>
            <a:endCxn id="73" idx="0"/>
          </p:cNvCxnSpPr>
          <p:nvPr/>
        </p:nvCxnSpPr>
        <p:spPr>
          <a:xfrm>
            <a:off x="3635896" y="4583812"/>
            <a:ext cx="67579" cy="501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73" idx="6"/>
            <a:endCxn id="70" idx="3"/>
          </p:cNvCxnSpPr>
          <p:nvPr/>
        </p:nvCxnSpPr>
        <p:spPr>
          <a:xfrm flipV="1">
            <a:off x="3991507" y="4520540"/>
            <a:ext cx="1168912" cy="780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3415443" y="5085184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>
          <a:xfrm>
            <a:off x="6326436" y="4151764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8085460" y="4151764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mit Pfeil 80"/>
          <p:cNvCxnSpPr>
            <a:stCxn id="77" idx="6"/>
            <a:endCxn id="83" idx="2"/>
          </p:cNvCxnSpPr>
          <p:nvPr/>
        </p:nvCxnSpPr>
        <p:spPr>
          <a:xfrm>
            <a:off x="6902500" y="4367788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3" idx="6"/>
            <a:endCxn id="80" idx="2"/>
          </p:cNvCxnSpPr>
          <p:nvPr/>
        </p:nvCxnSpPr>
        <p:spPr>
          <a:xfrm>
            <a:off x="7766596" y="4367788"/>
            <a:ext cx="3188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7190532" y="4151764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feld 87"/>
          <p:cNvSpPr txBox="1"/>
          <p:nvPr/>
        </p:nvSpPr>
        <p:spPr>
          <a:xfrm>
            <a:off x="604733" y="15567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de-D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485053" y="15567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6372200" y="14127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604733" y="36477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3485053" y="36477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6444208" y="36477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602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85257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45298" y="3086798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70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bestimmen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033530" y="2204864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1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identifizieren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4529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6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interpretieren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044223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71600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stCxn id="27" idx="0"/>
            <a:endCxn id="11" idx="2"/>
          </p:cNvCxnSpPr>
          <p:nvPr/>
        </p:nvCxnSpPr>
        <p:spPr>
          <a:xfrm flipV="1">
            <a:off x="1721161" y="3861048"/>
            <a:ext cx="1" cy="4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>
            <a:off x="2153210" y="2984866"/>
            <a:ext cx="792088" cy="52506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2153208" y="4845931"/>
            <a:ext cx="792090" cy="6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 flipV="1">
            <a:off x="2153210" y="2705343"/>
            <a:ext cx="2880320" cy="27952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997034" y="4364208"/>
            <a:ext cx="1646813" cy="936104"/>
            <a:chOff x="3779912" y="2060848"/>
            <a:chExt cx="2088232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043409" y="2308167"/>
              <a:ext cx="1772262" cy="70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Code</a:t>
              </a:r>
            </a:p>
            <a:p>
              <a:r>
                <a:rPr lang="de-DE" sz="1400" dirty="0" smtClean="0"/>
                <a:t>Hilfe bekommen</a:t>
              </a:r>
              <a:endParaRPr lang="de-DE" sz="1400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409794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643847" y="4832260"/>
            <a:ext cx="888394" cy="33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585257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48433" y="3205822"/>
            <a:ext cx="1229313" cy="1158386"/>
            <a:chOff x="5574935" y="3205822"/>
            <a:chExt cx="1229313" cy="1158386"/>
          </a:xfrm>
        </p:grpSpPr>
        <p:cxnSp>
          <p:nvCxnSpPr>
            <p:cNvPr id="33" name="Gerade Verbindung mit Pfeil 32"/>
            <p:cNvCxnSpPr>
              <a:stCxn id="13" idx="4"/>
              <a:endCxn id="47" idx="0"/>
            </p:cNvCxnSpPr>
            <p:nvPr/>
          </p:nvCxnSpPr>
          <p:spPr>
            <a:xfrm flipH="1">
              <a:off x="5574935" y="3205822"/>
              <a:ext cx="5177" cy="1158386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5601682" y="3985319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696697" y="3933056"/>
            <a:ext cx="1243255" cy="451333"/>
            <a:chOff x="5498368" y="4089691"/>
            <a:chExt cx="1243255" cy="451333"/>
          </a:xfrm>
        </p:grpSpPr>
        <p:cxnSp>
          <p:nvCxnSpPr>
            <p:cNvPr id="39" name="Gerade Verbindung mit Pfeil 38"/>
            <p:cNvCxnSpPr>
              <a:stCxn id="6" idx="4"/>
              <a:endCxn id="16" idx="0"/>
            </p:cNvCxnSpPr>
            <p:nvPr/>
          </p:nvCxnSpPr>
          <p:spPr>
            <a:xfrm flipH="1">
              <a:off x="5498368" y="4089691"/>
              <a:ext cx="4685" cy="45133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5539057" y="4213962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241442" y="3007985"/>
            <a:ext cx="1202566" cy="501942"/>
            <a:chOff x="5890713" y="3012220"/>
            <a:chExt cx="1202566" cy="501942"/>
          </a:xfrm>
        </p:grpSpPr>
        <p:cxnSp>
          <p:nvCxnSpPr>
            <p:cNvPr id="44" name="Gerade Verbindung mit Pfeil 43"/>
            <p:cNvCxnSpPr>
              <a:stCxn id="6" idx="6"/>
              <a:endCxn id="13" idx="3"/>
            </p:cNvCxnSpPr>
            <p:nvPr/>
          </p:nvCxnSpPr>
          <p:spPr>
            <a:xfrm flipV="1">
              <a:off x="6250753" y="3063470"/>
              <a:ext cx="664045" cy="45069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890713" y="3012220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cxnSp>
        <p:nvCxnSpPr>
          <p:cNvPr id="3" name="Gewinkelte Verbindung 2"/>
          <p:cNvCxnSpPr>
            <a:stCxn id="54" idx="2"/>
            <a:endCxn id="1026" idx="1"/>
          </p:cNvCxnSpPr>
          <p:nvPr/>
        </p:nvCxnSpPr>
        <p:spPr>
          <a:xfrm rot="5400000" flipH="1">
            <a:off x="3263240" y="1010742"/>
            <a:ext cx="2726923" cy="6675173"/>
          </a:xfrm>
          <a:prstGeom prst="bentConnector4">
            <a:avLst>
              <a:gd name="adj1" fmla="val -8383"/>
              <a:gd name="adj2" fmla="val 106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24063"/>
            <a:ext cx="57150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04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88640"/>
          </a:xfrm>
        </p:spPr>
        <p:txBody>
          <a:bodyPr>
            <a:normAutofit fontScale="90000"/>
          </a:bodyPr>
          <a:lstStyle/>
          <a:p>
            <a:pPr algn="l"/>
            <a:r>
              <a:rPr lang="de-DE" sz="1200" dirty="0" smtClean="0"/>
              <a:t>Produkt-</a:t>
            </a:r>
            <a:r>
              <a:rPr lang="de-DE" sz="1200" dirty="0" err="1" smtClean="0"/>
              <a:t>Backlog</a:t>
            </a:r>
            <a:endParaRPr lang="de-DE" sz="1200" dirty="0"/>
          </a:p>
        </p:txBody>
      </p:sp>
      <p:cxnSp>
        <p:nvCxnSpPr>
          <p:cNvPr id="64" name="Gerade Verbindung 63"/>
          <p:cNvCxnSpPr>
            <a:endCxn id="105" idx="1"/>
          </p:cNvCxnSpPr>
          <p:nvPr/>
        </p:nvCxnSpPr>
        <p:spPr>
          <a:xfrm flipH="1">
            <a:off x="1653386" y="1037705"/>
            <a:ext cx="2290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3457379" y="1037705"/>
            <a:ext cx="28978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5292080" y="1028123"/>
            <a:ext cx="0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7128284" y="1028123"/>
            <a:ext cx="23469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041318" y="2276872"/>
            <a:ext cx="1404156" cy="577081"/>
            <a:chOff x="1187624" y="3068960"/>
            <a:chExt cx="1404156" cy="577081"/>
          </a:xfrm>
        </p:grpSpPr>
        <p:sp>
          <p:nvSpPr>
            <p:cNvPr id="25" name="Gefaltete Ecke 2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969310" y="3573016"/>
            <a:ext cx="1404156" cy="577081"/>
            <a:chOff x="1187624" y="3068960"/>
            <a:chExt cx="1404156" cy="577081"/>
          </a:xfrm>
        </p:grpSpPr>
        <p:sp>
          <p:nvSpPr>
            <p:cNvPr id="31" name="Gefaltete Ecke 3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direkt in Visual Studio sehen.</a:t>
              </a:r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956516" y="1090836"/>
            <a:ext cx="1404156" cy="577081"/>
            <a:chOff x="1187624" y="3068960"/>
            <a:chExt cx="1404156" cy="577081"/>
          </a:xfrm>
        </p:grpSpPr>
        <p:sp>
          <p:nvSpPr>
            <p:cNvPr id="34" name="Gefaltete Ecke 33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und deren Gewichtung sehen.</a:t>
              </a:r>
              <a:endParaRPr lang="de-DE" sz="8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3057542" y="2556193"/>
            <a:ext cx="1404156" cy="584775"/>
            <a:chOff x="1187624" y="3068960"/>
            <a:chExt cx="1404156" cy="584775"/>
          </a:xfrm>
        </p:grpSpPr>
        <p:sp>
          <p:nvSpPr>
            <p:cNvPr id="40" name="Gefaltete Ecke 39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4569710" y="3571999"/>
            <a:ext cx="1404156" cy="584775"/>
            <a:chOff x="1187624" y="3068960"/>
            <a:chExt cx="1404156" cy="584775"/>
          </a:xfrm>
        </p:grpSpPr>
        <p:sp>
          <p:nvSpPr>
            <p:cNvPr id="49" name="Gefaltete Ecke 48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ständig an die Clean Code Prinzipien erinnert werden.</a:t>
              </a:r>
              <a:endParaRPr lang="de-DE" sz="800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5397802" y="5987964"/>
            <a:ext cx="1404156" cy="584775"/>
            <a:chOff x="1187624" y="3068960"/>
            <a:chExt cx="1404156" cy="584775"/>
          </a:xfrm>
        </p:grpSpPr>
        <p:sp>
          <p:nvSpPr>
            <p:cNvPr id="58" name="Gefaltete Ecke 5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das eine Veränderung die Qualitäts-interpretation verändert.</a:t>
              </a:r>
              <a:endParaRPr lang="de-DE" sz="800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6441918" y="3574033"/>
            <a:ext cx="1404156" cy="584775"/>
            <a:chOff x="1187624" y="3068960"/>
            <a:chExt cx="1404156" cy="584775"/>
          </a:xfrm>
        </p:grpSpPr>
        <p:sp>
          <p:nvSpPr>
            <p:cNvPr id="91" name="Gefaltete Ecke 9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</a:t>
              </a:r>
              <a:r>
                <a:rPr lang="de-DE" sz="800" dirty="0"/>
                <a:t>in der </a:t>
              </a:r>
              <a:r>
                <a:rPr lang="de-DE" sz="800" dirty="0" smtClean="0"/>
                <a:t>VS-Solution statistisch verteilt sind.</a:t>
              </a:r>
              <a:endParaRPr lang="de-DE" sz="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969310" y="1195735"/>
            <a:ext cx="1404156" cy="577081"/>
            <a:chOff x="1187624" y="3068960"/>
            <a:chExt cx="1404156" cy="577081"/>
          </a:xfrm>
        </p:grpSpPr>
        <p:sp>
          <p:nvSpPr>
            <p:cNvPr id="21" name="Gefaltete Ecke 2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113" name="Ellipse 112"/>
          <p:cNvSpPr/>
          <p:nvPr/>
        </p:nvSpPr>
        <p:spPr>
          <a:xfrm>
            <a:off x="899592" y="357603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733506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4546850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375434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410300" y="459679"/>
            <a:ext cx="148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Software-Qualität</a:t>
            </a:r>
          </a:p>
          <a:p>
            <a:r>
              <a:rPr lang="de-DE" sz="1400" dirty="0"/>
              <a:t>interpretieren</a:t>
            </a:r>
          </a:p>
        </p:txBody>
      </p:sp>
      <p:sp>
        <p:nvSpPr>
          <p:cNvPr id="9" name="Rechteck 8"/>
          <p:cNvSpPr/>
          <p:nvPr/>
        </p:nvSpPr>
        <p:spPr>
          <a:xfrm>
            <a:off x="4697460" y="432895"/>
            <a:ext cx="1384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Clean </a:t>
            </a:r>
            <a:r>
              <a:rPr lang="de-DE" sz="1400" dirty="0" smtClean="0"/>
              <a:t>Code</a:t>
            </a:r>
          </a:p>
          <a:p>
            <a:r>
              <a:rPr lang="de-DE" sz="1400" dirty="0" smtClean="0"/>
              <a:t>Hilfe bekommen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884233" y="442477"/>
            <a:ext cx="131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Code-Probleme</a:t>
            </a:r>
          </a:p>
          <a:p>
            <a:r>
              <a:rPr lang="de-DE" sz="1400" dirty="0" smtClean="0"/>
              <a:t>identifizieren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1091064" y="504903"/>
            <a:ext cx="1282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</a:t>
            </a:r>
            <a:r>
              <a:rPr lang="de-DE" sz="1400" dirty="0" err="1" smtClean="0"/>
              <a:t>Metriken</a:t>
            </a:r>
            <a:endParaRPr lang="de-DE" sz="1400" dirty="0" smtClean="0"/>
          </a:p>
          <a:p>
            <a:r>
              <a:rPr lang="de-DE" sz="1400" dirty="0" smtClean="0"/>
              <a:t>bestimmen</a:t>
            </a:r>
            <a:endParaRPr lang="de-DE" sz="14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3957642" y="4863570"/>
            <a:ext cx="1404156" cy="584775"/>
            <a:chOff x="1187624" y="3068960"/>
            <a:chExt cx="1404156" cy="584775"/>
          </a:xfrm>
        </p:grpSpPr>
        <p:sp>
          <p:nvSpPr>
            <p:cNvPr id="43" name="Gefaltete Ecke 4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r>
                <a:rPr lang="de-DE" sz="800" dirty="0" smtClean="0"/>
                <a:t> </a:t>
              </a:r>
            </a:p>
            <a:p>
              <a:r>
                <a:rPr lang="de-DE" sz="800" dirty="0" smtClean="0"/>
                <a:t>will ich einen Hinweis bekommen, wenn eine Aktion Clean Code fördert.</a:t>
              </a:r>
              <a:endParaRPr lang="de-DE" sz="800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4749730" y="4494819"/>
            <a:ext cx="1404156" cy="577081"/>
            <a:chOff x="1187624" y="3068960"/>
            <a:chExt cx="1404156" cy="577081"/>
          </a:xfrm>
        </p:grpSpPr>
        <p:sp>
          <p:nvSpPr>
            <p:cNvPr id="63" name="Gefaltete Ecke 6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Clean Code </a:t>
              </a:r>
              <a:r>
                <a:rPr lang="de-DE" sz="800" dirty="0" err="1" smtClean="0"/>
                <a:t>Metriken</a:t>
              </a:r>
              <a:r>
                <a:rPr lang="de-DE" sz="800" dirty="0"/>
                <a:t> </a:t>
              </a:r>
              <a:r>
                <a:rPr lang="de-DE" sz="800" dirty="0" smtClean="0"/>
                <a:t>der </a:t>
              </a:r>
              <a:r>
                <a:rPr lang="de-DE" sz="800" dirty="0"/>
                <a:t>VS-Solution sehen</a:t>
              </a:r>
              <a:r>
                <a:rPr lang="de-DE" sz="800" dirty="0" smtClean="0"/>
                <a:t>.</a:t>
              </a:r>
              <a:endParaRPr lang="de-DE" sz="8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6549930" y="5627924"/>
            <a:ext cx="1404156" cy="584775"/>
            <a:chOff x="1187624" y="3068960"/>
            <a:chExt cx="1404156" cy="584775"/>
          </a:xfrm>
        </p:grpSpPr>
        <p:sp>
          <p:nvSpPr>
            <p:cNvPr id="67" name="Gefaltete Ecke 6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verändert.</a:t>
              </a:r>
              <a:endParaRPr lang="de-DE" sz="8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145774" y="4940151"/>
            <a:ext cx="1404156" cy="577081"/>
            <a:chOff x="1187624" y="3068960"/>
            <a:chExt cx="1404156" cy="577081"/>
          </a:xfrm>
        </p:grpSpPr>
        <p:sp>
          <p:nvSpPr>
            <p:cNvPr id="46" name="Gefaltete Ecke 45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warum mein Code nicht mehr clean ist.</a:t>
              </a:r>
              <a:endParaRPr lang="de-DE" sz="8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3417582" y="1484784"/>
            <a:ext cx="1404156" cy="584775"/>
            <a:chOff x="1187624" y="3068960"/>
            <a:chExt cx="1404156" cy="584775"/>
          </a:xfrm>
        </p:grpSpPr>
        <p:sp>
          <p:nvSpPr>
            <p:cNvPr id="37" name="Gefaltete Ecke 3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09370" y="1483767"/>
            <a:ext cx="1404156" cy="577081"/>
            <a:chOff x="1187624" y="3068960"/>
            <a:chExt cx="1404156" cy="577081"/>
          </a:xfrm>
        </p:grpSpPr>
        <p:sp>
          <p:nvSpPr>
            <p:cNvPr id="28" name="Gefaltete Ecke 2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Visual Studio Solution analysieren.</a:t>
              </a:r>
              <a:endParaRPr lang="de-DE" sz="800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473366" y="2636912"/>
            <a:ext cx="1404156" cy="577081"/>
            <a:chOff x="1187624" y="3068960"/>
            <a:chExt cx="1404156" cy="577081"/>
          </a:xfrm>
        </p:grpSpPr>
        <p:sp>
          <p:nvSpPr>
            <p:cNvPr id="55" name="Gefaltete Ecke 5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Übersicht über alle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99" name="Gestreifter Pfeil nach rechts 98"/>
          <p:cNvSpPr/>
          <p:nvPr/>
        </p:nvSpPr>
        <p:spPr>
          <a:xfrm>
            <a:off x="1660684" y="2036236"/>
            <a:ext cx="5492622" cy="73078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Gestreifter Pfeil nach rechts 99"/>
          <p:cNvSpPr/>
          <p:nvPr/>
        </p:nvSpPr>
        <p:spPr>
          <a:xfrm>
            <a:off x="1650668" y="3231263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Gestreifter Pfeil nach rechts 100"/>
          <p:cNvSpPr/>
          <p:nvPr/>
        </p:nvSpPr>
        <p:spPr>
          <a:xfrm>
            <a:off x="1650668" y="4383391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Gestreifter Pfeil nach rechts 101"/>
          <p:cNvSpPr/>
          <p:nvPr/>
        </p:nvSpPr>
        <p:spPr>
          <a:xfrm>
            <a:off x="1650668" y="5535519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Gestreifter Pfeil nach rechts 104"/>
          <p:cNvSpPr/>
          <p:nvPr/>
        </p:nvSpPr>
        <p:spPr>
          <a:xfrm>
            <a:off x="1653386" y="6654806"/>
            <a:ext cx="549836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Sprint5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6621938" y="6137543"/>
            <a:ext cx="1404156" cy="584775"/>
            <a:chOff x="1187624" y="3068960"/>
            <a:chExt cx="1404156" cy="584775"/>
          </a:xfrm>
        </p:grpSpPr>
        <p:sp>
          <p:nvSpPr>
            <p:cNvPr id="52" name="Gefaltete Ecke 51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Qualitäts-interpretation meiner VS-Solution vornehmen können.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7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 Usus.net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907704" y="4221088"/>
            <a:ext cx="2131516" cy="91859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27584" y="3893733"/>
              <a:ext cx="2577429" cy="1474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Usus.net.View</a:t>
              </a:r>
              <a:endParaRPr lang="de-DE" sz="2000" b="1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5178028" y="4221088"/>
            <a:ext cx="2130276" cy="905655"/>
            <a:chOff x="3779912" y="2060849"/>
            <a:chExt cx="2592288" cy="3384376"/>
          </a:xfrm>
        </p:grpSpPr>
        <p:sp>
          <p:nvSpPr>
            <p:cNvPr id="45" name="Rechteck 44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779912" y="3908030"/>
              <a:ext cx="2592288" cy="1485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Usus.net.Core</a:t>
              </a:r>
              <a:endParaRPr lang="de-DE" sz="2000" b="1" dirty="0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1242500" y="1503879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5178028" y="2307323"/>
            <a:ext cx="2130276" cy="905404"/>
            <a:chOff x="3779912" y="2060849"/>
            <a:chExt cx="2592288" cy="3384376"/>
          </a:xfrm>
        </p:grpSpPr>
        <p:sp>
          <p:nvSpPr>
            <p:cNvPr id="59" name="Rechteck 58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3779912" y="3944997"/>
              <a:ext cx="2592288" cy="149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Usus.net.Console</a:t>
              </a:r>
              <a:endParaRPr lang="de-DE" sz="2000" b="1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895486" y="2307323"/>
            <a:ext cx="2131516" cy="905653"/>
            <a:chOff x="827584" y="2060849"/>
            <a:chExt cx="2592288" cy="3384376"/>
          </a:xfrm>
        </p:grpSpPr>
        <p:sp>
          <p:nvSpPr>
            <p:cNvPr id="62" name="Rechteck 61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827584" y="3918899"/>
              <a:ext cx="2577429" cy="151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Usus.net</a:t>
              </a:r>
              <a:endParaRPr lang="de-DE" sz="2000" b="1" dirty="0"/>
            </a:p>
          </p:txBody>
        </p:sp>
      </p:grpSp>
      <p:sp>
        <p:nvSpPr>
          <p:cNvPr id="2" name="Pfeil nach unten 1"/>
          <p:cNvSpPr/>
          <p:nvPr/>
        </p:nvSpPr>
        <p:spPr>
          <a:xfrm>
            <a:off x="2747203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 nach unten 63"/>
          <p:cNvSpPr/>
          <p:nvPr/>
        </p:nvSpPr>
        <p:spPr>
          <a:xfrm>
            <a:off x="6016906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unten 64"/>
          <p:cNvSpPr/>
          <p:nvPr/>
        </p:nvSpPr>
        <p:spPr>
          <a:xfrm rot="16200000">
            <a:off x="4413903" y="4283132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07705" y="2314723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&lt;&lt;VS Extension&gt;&gt;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5183517" y="2315135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</a:t>
            </a:r>
            <a:r>
              <a:rPr lang="de-DE" dirty="0" err="1" smtClean="0"/>
              <a:t>Executable</a:t>
            </a:r>
            <a:r>
              <a:rPr lang="de-DE" dirty="0" smtClean="0"/>
              <a:t>&gt;&gt;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5189006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1919922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63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sp>
        <p:nvSpPr>
          <p:cNvPr id="62" name="Rechteck 61"/>
          <p:cNvSpPr/>
          <p:nvPr/>
        </p:nvSpPr>
        <p:spPr>
          <a:xfrm>
            <a:off x="3184073" y="5133931"/>
            <a:ext cx="1740410" cy="617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AssemblyVisitor</a:t>
            </a:r>
            <a:endParaRPr lang="de-DE" dirty="0" smtClean="0"/>
          </a:p>
        </p:txBody>
      </p:sp>
      <p:sp>
        <p:nvSpPr>
          <p:cNvPr id="23" name="Rechteck 22"/>
          <p:cNvSpPr/>
          <p:nvPr/>
        </p:nvSpPr>
        <p:spPr>
          <a:xfrm>
            <a:off x="3169513" y="3492052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MetricCollector</a:t>
            </a:r>
            <a:endParaRPr lang="de-DE" dirty="0" smtClean="0"/>
          </a:p>
        </p:txBody>
      </p:sp>
      <p:sp>
        <p:nvSpPr>
          <p:cNvPr id="24" name="Rechteck 23"/>
          <p:cNvSpPr/>
          <p:nvPr/>
        </p:nvSpPr>
        <p:spPr>
          <a:xfrm>
            <a:off x="6498780" y="194657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CyclomaticComplexityOfAst</a:t>
            </a:r>
            <a:endParaRPr lang="de-DE" dirty="0" smtClean="0"/>
          </a:p>
        </p:txBody>
      </p:sp>
      <p:sp>
        <p:nvSpPr>
          <p:cNvPr id="25" name="Rechteck 24"/>
          <p:cNvSpPr/>
          <p:nvPr/>
        </p:nvSpPr>
        <p:spPr>
          <a:xfrm>
            <a:off x="6839203" y="2719314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NumberOfStatements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6" name="Rechteck 25"/>
          <p:cNvSpPr/>
          <p:nvPr/>
        </p:nvSpPr>
        <p:spPr>
          <a:xfrm>
            <a:off x="6985937" y="350802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NumberOfRealLines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7" name="Rechteck 26"/>
          <p:cNvSpPr/>
          <p:nvPr/>
        </p:nvSpPr>
        <p:spPr>
          <a:xfrm>
            <a:off x="6839203" y="4284140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NumberOfLogicalLines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30" name="Rechteck 29"/>
          <p:cNvSpPr/>
          <p:nvPr/>
        </p:nvSpPr>
        <p:spPr>
          <a:xfrm>
            <a:off x="6498780" y="5076228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TypeDependencies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7" name="Gerade Verbindung mit Pfeil 6"/>
          <p:cNvCxnSpPr>
            <a:stCxn id="23" idx="2"/>
            <a:endCxn id="62" idx="0"/>
          </p:cNvCxnSpPr>
          <p:nvPr/>
        </p:nvCxnSpPr>
        <p:spPr>
          <a:xfrm>
            <a:off x="4039718" y="4109673"/>
            <a:ext cx="14560" cy="1024258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3" idx="3"/>
            <a:endCxn id="24" idx="1"/>
          </p:cNvCxnSpPr>
          <p:nvPr/>
        </p:nvCxnSpPr>
        <p:spPr>
          <a:xfrm flipV="1">
            <a:off x="4909923" y="2255388"/>
            <a:ext cx="1588857" cy="15454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3" idx="3"/>
            <a:endCxn id="25" idx="1"/>
          </p:cNvCxnSpPr>
          <p:nvPr/>
        </p:nvCxnSpPr>
        <p:spPr>
          <a:xfrm flipV="1">
            <a:off x="4909923" y="3028125"/>
            <a:ext cx="1929280" cy="77273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3" idx="3"/>
            <a:endCxn id="26" idx="1"/>
          </p:cNvCxnSpPr>
          <p:nvPr/>
        </p:nvCxnSpPr>
        <p:spPr>
          <a:xfrm>
            <a:off x="4909923" y="3800863"/>
            <a:ext cx="2076014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3" idx="3"/>
            <a:endCxn id="27" idx="1"/>
          </p:cNvCxnSpPr>
          <p:nvPr/>
        </p:nvCxnSpPr>
        <p:spPr>
          <a:xfrm>
            <a:off x="4909923" y="3800863"/>
            <a:ext cx="1929280" cy="79208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3" idx="3"/>
            <a:endCxn id="30" idx="1"/>
          </p:cNvCxnSpPr>
          <p:nvPr/>
        </p:nvCxnSpPr>
        <p:spPr>
          <a:xfrm>
            <a:off x="4909923" y="3800863"/>
            <a:ext cx="1588857" cy="1584176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553680" y="3508027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Analyze</a:t>
            </a:r>
            <a:endParaRPr lang="de-DE" dirty="0" smtClean="0"/>
          </a:p>
        </p:txBody>
      </p:sp>
      <p:cxnSp>
        <p:nvCxnSpPr>
          <p:cNvPr id="54" name="Gerade Verbindung mit Pfeil 53"/>
          <p:cNvCxnSpPr>
            <a:stCxn id="53" idx="3"/>
            <a:endCxn id="23" idx="1"/>
          </p:cNvCxnSpPr>
          <p:nvPr/>
        </p:nvCxnSpPr>
        <p:spPr>
          <a:xfrm flipV="1">
            <a:off x="2294090" y="3800863"/>
            <a:ext cx="875423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169513" y="1946129"/>
            <a:ext cx="1740410" cy="617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MetricsReport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69" name="Gerade Verbindung mit Pfeil 68"/>
          <p:cNvCxnSpPr>
            <a:stCxn id="23" idx="0"/>
            <a:endCxn id="66" idx="2"/>
          </p:cNvCxnSpPr>
          <p:nvPr/>
        </p:nvCxnSpPr>
        <p:spPr>
          <a:xfrm flipV="1">
            <a:off x="4039718" y="2563750"/>
            <a:ext cx="0" cy="928302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9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252538"/>
            <a:ext cx="841057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40441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Bildschirmpräsentation (4:3)</PresentationFormat>
  <Paragraphs>125</Paragraphs>
  <Slides>10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CCD</vt:lpstr>
      <vt:lpstr>CC</vt:lpstr>
      <vt:lpstr>Architektur</vt:lpstr>
      <vt:lpstr>Use Cases</vt:lpstr>
      <vt:lpstr>Use Cases</vt:lpstr>
      <vt:lpstr>Produkt-Backlog</vt:lpstr>
      <vt:lpstr>Architektur Usus.net</vt:lpstr>
      <vt:lpstr>Metrikberechnung</vt:lpstr>
      <vt:lpstr>Metrikberechnung</vt:lpstr>
      <vt:lpstr>Vertex Reduction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70</cp:revision>
  <cp:lastPrinted>2012-03-28T12:11:05Z</cp:lastPrinted>
  <dcterms:created xsi:type="dcterms:W3CDTF">2012-03-21T09:46:17Z</dcterms:created>
  <dcterms:modified xsi:type="dcterms:W3CDTF">2012-06-19T14:04:17Z</dcterms:modified>
</cp:coreProperties>
</file>