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>
        <p:scale>
          <a:sx n="100" d="100"/>
          <a:sy n="100" d="100"/>
        </p:scale>
        <p:origin x="-1308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Bildschirmpräsentation (4:3)</PresentationFormat>
  <Paragraphs>114</Paragraphs>
  <Slides>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CCD</vt:lpstr>
      <vt:lpstr>CC</vt:lpstr>
      <vt:lpstr>Architektur</vt:lpstr>
      <vt:lpstr>Use Cases</vt:lpstr>
      <vt:lpstr>Produkt-Backlog</vt:lpstr>
      <vt:lpstr>Architektur Usus.net</vt:lpstr>
      <vt:lpstr>Metrikberechnung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62</cp:revision>
  <cp:lastPrinted>2012-03-28T12:11:05Z</cp:lastPrinted>
  <dcterms:created xsi:type="dcterms:W3CDTF">2012-03-21T09:46:17Z</dcterms:created>
  <dcterms:modified xsi:type="dcterms:W3CDTF">2012-06-15T13:32:38Z</dcterms:modified>
</cp:coreProperties>
</file>