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 varScale="1">
        <p:scale>
          <a:sx n="111" d="100"/>
          <a:sy n="111" d="100"/>
        </p:scale>
        <p:origin x="-9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077470" y="1585367"/>
            <a:ext cx="864095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Vertex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6754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33164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33164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9573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3" idx="7"/>
            <a:endCxn id="6" idx="2"/>
          </p:cNvCxnSpPr>
          <p:nvPr/>
        </p:nvCxnSpPr>
        <p:spPr>
          <a:xfrm flipV="1">
            <a:off x="95924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7"/>
            <a:endCxn id="8" idx="2"/>
          </p:cNvCxnSpPr>
          <p:nvPr/>
        </p:nvCxnSpPr>
        <p:spPr>
          <a:xfrm flipV="1">
            <a:off x="182334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34786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21196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21196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07605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8" idx="7"/>
            <a:endCxn id="19" idx="2"/>
          </p:cNvCxnSpPr>
          <p:nvPr/>
        </p:nvCxnSpPr>
        <p:spPr>
          <a:xfrm flipV="1">
            <a:off x="383956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7"/>
            <a:endCxn id="21" idx="2"/>
          </p:cNvCxnSpPr>
          <p:nvPr/>
        </p:nvCxnSpPr>
        <p:spPr>
          <a:xfrm flipV="1">
            <a:off x="470366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357268" y="1873299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221364" y="158526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221364" y="214915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085460" y="1873299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6" idx="7"/>
            <a:endCxn id="27" idx="2"/>
          </p:cNvCxnSpPr>
          <p:nvPr/>
        </p:nvCxnSpPr>
        <p:spPr>
          <a:xfrm flipV="1">
            <a:off x="6848969" y="1801291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9" idx="2"/>
          </p:cNvCxnSpPr>
          <p:nvPr/>
        </p:nvCxnSpPr>
        <p:spPr>
          <a:xfrm flipV="1">
            <a:off x="7713065" y="2089323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424847" y="2806719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7"/>
            <a:endCxn id="28" idx="3"/>
          </p:cNvCxnSpPr>
          <p:nvPr/>
        </p:nvCxnSpPr>
        <p:spPr>
          <a:xfrm flipV="1">
            <a:off x="6916548" y="2517928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2" idx="0"/>
            <a:endCxn id="27" idx="3"/>
          </p:cNvCxnSpPr>
          <p:nvPr/>
        </p:nvCxnSpPr>
        <p:spPr>
          <a:xfrm flipV="1">
            <a:off x="6712879" y="1954043"/>
            <a:ext cx="592848" cy="852676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67544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331640" y="3863732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331640" y="442761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195736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56" idx="4"/>
            <a:endCxn id="62" idx="0"/>
          </p:cNvCxnSpPr>
          <p:nvPr/>
        </p:nvCxnSpPr>
        <p:spPr>
          <a:xfrm>
            <a:off x="755576" y="4583812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8" idx="7"/>
            <a:endCxn id="59" idx="2"/>
          </p:cNvCxnSpPr>
          <p:nvPr/>
        </p:nvCxnSpPr>
        <p:spPr>
          <a:xfrm flipV="1">
            <a:off x="1823341" y="4367788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5123" y="508518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62" idx="7"/>
            <a:endCxn id="58" idx="3"/>
          </p:cNvCxnSpPr>
          <p:nvPr/>
        </p:nvCxnSpPr>
        <p:spPr>
          <a:xfrm flipV="1">
            <a:off x="1026824" y="4796393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3347864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4211960" y="3863732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4211960" y="4427617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5076056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7" idx="4"/>
            <a:endCxn id="73" idx="0"/>
          </p:cNvCxnSpPr>
          <p:nvPr/>
        </p:nvCxnSpPr>
        <p:spPr>
          <a:xfrm>
            <a:off x="3635896" y="4583812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3" idx="6"/>
            <a:endCxn id="70" idx="3"/>
          </p:cNvCxnSpPr>
          <p:nvPr/>
        </p:nvCxnSpPr>
        <p:spPr>
          <a:xfrm flipV="1">
            <a:off x="3991507" y="4520540"/>
            <a:ext cx="1168912" cy="780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15443" y="508518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326436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8085460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/>
          <p:cNvCxnSpPr>
            <a:stCxn id="77" idx="6"/>
            <a:endCxn id="83" idx="2"/>
          </p:cNvCxnSpPr>
          <p:nvPr/>
        </p:nvCxnSpPr>
        <p:spPr>
          <a:xfrm>
            <a:off x="6902500" y="4367788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6"/>
            <a:endCxn id="80" idx="2"/>
          </p:cNvCxnSpPr>
          <p:nvPr/>
        </p:nvCxnSpPr>
        <p:spPr>
          <a:xfrm>
            <a:off x="7766596" y="4367788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190532" y="415176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60473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48505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6372200" y="1412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04733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485053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444208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02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MetricsReport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5" y="1219919"/>
            <a:ext cx="86391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4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8410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Bildschirmpräsentation (4:3)</PresentationFormat>
  <Paragraphs>127</Paragraphs>
  <Slides>11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  <vt:lpstr>Vertex Reduction</vt:lpstr>
      <vt:lpstr>MetricsReport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72</cp:revision>
  <cp:lastPrinted>2012-03-28T12:11:05Z</cp:lastPrinted>
  <dcterms:created xsi:type="dcterms:W3CDTF">2012-03-21T09:46:17Z</dcterms:created>
  <dcterms:modified xsi:type="dcterms:W3CDTF">2012-06-20T09:01:10Z</dcterms:modified>
</cp:coreProperties>
</file>