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71" autoAdjust="0"/>
  </p:normalViewPr>
  <p:slideViewPr>
    <p:cSldViewPr>
      <p:cViewPr>
        <p:scale>
          <a:sx n="120" d="100"/>
          <a:sy n="120" d="100"/>
        </p:scale>
        <p:origin x="-73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14.05.2012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321177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79842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8246698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670774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79209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507605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516216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7560332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59730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5319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7493848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28714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520380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748031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446398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525607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7668344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768405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65212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131840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92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48</cp:revision>
  <cp:lastPrinted>2012-03-28T12:11:05Z</cp:lastPrinted>
  <dcterms:created xsi:type="dcterms:W3CDTF">2012-03-21T09:46:17Z</dcterms:created>
  <dcterms:modified xsi:type="dcterms:W3CDTF">2012-05-14T08:53:11Z</dcterms:modified>
</cp:coreProperties>
</file>