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58" r:id="rId6"/>
    <p:sldId id="260" r:id="rId7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71" autoAdjust="0"/>
  </p:normalViewPr>
  <p:slideViewPr>
    <p:cSldViewPr>
      <p:cViewPr>
        <p:scale>
          <a:sx n="75" d="100"/>
          <a:sy n="75" d="100"/>
        </p:scale>
        <p:origin x="-92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907704" y="4221088"/>
            <a:ext cx="2131516" cy="91859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27584" y="3893733"/>
              <a:ext cx="2577429" cy="1474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Usus.net.View</a:t>
              </a:r>
              <a:endParaRPr lang="de-DE" sz="2000" b="1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5178028" y="4221088"/>
            <a:ext cx="2130276" cy="905655"/>
            <a:chOff x="3779912" y="2060849"/>
            <a:chExt cx="2592288" cy="3384376"/>
          </a:xfrm>
        </p:grpSpPr>
        <p:sp>
          <p:nvSpPr>
            <p:cNvPr id="45" name="Rechteck 44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779912" y="3908030"/>
              <a:ext cx="2592288" cy="148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Usus.net.Core</a:t>
              </a:r>
              <a:endParaRPr lang="de-DE" sz="2000" b="1" dirty="0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1242500" y="1503879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5178028" y="2307323"/>
            <a:ext cx="2130276" cy="905404"/>
            <a:chOff x="3779912" y="2060849"/>
            <a:chExt cx="2592288" cy="3384376"/>
          </a:xfrm>
        </p:grpSpPr>
        <p:sp>
          <p:nvSpPr>
            <p:cNvPr id="59" name="Rechteck 58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3779912" y="3944997"/>
              <a:ext cx="2592288" cy="149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Usus.net.Console</a:t>
              </a:r>
              <a:endParaRPr lang="de-DE" sz="2000" b="1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895486" y="2307323"/>
            <a:ext cx="2131516" cy="905653"/>
            <a:chOff x="827584" y="2060849"/>
            <a:chExt cx="2592288" cy="3384376"/>
          </a:xfrm>
        </p:grpSpPr>
        <p:sp>
          <p:nvSpPr>
            <p:cNvPr id="62" name="Rechteck 61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827584" y="3918899"/>
              <a:ext cx="2577429" cy="151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Usus.net</a:t>
              </a:r>
              <a:endParaRPr lang="de-DE" sz="2000" b="1" dirty="0"/>
            </a:p>
          </p:txBody>
        </p:sp>
      </p:grpSp>
      <p:sp>
        <p:nvSpPr>
          <p:cNvPr id="2" name="Pfeil nach unten 1"/>
          <p:cNvSpPr/>
          <p:nvPr/>
        </p:nvSpPr>
        <p:spPr>
          <a:xfrm>
            <a:off x="2747203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unten 63"/>
          <p:cNvSpPr/>
          <p:nvPr/>
        </p:nvSpPr>
        <p:spPr>
          <a:xfrm>
            <a:off x="6016906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unten 64"/>
          <p:cNvSpPr/>
          <p:nvPr/>
        </p:nvSpPr>
        <p:spPr>
          <a:xfrm rot="16200000">
            <a:off x="4413903" y="4283132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07705" y="2314723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&lt;&lt;VS Extension&gt;&gt;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5183517" y="2315135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</a:t>
            </a:r>
            <a:r>
              <a:rPr lang="de-DE" dirty="0" err="1" smtClean="0"/>
              <a:t>Executable</a:t>
            </a:r>
            <a:r>
              <a:rPr lang="de-DE" dirty="0" smtClean="0"/>
              <a:t>&gt;&gt;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5189006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1919922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63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interpretieren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70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</a:t>
              </a:r>
            </a:p>
            <a:p>
              <a:r>
                <a:rPr lang="de-DE" sz="1400" dirty="0" smtClean="0"/>
                <a:t>Hilfe 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88640"/>
          </a:xfrm>
        </p:spPr>
        <p:txBody>
          <a:bodyPr>
            <a:normAutofit fontScale="90000"/>
          </a:bodyPr>
          <a:lstStyle/>
          <a:p>
            <a:pPr algn="l"/>
            <a:r>
              <a:rPr lang="de-DE" sz="1200" dirty="0" smtClean="0"/>
              <a:t>Produkt-</a:t>
            </a:r>
            <a:r>
              <a:rPr lang="de-DE" sz="1200" dirty="0" err="1" smtClean="0"/>
              <a:t>Backlog</a:t>
            </a:r>
            <a:endParaRPr lang="de-DE" sz="1200" dirty="0"/>
          </a:p>
        </p:txBody>
      </p:sp>
      <p:cxnSp>
        <p:nvCxnSpPr>
          <p:cNvPr id="64" name="Gerade Verbindung 63"/>
          <p:cNvCxnSpPr>
            <a:endCxn id="105" idx="1"/>
          </p:cNvCxnSpPr>
          <p:nvPr/>
        </p:nvCxnSpPr>
        <p:spPr>
          <a:xfrm flipH="1">
            <a:off x="899592" y="1037705"/>
            <a:ext cx="2290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063625" y="1037705"/>
            <a:ext cx="28978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5258366" y="1028123"/>
            <a:ext cx="0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7454610" y="1028123"/>
            <a:ext cx="23469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287524" y="227687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215516" y="3573016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413222" y="1124744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2534540" y="2556193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4535996" y="3571999"/>
            <a:ext cx="1404156" cy="584775"/>
            <a:chOff x="1187624" y="3068960"/>
            <a:chExt cx="1404156" cy="584775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an die Clean Code Prinzipien erinnert werden.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5724128" y="5915956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das eine Veränderung die Qualitäts-interpretation verändert.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6768244" y="3574033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</a:t>
              </a:r>
              <a:r>
                <a:rPr lang="de-DE" sz="800" dirty="0"/>
                <a:t>in der </a:t>
              </a:r>
              <a:r>
                <a:rPr lang="de-DE" sz="800" dirty="0" smtClean="0"/>
                <a:t>VS-Solution statistisch verteilt sind.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15516" y="1195735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906890" y="2036236"/>
            <a:ext cx="6977478" cy="73078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896874" y="3231263"/>
            <a:ext cx="6987494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896874" y="4383391"/>
            <a:ext cx="6987494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896874" y="5535519"/>
            <a:ext cx="6987494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899592" y="6654806"/>
            <a:ext cx="6984776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3" name="Ellipse 112"/>
          <p:cNvSpPr/>
          <p:nvPr/>
        </p:nvSpPr>
        <p:spPr>
          <a:xfrm>
            <a:off x="145798" y="357603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339752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4513136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701760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736626" y="459679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/>
              <a:t>interpretieren</a:t>
            </a:r>
          </a:p>
        </p:txBody>
      </p:sp>
      <p:sp>
        <p:nvSpPr>
          <p:cNvPr id="9" name="Rechteck 8"/>
          <p:cNvSpPr/>
          <p:nvPr/>
        </p:nvSpPr>
        <p:spPr>
          <a:xfrm>
            <a:off x="4663746" y="432895"/>
            <a:ext cx="138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</a:t>
            </a:r>
          </a:p>
          <a:p>
            <a:r>
              <a:rPr lang="de-DE" sz="1400" dirty="0" smtClean="0"/>
              <a:t>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490479" y="442477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337270" y="504903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3923928" y="4805863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r>
                <a:rPr lang="de-DE" sz="800" dirty="0" smtClean="0"/>
                <a:t> </a:t>
              </a:r>
            </a:p>
            <a:p>
              <a:r>
                <a:rPr lang="de-DE" sz="800" dirty="0" smtClean="0"/>
                <a:t>will ich einen Hinweis bekommen, wenn eine Aktion Clean Code fördert.</a:t>
              </a:r>
              <a:endParaRPr lang="de-DE" sz="8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4716016" y="4437112"/>
            <a:ext cx="1404156" cy="577081"/>
            <a:chOff x="1187624" y="3068960"/>
            <a:chExt cx="1404156" cy="577081"/>
          </a:xfrm>
        </p:grpSpPr>
        <p:sp>
          <p:nvSpPr>
            <p:cNvPr id="63" name="Gefaltete Ecke 6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Clean Code </a:t>
              </a:r>
              <a:r>
                <a:rPr lang="de-DE" sz="800" dirty="0" err="1" smtClean="0"/>
                <a:t>Metriken</a:t>
              </a:r>
              <a:r>
                <a:rPr lang="de-DE" sz="800" dirty="0"/>
                <a:t> </a:t>
              </a:r>
              <a:r>
                <a:rPr lang="de-DE" sz="800" dirty="0" smtClean="0"/>
                <a:t>der </a:t>
              </a:r>
              <a:r>
                <a:rPr lang="de-DE" sz="800" dirty="0"/>
                <a:t>VS-Solution sehen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6876256" y="5555916"/>
            <a:ext cx="1404156" cy="584775"/>
            <a:chOff x="1187624" y="3068960"/>
            <a:chExt cx="1404156" cy="584775"/>
          </a:xfrm>
        </p:grpSpPr>
        <p:sp>
          <p:nvSpPr>
            <p:cNvPr id="67" name="Gefaltete Ecke 6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6976317" y="6084585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smtClean="0"/>
                <a:t>eine Qualitäts-interpretation </a:t>
              </a:r>
              <a:r>
                <a:rPr lang="de-DE" sz="800" dirty="0" smtClean="0"/>
                <a:t>meiner VS-Solution vornehmen können.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112060" y="4949119"/>
            <a:ext cx="1404156" cy="577081"/>
            <a:chOff x="1187624" y="3068960"/>
            <a:chExt cx="1404156" cy="577081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warum mein Code nicht mehr clean ist.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2874288" y="1524539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755576" y="1483767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719572" y="2636912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Bildschirmpräsentation (4:3)</PresentationFormat>
  <Paragraphs>103</Paragraphs>
  <Slides>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CCD</vt:lpstr>
      <vt:lpstr>CC</vt:lpstr>
      <vt:lpstr>Architektur</vt:lpstr>
      <vt:lpstr>Architektur</vt:lpstr>
      <vt:lpstr>Use Cases</vt:lpstr>
      <vt:lpstr>Produkt-Backlog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54</cp:revision>
  <cp:lastPrinted>2012-03-28T12:11:05Z</cp:lastPrinted>
  <dcterms:created xsi:type="dcterms:W3CDTF">2012-03-21T09:46:17Z</dcterms:created>
  <dcterms:modified xsi:type="dcterms:W3CDTF">2012-05-30T15:02:19Z</dcterms:modified>
</cp:coreProperties>
</file>