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71" autoAdjust="0"/>
  </p:normalViewPr>
  <p:slideViewPr>
    <p:cSldViewPr>
      <p:cViewPr>
        <p:scale>
          <a:sx n="75" d="100"/>
          <a:sy n="75" d="100"/>
        </p:scale>
        <p:origin x="-2028" y="-11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063625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5836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454610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413222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534540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3599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724128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768244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6977478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6987494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6984776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339752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1313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70176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736626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6374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490479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2392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1601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876256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6976317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smtClean="0"/>
                <a:t>eine Qualitäts-interpretation </a:t>
              </a:r>
              <a:r>
                <a:rPr lang="de-DE" sz="800" dirty="0" smtClean="0"/>
                <a:t>meiner VS-Solution 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1206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2874288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Bildschirmpräsentation (4:3)</PresentationFormat>
  <Paragraphs>114</Paragraphs>
  <Slides>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CCD</vt:lpstr>
      <vt:lpstr>CC</vt:lpstr>
      <vt:lpstr>Architektur</vt:lpstr>
      <vt:lpstr>Use Cases</vt:lpstr>
      <vt:lpstr>Produkt-Backlog</vt:lpstr>
      <vt:lpstr>Architektur Usus.net</vt:lpstr>
      <vt:lpstr>Metrikberechnung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61</cp:revision>
  <cp:lastPrinted>2012-03-28T12:11:05Z</cp:lastPrinted>
  <dcterms:created xsi:type="dcterms:W3CDTF">2012-03-21T09:46:17Z</dcterms:created>
  <dcterms:modified xsi:type="dcterms:W3CDTF">2012-05-31T09:45:02Z</dcterms:modified>
</cp:coreProperties>
</file>