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F42D-6984-4A4E-9090-AA314D14663F}" type="datetimeFigureOut">
              <a:rPr lang="de-DE" smtClean="0"/>
              <a:t>21.03.2012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BA9E-F14C-481F-965B-919CED594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3247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F42D-6984-4A4E-9090-AA314D14663F}" type="datetimeFigureOut">
              <a:rPr lang="de-DE" smtClean="0"/>
              <a:t>21.03.2012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BA9E-F14C-481F-965B-919CED594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2743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F42D-6984-4A4E-9090-AA314D14663F}" type="datetimeFigureOut">
              <a:rPr lang="de-DE" smtClean="0"/>
              <a:t>21.03.2012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BA9E-F14C-481F-965B-919CED594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0441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F42D-6984-4A4E-9090-AA314D14663F}" type="datetimeFigureOut">
              <a:rPr lang="de-DE" smtClean="0"/>
              <a:t>21.03.2012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BA9E-F14C-481F-965B-919CED594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1206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F42D-6984-4A4E-9090-AA314D14663F}" type="datetimeFigureOut">
              <a:rPr lang="de-DE" smtClean="0"/>
              <a:t>21.03.2012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BA9E-F14C-481F-965B-919CED594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2276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F42D-6984-4A4E-9090-AA314D14663F}" type="datetimeFigureOut">
              <a:rPr lang="de-DE" smtClean="0"/>
              <a:t>21.03.2012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BA9E-F14C-481F-965B-919CED594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1845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F42D-6984-4A4E-9090-AA314D14663F}" type="datetimeFigureOut">
              <a:rPr lang="de-DE" smtClean="0"/>
              <a:t>21.03.2012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BA9E-F14C-481F-965B-919CED594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8599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F42D-6984-4A4E-9090-AA314D14663F}" type="datetimeFigureOut">
              <a:rPr lang="de-DE" smtClean="0"/>
              <a:t>21.03.2012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BA9E-F14C-481F-965B-919CED594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3808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F42D-6984-4A4E-9090-AA314D14663F}" type="datetimeFigureOut">
              <a:rPr lang="de-DE" smtClean="0"/>
              <a:t>21.03.2012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BA9E-F14C-481F-965B-919CED594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7854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F42D-6984-4A4E-9090-AA314D14663F}" type="datetimeFigureOut">
              <a:rPr lang="de-DE" smtClean="0"/>
              <a:t>21.03.2012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BA9E-F14C-481F-965B-919CED594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6748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F42D-6984-4A4E-9090-AA314D14663F}" type="datetimeFigureOut">
              <a:rPr lang="de-DE" smtClean="0"/>
              <a:t>21.03.2012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BA9E-F14C-481F-965B-919CED594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1882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30F42D-6984-4A4E-9090-AA314D14663F}" type="datetimeFigureOut">
              <a:rPr lang="de-DE" smtClean="0"/>
              <a:t>21.03.2012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50BA9E-F14C-481F-965B-919CED594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6295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3923928" y="2348880"/>
            <a:ext cx="1080120" cy="52284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A</a:t>
            </a:r>
            <a:endParaRPr lang="de-DE" b="1" dirty="0" smtClean="0"/>
          </a:p>
          <a:p>
            <a:pPr algn="ctr"/>
            <a:r>
              <a:rPr lang="de-DE" sz="1400" dirty="0" smtClean="0"/>
              <a:t>CCD: 7</a:t>
            </a:r>
          </a:p>
        </p:txBody>
      </p:sp>
      <p:sp>
        <p:nvSpPr>
          <p:cNvPr id="6" name="Rechteck 5"/>
          <p:cNvSpPr/>
          <p:nvPr/>
        </p:nvSpPr>
        <p:spPr>
          <a:xfrm>
            <a:off x="2172546" y="3685312"/>
            <a:ext cx="1080120" cy="52284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B</a:t>
            </a:r>
          </a:p>
          <a:p>
            <a:pPr algn="ctr"/>
            <a:r>
              <a:rPr lang="de-DE" sz="1400" dirty="0" smtClean="0"/>
              <a:t>CCD: 3</a:t>
            </a:r>
          </a:p>
        </p:txBody>
      </p:sp>
      <p:sp>
        <p:nvSpPr>
          <p:cNvPr id="9" name="Rechteck 8"/>
          <p:cNvSpPr/>
          <p:nvPr/>
        </p:nvSpPr>
        <p:spPr>
          <a:xfrm>
            <a:off x="3059832" y="4783936"/>
            <a:ext cx="1080120" cy="52284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D</a:t>
            </a:r>
            <a:endParaRPr lang="de-DE" b="1" dirty="0" smtClean="0"/>
          </a:p>
          <a:p>
            <a:pPr algn="ctr"/>
            <a:r>
              <a:rPr lang="de-DE" sz="1400" dirty="0" smtClean="0"/>
              <a:t>CCD: 1</a:t>
            </a:r>
            <a:endParaRPr lang="de-DE" sz="1400" dirty="0"/>
          </a:p>
        </p:txBody>
      </p:sp>
      <p:sp>
        <p:nvSpPr>
          <p:cNvPr id="10" name="Rechteck 9"/>
          <p:cNvSpPr/>
          <p:nvPr/>
        </p:nvSpPr>
        <p:spPr>
          <a:xfrm>
            <a:off x="1259632" y="4783936"/>
            <a:ext cx="1080120" cy="52284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C</a:t>
            </a:r>
            <a:endParaRPr lang="de-DE" b="1" dirty="0" smtClean="0"/>
          </a:p>
          <a:p>
            <a:pPr algn="ctr"/>
            <a:r>
              <a:rPr lang="de-DE" sz="1400" dirty="0" smtClean="0"/>
              <a:t>CCD: 1</a:t>
            </a:r>
          </a:p>
        </p:txBody>
      </p:sp>
      <p:sp>
        <p:nvSpPr>
          <p:cNvPr id="11" name="Rechteck 10"/>
          <p:cNvSpPr/>
          <p:nvPr/>
        </p:nvSpPr>
        <p:spPr>
          <a:xfrm>
            <a:off x="5724128" y="3685312"/>
            <a:ext cx="1080120" cy="52284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E</a:t>
            </a:r>
            <a:endParaRPr lang="de-DE" b="1" dirty="0" smtClean="0"/>
          </a:p>
          <a:p>
            <a:pPr algn="ctr"/>
            <a:r>
              <a:rPr lang="de-DE" sz="1400" dirty="0" smtClean="0"/>
              <a:t>CCD: 3</a:t>
            </a:r>
          </a:p>
        </p:txBody>
      </p:sp>
      <p:sp>
        <p:nvSpPr>
          <p:cNvPr id="12" name="Rechteck 11"/>
          <p:cNvSpPr/>
          <p:nvPr/>
        </p:nvSpPr>
        <p:spPr>
          <a:xfrm>
            <a:off x="6660232" y="4783936"/>
            <a:ext cx="1080120" cy="52284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G</a:t>
            </a:r>
            <a:endParaRPr lang="de-DE" b="1" dirty="0" smtClean="0"/>
          </a:p>
          <a:p>
            <a:pPr algn="ctr"/>
            <a:r>
              <a:rPr lang="de-DE" sz="1400" dirty="0" smtClean="0"/>
              <a:t>CCD: 3</a:t>
            </a:r>
          </a:p>
        </p:txBody>
      </p:sp>
      <p:sp>
        <p:nvSpPr>
          <p:cNvPr id="13" name="Rechteck 12"/>
          <p:cNvSpPr/>
          <p:nvPr/>
        </p:nvSpPr>
        <p:spPr>
          <a:xfrm>
            <a:off x="4860032" y="4783936"/>
            <a:ext cx="1080120" cy="52284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F</a:t>
            </a:r>
            <a:endParaRPr lang="de-DE" b="1" dirty="0" smtClean="0"/>
          </a:p>
          <a:p>
            <a:pPr algn="ctr"/>
            <a:r>
              <a:rPr lang="de-DE" sz="1400" dirty="0" smtClean="0"/>
              <a:t>CCD: 3</a:t>
            </a:r>
          </a:p>
        </p:txBody>
      </p:sp>
      <p:cxnSp>
        <p:nvCxnSpPr>
          <p:cNvPr id="15" name="Gerade Verbindung mit Pfeil 14"/>
          <p:cNvCxnSpPr>
            <a:stCxn id="6" idx="2"/>
            <a:endCxn id="10" idx="0"/>
          </p:cNvCxnSpPr>
          <p:nvPr/>
        </p:nvCxnSpPr>
        <p:spPr>
          <a:xfrm flipH="1">
            <a:off x="1799692" y="4208158"/>
            <a:ext cx="912914" cy="57577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>
            <a:stCxn id="6" idx="2"/>
            <a:endCxn id="9" idx="0"/>
          </p:cNvCxnSpPr>
          <p:nvPr/>
        </p:nvCxnSpPr>
        <p:spPr>
          <a:xfrm>
            <a:off x="2712606" y="4208158"/>
            <a:ext cx="887286" cy="57577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>
            <a:stCxn id="11" idx="2"/>
            <a:endCxn id="13" idx="0"/>
          </p:cNvCxnSpPr>
          <p:nvPr/>
        </p:nvCxnSpPr>
        <p:spPr>
          <a:xfrm flipH="1">
            <a:off x="5400092" y="4208158"/>
            <a:ext cx="864096" cy="57577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>
            <a:stCxn id="11" idx="2"/>
            <a:endCxn id="12" idx="0"/>
          </p:cNvCxnSpPr>
          <p:nvPr/>
        </p:nvCxnSpPr>
        <p:spPr>
          <a:xfrm>
            <a:off x="6264188" y="4208158"/>
            <a:ext cx="936104" cy="57577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>
            <a:stCxn id="4" idx="2"/>
            <a:endCxn id="6" idx="0"/>
          </p:cNvCxnSpPr>
          <p:nvPr/>
        </p:nvCxnSpPr>
        <p:spPr>
          <a:xfrm flipH="1">
            <a:off x="2712606" y="2871726"/>
            <a:ext cx="1751382" cy="81358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>
            <a:stCxn id="4" idx="2"/>
            <a:endCxn id="11" idx="0"/>
          </p:cNvCxnSpPr>
          <p:nvPr/>
        </p:nvCxnSpPr>
        <p:spPr>
          <a:xfrm>
            <a:off x="4463988" y="2871726"/>
            <a:ext cx="1800200" cy="81358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Titel 3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CCD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13130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CC</a:t>
            </a:r>
            <a:endParaRPr lang="de-DE" dirty="0"/>
          </a:p>
        </p:txBody>
      </p:sp>
      <p:sp>
        <p:nvSpPr>
          <p:cNvPr id="18" name="Ellipse 17"/>
          <p:cNvSpPr/>
          <p:nvPr/>
        </p:nvSpPr>
        <p:spPr>
          <a:xfrm>
            <a:off x="3510123" y="1772816"/>
            <a:ext cx="576064" cy="57606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/>
          <p:cNvSpPr/>
          <p:nvPr/>
        </p:nvSpPr>
        <p:spPr>
          <a:xfrm>
            <a:off x="3514566" y="2852936"/>
            <a:ext cx="576064" cy="57606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21" name="Ellipse 20"/>
          <p:cNvSpPr/>
          <p:nvPr/>
        </p:nvSpPr>
        <p:spPr>
          <a:xfrm>
            <a:off x="2195736" y="4276578"/>
            <a:ext cx="576064" cy="57606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/>
          <p:cNvSpPr/>
          <p:nvPr/>
        </p:nvSpPr>
        <p:spPr>
          <a:xfrm>
            <a:off x="5061257" y="3501008"/>
            <a:ext cx="576064" cy="57606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??</a:t>
            </a:r>
            <a:endParaRPr lang="de-DE" dirty="0"/>
          </a:p>
        </p:txBody>
      </p:sp>
      <p:sp>
        <p:nvSpPr>
          <p:cNvPr id="25" name="Ellipse 24"/>
          <p:cNvSpPr/>
          <p:nvPr/>
        </p:nvSpPr>
        <p:spPr>
          <a:xfrm>
            <a:off x="6213385" y="4293096"/>
            <a:ext cx="576064" cy="57606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25"/>
          <p:cNvSpPr/>
          <p:nvPr/>
        </p:nvSpPr>
        <p:spPr>
          <a:xfrm>
            <a:off x="5061257" y="4293096"/>
            <a:ext cx="576064" cy="57606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/>
          <p:cNvSpPr/>
          <p:nvPr/>
        </p:nvSpPr>
        <p:spPr>
          <a:xfrm>
            <a:off x="3909129" y="5517232"/>
            <a:ext cx="576064" cy="576064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9" name="Gerade Verbindung mit Pfeil 28"/>
          <p:cNvCxnSpPr>
            <a:stCxn id="18" idx="4"/>
            <a:endCxn id="19" idx="0"/>
          </p:cNvCxnSpPr>
          <p:nvPr/>
        </p:nvCxnSpPr>
        <p:spPr>
          <a:xfrm>
            <a:off x="3798155" y="2348880"/>
            <a:ext cx="4443" cy="5040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stCxn id="19" idx="3"/>
            <a:endCxn id="21" idx="7"/>
          </p:cNvCxnSpPr>
          <p:nvPr/>
        </p:nvCxnSpPr>
        <p:spPr>
          <a:xfrm flipH="1">
            <a:off x="2687437" y="3344637"/>
            <a:ext cx="911492" cy="101630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stCxn id="19" idx="5"/>
            <a:endCxn id="24" idx="1"/>
          </p:cNvCxnSpPr>
          <p:nvPr/>
        </p:nvCxnSpPr>
        <p:spPr>
          <a:xfrm>
            <a:off x="4006267" y="3344637"/>
            <a:ext cx="1139353" cy="24073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>
            <a:stCxn id="24" idx="4"/>
            <a:endCxn id="26" idx="0"/>
          </p:cNvCxnSpPr>
          <p:nvPr/>
        </p:nvCxnSpPr>
        <p:spPr>
          <a:xfrm>
            <a:off x="5349289" y="4077072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stCxn id="24" idx="5"/>
            <a:endCxn id="25" idx="1"/>
          </p:cNvCxnSpPr>
          <p:nvPr/>
        </p:nvCxnSpPr>
        <p:spPr>
          <a:xfrm>
            <a:off x="5552958" y="3992709"/>
            <a:ext cx="744790" cy="38475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>
            <a:stCxn id="21" idx="4"/>
            <a:endCxn id="27" idx="1"/>
          </p:cNvCxnSpPr>
          <p:nvPr/>
        </p:nvCxnSpPr>
        <p:spPr>
          <a:xfrm>
            <a:off x="2483768" y="4852642"/>
            <a:ext cx="1509724" cy="74895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Gerade Verbindung mit Pfeil 42"/>
          <p:cNvCxnSpPr>
            <a:stCxn id="26" idx="3"/>
            <a:endCxn id="27" idx="7"/>
          </p:cNvCxnSpPr>
          <p:nvPr/>
        </p:nvCxnSpPr>
        <p:spPr>
          <a:xfrm flipH="1">
            <a:off x="4400830" y="4784797"/>
            <a:ext cx="744790" cy="81679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" name="Gerade Verbindung mit Pfeil 44"/>
          <p:cNvCxnSpPr>
            <a:stCxn id="25" idx="3"/>
            <a:endCxn id="27" idx="6"/>
          </p:cNvCxnSpPr>
          <p:nvPr/>
        </p:nvCxnSpPr>
        <p:spPr>
          <a:xfrm flipH="1">
            <a:off x="4485193" y="4784797"/>
            <a:ext cx="1812555" cy="102046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Ellipse 22"/>
          <p:cNvSpPr/>
          <p:nvPr/>
        </p:nvSpPr>
        <p:spPr>
          <a:xfrm>
            <a:off x="3909129" y="4276578"/>
            <a:ext cx="576064" cy="57606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0" name="Gerade Verbindung mit Pfeil 29"/>
          <p:cNvCxnSpPr>
            <a:stCxn id="24" idx="3"/>
            <a:endCxn id="23" idx="7"/>
          </p:cNvCxnSpPr>
          <p:nvPr/>
        </p:nvCxnSpPr>
        <p:spPr>
          <a:xfrm flipH="1">
            <a:off x="4400830" y="3992709"/>
            <a:ext cx="744790" cy="3682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>
            <a:stCxn id="23" idx="4"/>
            <a:endCxn id="27" idx="0"/>
          </p:cNvCxnSpPr>
          <p:nvPr/>
        </p:nvCxnSpPr>
        <p:spPr>
          <a:xfrm>
            <a:off x="4197161" y="4852642"/>
            <a:ext cx="0" cy="66459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0351481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</Words>
  <Application>Microsoft Office PowerPoint</Application>
  <PresentationFormat>Bildschirmpräsentation (4:3)</PresentationFormat>
  <Paragraphs>18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Larissa</vt:lpstr>
      <vt:lpstr>CCD</vt:lpstr>
      <vt:lpstr>CC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Manuel Naujoks</dc:creator>
  <cp:lastModifiedBy>Manuel Naujoks</cp:lastModifiedBy>
  <cp:revision>5</cp:revision>
  <dcterms:created xsi:type="dcterms:W3CDTF">2012-03-21T09:46:17Z</dcterms:created>
  <dcterms:modified xsi:type="dcterms:W3CDTF">2012-03-21T15:19:18Z</dcterms:modified>
</cp:coreProperties>
</file>