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84" d="100"/>
          <a:sy n="84" d="100"/>
        </p:scale>
        <p:origin x="-96" y="-14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399288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3933056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361661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3992885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085808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3933056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3933056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371703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ViewHub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6325"/>
            <a:ext cx="81819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14525"/>
            <a:ext cx="7953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Bildschirmpräsentation (4:3)</PresentationFormat>
  <Paragraphs>131</Paragraphs>
  <Slides>13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  <vt:lpstr>ViewHub</vt:lpstr>
      <vt:lpstr>Windows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81</cp:revision>
  <cp:lastPrinted>2012-03-28T12:11:05Z</cp:lastPrinted>
  <dcterms:created xsi:type="dcterms:W3CDTF">2012-03-21T09:46:17Z</dcterms:created>
  <dcterms:modified xsi:type="dcterms:W3CDTF">2012-07-16T10:59:17Z</dcterms:modified>
</cp:coreProperties>
</file>