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>
        <p:scale>
          <a:sx n="75" d="100"/>
          <a:sy n="75" d="100"/>
        </p:scale>
        <p:origin x="-2664" y="-13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17.05.2012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899592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063625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58366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454610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287524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15516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413222" y="1124744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2534540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35996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724128" y="5915956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768244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5516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906890" y="2036236"/>
            <a:ext cx="6977478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896874" y="3231263"/>
            <a:ext cx="6987494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896874" y="4383391"/>
            <a:ext cx="6987494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896874" y="5535519"/>
            <a:ext cx="6987494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899592" y="6654806"/>
            <a:ext cx="6984776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Ellipse 112"/>
          <p:cNvSpPr/>
          <p:nvPr/>
        </p:nvSpPr>
        <p:spPr>
          <a:xfrm>
            <a:off x="145798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339752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1313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70176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736626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63746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490479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337270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23928" y="4805863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16016" y="4437112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876256" y="5555916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6976317" y="6084585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smtClean="0"/>
                <a:t>eine Qualitäts-interpretation </a:t>
              </a:r>
              <a:r>
                <a:rPr lang="de-DE" sz="800" dirty="0" smtClean="0"/>
                <a:t>meiner VS-Solution vornehmen können.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12060" y="4949119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2874288" y="1524539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55576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719572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316</Words>
  <Application>Microsoft Office PowerPoint</Application>
  <PresentationFormat>On-screen Show (4:3)</PresentationFormat>
  <Paragraphs>92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Larissa</vt:lpstr>
      <vt:lpstr>CCD</vt:lpstr>
      <vt:lpstr>CC</vt:lpstr>
      <vt:lpstr>Architektur</vt:lpstr>
      <vt:lpstr>Use Cases</vt:lpstr>
      <vt:lpstr>Produkt-Backlog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52</cp:revision>
  <cp:lastPrinted>2012-03-28T12:11:05Z</cp:lastPrinted>
  <dcterms:created xsi:type="dcterms:W3CDTF">2012-03-21T09:46:17Z</dcterms:created>
  <dcterms:modified xsi:type="dcterms:W3CDTF">2012-05-16T23:16:24Z</dcterms:modified>
</cp:coreProperties>
</file>