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8" r:id="rId14"/>
    <p:sldId id="270" r:id="rId15"/>
    <p:sldId id="267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ari" initials="g" lastIdx="1" clrIdx="0">
    <p:extLst>
      <p:ext uri="{19B8F6BF-5375-455C-9EA6-DF929625EA0E}">
        <p15:presenceInfo xmlns:p15="http://schemas.microsoft.com/office/powerpoint/2012/main" userId="gar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75" d="100"/>
          <a:sy n="75" d="100"/>
        </p:scale>
        <p:origin x="30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13-09-30T23:20:10.466" idx="1">
    <p:pos x="10" y="10"/>
    <p:text/>
    <p:extLst>
      <p:ext uri="{C676402C-5697-4E1C-873F-D02D1690AC5C}">
        <p15:threadingInfo xmlns:p15="http://schemas.microsoft.com/office/powerpoint/2012/main" timeZoneBias="-5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831B9F-5464-4058-81DA-8D887A39B891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BBAFD-EC1D-4865-A628-6DFF30EE1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480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commonhealth.wbur.org/2013/01/google-flu-trends-cdc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sqlmvp.kr/140189167734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sqlmvp.kr/140189167734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concerto_grs.blog.me/10169393833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janbierens.com/2013/02/21/what-is-your-favorite-post-and-what-does-that-say-about-you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mlbpark.donga.com/mbs/articleV.php?mbsC=bullpen&amp;mbsIdx=583051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eregister.co.uk/2012/12/20/datacentre_survey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www.scholarshipstimes.com/2012/04/14/minerals-council-of-australia-fellowship-in-mining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holarshipstimes.com/2012/04/14/minerals-council-of-australia-fellowship-in-minin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mydascap.tistory.com/244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sqlmvp.kr/14018916773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나의 간략한 소개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4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유투브</a:t>
            </a:r>
            <a:r>
              <a:rPr lang="ko-KR" altLang="en-US" dirty="0" smtClean="0"/>
              <a:t> 추천영상 </a:t>
            </a:r>
            <a:r>
              <a:rPr lang="en-US" altLang="ko-KR" dirty="0" smtClean="0"/>
              <a:t>: 	</a:t>
            </a:r>
            <a:r>
              <a:rPr lang="ko-KR" altLang="en-US" dirty="0" smtClean="0"/>
              <a:t>인기동영상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최근에 조회수가 급증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유저의 평소 자주 검색하는</a:t>
            </a:r>
            <a:r>
              <a:rPr lang="en-US" altLang="ko-KR" dirty="0" smtClean="0"/>
              <a:t>..</a:t>
            </a:r>
          </a:p>
          <a:p>
            <a:r>
              <a:rPr lang="en-US" altLang="ko-KR" dirty="0" smtClean="0"/>
              <a:t>		</a:t>
            </a:r>
            <a:r>
              <a:rPr lang="ko-KR" altLang="en-US" dirty="0" smtClean="0"/>
              <a:t>추천동영상 </a:t>
            </a:r>
            <a:r>
              <a:rPr lang="en-US" altLang="ko-KR" dirty="0" smtClean="0"/>
              <a:t>–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방금 본 동영상과 유사한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혹은 유저들의 경향에 따른</a:t>
            </a:r>
            <a:r>
              <a:rPr lang="en-US" altLang="ko-KR" baseline="0" dirty="0" smtClean="0"/>
              <a:t>..</a:t>
            </a:r>
            <a:endParaRPr lang="en-US" altLang="ko-KR" baseline="0" dirty="0"/>
          </a:p>
          <a:p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www.youtube.com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050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특정 지역에 독감 발병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그 지역에 독감에 대한 검색 </a:t>
            </a:r>
            <a:r>
              <a:rPr lang="en-US" altLang="ko-KR" dirty="0" smtClean="0"/>
              <a:t>up -&gt; </a:t>
            </a:r>
            <a:r>
              <a:rPr lang="ko-KR" altLang="en-US" dirty="0" smtClean="0"/>
              <a:t>그것을 파악하여 독감 유행을 예측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CDC = centers</a:t>
            </a:r>
            <a:r>
              <a:rPr lang="en-US" altLang="ko-KR" baseline="0" dirty="0" smtClean="0"/>
              <a:t> for disease control and </a:t>
            </a:r>
            <a:r>
              <a:rPr lang="en-US" altLang="ko-KR" baseline="0" dirty="0" err="1" smtClean="0"/>
              <a:t>preventation</a:t>
            </a:r>
            <a:endParaRPr lang="en-US" altLang="ko-KR" baseline="0" dirty="0" smtClean="0"/>
          </a:p>
          <a:p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</a:t>
            </a:r>
          </a:p>
          <a:p>
            <a:r>
              <a:rPr lang="ko-KR" altLang="en-US" dirty="0" smtClean="0"/>
              <a:t>하이퍼링크 참조</a:t>
            </a:r>
            <a:r>
              <a:rPr lang="en-US" altLang="ko-KR" baseline="0" dirty="0" smtClean="0"/>
              <a:t> + </a:t>
            </a:r>
            <a:r>
              <a:rPr lang="en-US" altLang="ko-KR" dirty="0" smtClean="0">
                <a:hlinkClick r:id="rId3"/>
              </a:rPr>
              <a:t>http://commonhealth.wbur.org/2013/01/google-flu-trends-cdc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492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우리나라 사례임</a:t>
            </a:r>
            <a:r>
              <a:rPr lang="en-US" altLang="ko-KR" dirty="0" smtClean="0"/>
              <a:t>.. </a:t>
            </a:r>
            <a:r>
              <a:rPr lang="ko-KR" altLang="en-US" dirty="0" smtClean="0"/>
              <a:t>석유는 해외에서 의존하기</a:t>
            </a:r>
            <a:r>
              <a:rPr lang="ko-KR" altLang="en-US" baseline="0" dirty="0" smtClean="0"/>
              <a:t> 때문에 국내에선 유가의 변동에 민감할 수 밖에</a:t>
            </a:r>
            <a:r>
              <a:rPr lang="en-US" altLang="ko-KR" baseline="0" dirty="0" smtClean="0"/>
              <a:t>.. </a:t>
            </a:r>
            <a:r>
              <a:rPr lang="ko-KR" altLang="en-US" baseline="0" dirty="0" smtClean="0"/>
              <a:t>유가에 영향을 끼칠 요소를 분석하여 예측하는 서비스</a:t>
            </a:r>
            <a:endParaRPr lang="en-US" altLang="ko-KR" dirty="0" smtClean="0"/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하이퍼링크 참조 </a:t>
            </a:r>
            <a:r>
              <a:rPr lang="en-US" altLang="ko-KR" dirty="0" smtClean="0"/>
              <a:t>+ </a:t>
            </a:r>
            <a:r>
              <a:rPr lang="en-US" altLang="ko-KR" dirty="0" smtClean="0">
                <a:hlinkClick r:id="rId3"/>
              </a:rPr>
              <a:t>http://sqlmvp.kr/140189167734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7839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전세계 학자들이 유전자 분석한 것을 한 사이트에 올린 것</a:t>
            </a:r>
            <a:r>
              <a:rPr lang="en-US" altLang="ko-KR" dirty="0" smtClean="0"/>
              <a:t>. </a:t>
            </a:r>
            <a:endParaRPr lang="en-US" altLang="ko-KR" dirty="0" smtClean="0"/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하이퍼링크</a:t>
            </a:r>
            <a:r>
              <a:rPr lang="ko-KR" altLang="en-US" baseline="0" dirty="0" smtClean="0"/>
              <a:t> 참조 </a:t>
            </a:r>
            <a:r>
              <a:rPr lang="en-US" altLang="ko-KR" baseline="0" dirty="0" smtClean="0"/>
              <a:t>+ </a:t>
            </a:r>
            <a:r>
              <a:rPr lang="en-US" altLang="ko-KR" dirty="0" smtClean="0">
                <a:hlinkClick r:id="rId3"/>
              </a:rPr>
              <a:t>http://sqlmvp.kr/140189167734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442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신용카드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예측가능 범위 이외의 신용카드 사용행위 적발 시 본인 인증 요구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CRM</a:t>
            </a:r>
            <a:r>
              <a:rPr lang="en-US" altLang="ko-KR" baseline="0" dirty="0" smtClean="0"/>
              <a:t> – </a:t>
            </a:r>
            <a:r>
              <a:rPr lang="ko-KR" altLang="en-US" baseline="0" dirty="0" smtClean="0"/>
              <a:t>마케팅에서 고객에 의해 창출되는 이익 혹은 </a:t>
            </a:r>
            <a:r>
              <a:rPr lang="ko-KR" altLang="en-US" baseline="0" dirty="0" err="1" smtClean="0"/>
              <a:t>리스크를</a:t>
            </a:r>
            <a:r>
              <a:rPr lang="ko-KR" altLang="en-US" baseline="0" dirty="0" smtClean="0"/>
              <a:t> 분석하여 고객의 등급을 판단</a:t>
            </a:r>
            <a:r>
              <a:rPr lang="en-US" altLang="ko-KR" baseline="0" dirty="0" smtClean="0"/>
              <a:t>.</a:t>
            </a:r>
          </a:p>
          <a:p>
            <a:r>
              <a:rPr lang="ko-KR" altLang="en-US" dirty="0" smtClean="0"/>
              <a:t>인터넷 쇼핑 </a:t>
            </a:r>
            <a:r>
              <a:rPr lang="en-US" altLang="ko-KR" dirty="0" smtClean="0"/>
              <a:t>– </a:t>
            </a:r>
            <a:r>
              <a:rPr lang="ko-KR" altLang="en-US" dirty="0" smtClean="0"/>
              <a:t>예를 들어 컴퓨터를 사면 모니터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키보드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마우스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스피커를 추천해준다던가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범죄 예방 </a:t>
            </a:r>
            <a:r>
              <a:rPr lang="en-US" altLang="ko-KR" baseline="0" dirty="0" smtClean="0"/>
              <a:t>– </a:t>
            </a:r>
            <a:r>
              <a:rPr lang="ko-KR" altLang="en-US" baseline="0" dirty="0" smtClean="0"/>
              <a:t>특정지역에서 범죄가 자주 발생하는 것을 캐치하여 경찰관들의 순찰 경로를 효율적이게 관리할 수 있다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</a:t>
            </a:r>
            <a:r>
              <a:rPr lang="en-US" altLang="ko-KR" dirty="0" smtClean="0">
                <a:hlinkClick r:id="rId3"/>
              </a:rPr>
              <a:t>http://concerto_grs.blog.me/10169393833</a:t>
            </a:r>
            <a:r>
              <a:rPr lang="en-US" altLang="ko-KR" dirty="0" smtClean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422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질문</a:t>
            </a:r>
            <a:r>
              <a:rPr lang="en-US" altLang="ko-KR" dirty="0" smtClean="0"/>
              <a:t>~~~</a:t>
            </a:r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http://janbierens.com/2013/02/21/what-is-your-favorite-post-and-what-does-that-say-about-you/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504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메뉴 소개</a:t>
            </a:r>
            <a:r>
              <a:rPr lang="en-US" altLang="ko-KR" dirty="0" smtClean="0"/>
              <a:t>.</a:t>
            </a:r>
            <a:r>
              <a:rPr lang="en-US" altLang="ko-KR" baseline="0" dirty="0" smtClean="0"/>
              <a:t> </a:t>
            </a:r>
            <a:r>
              <a:rPr lang="ko-KR" altLang="en-US" baseline="0" dirty="0" err="1" smtClean="0"/>
              <a:t>컴공과</a:t>
            </a:r>
            <a:r>
              <a:rPr lang="ko-KR" altLang="en-US" baseline="0" dirty="0" smtClean="0"/>
              <a:t> 데이터 </a:t>
            </a:r>
            <a:r>
              <a:rPr lang="ko-KR" altLang="en-US" baseline="0" dirty="0" err="1" smtClean="0"/>
              <a:t>마이닝에</a:t>
            </a:r>
            <a:r>
              <a:rPr lang="ko-KR" altLang="en-US" baseline="0" dirty="0" smtClean="0"/>
              <a:t> 관해 간단하게 소개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많은 예시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기존엔 특정 기업 하나를 잡아서 하던데</a:t>
            </a:r>
            <a:r>
              <a:rPr lang="en-US" altLang="ko-KR" baseline="0" dirty="0" smtClean="0"/>
              <a:t>….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482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컴공에</a:t>
            </a:r>
            <a:r>
              <a:rPr lang="ko-KR" altLang="en-US" dirty="0" smtClean="0"/>
              <a:t> 대한 오해</a:t>
            </a:r>
            <a:r>
              <a:rPr lang="en-US" altLang="ko-KR" dirty="0" smtClean="0"/>
              <a:t>!!</a:t>
            </a:r>
          </a:p>
          <a:p>
            <a:r>
              <a:rPr lang="ko-KR" altLang="en-US" dirty="0" smtClean="0"/>
              <a:t>출처 </a:t>
            </a:r>
            <a:r>
              <a:rPr lang="en-US" altLang="ko-KR" dirty="0" smtClean="0"/>
              <a:t>: </a:t>
            </a:r>
            <a:r>
              <a:rPr lang="en-US" altLang="ko-KR" dirty="0" smtClean="0">
                <a:hlinkClick r:id="rId3"/>
              </a:rPr>
              <a:t>http://mlbpark.donga.com/mbs/articleV.php?mbsC=bullpen&amp;mbsIdx=583051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239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smtClean="0"/>
              <a:t>국내에서 먹히는 </a:t>
            </a:r>
            <a:r>
              <a:rPr lang="ko-KR" altLang="en-US" dirty="0" smtClean="0"/>
              <a:t>한 줄 요약</a:t>
            </a:r>
            <a:r>
              <a:rPr lang="en-US" altLang="ko-KR" dirty="0" smtClean="0"/>
              <a:t>. </a:t>
            </a:r>
            <a:r>
              <a:rPr lang="ko-KR" altLang="en-US" dirty="0" smtClean="0"/>
              <a:t>물론 원래 </a:t>
            </a:r>
            <a:r>
              <a:rPr lang="ko-KR" altLang="en-US" dirty="0" err="1" smtClean="0"/>
              <a:t>컴공은</a:t>
            </a:r>
            <a:r>
              <a:rPr lang="ko-KR" altLang="en-US" dirty="0" smtClean="0"/>
              <a:t> 하드웨어 쪽 소프트웨어 쪽 통칭하는 바</a:t>
            </a:r>
            <a:r>
              <a:rPr lang="en-US" altLang="ko-KR" dirty="0" smtClean="0"/>
              <a:t>. -&gt; </a:t>
            </a:r>
            <a:r>
              <a:rPr lang="ko-KR" altLang="en-US" dirty="0" smtClean="0"/>
              <a:t>우리나라는 기술력이 딸려</a:t>
            </a:r>
            <a:r>
              <a:rPr lang="en-US" altLang="ko-KR" dirty="0" smtClean="0"/>
              <a:t>….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183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Data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어마어마한 양임을 간략하게 소개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광산</a:t>
            </a:r>
            <a:r>
              <a:rPr lang="en-US" altLang="ko-KR" baseline="0" dirty="0" smtClean="0"/>
              <a:t>)</a:t>
            </a:r>
          </a:p>
          <a:p>
            <a:r>
              <a:rPr lang="en-US" altLang="ko-KR" baseline="0" dirty="0" smtClean="0"/>
              <a:t>Mining : </a:t>
            </a:r>
            <a:r>
              <a:rPr lang="ko-KR" altLang="en-US" baseline="0" dirty="0" smtClean="0"/>
              <a:t>채광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</a:t>
            </a:r>
          </a:p>
          <a:p>
            <a:r>
              <a:rPr lang="en-US" altLang="ko-KR" dirty="0" smtClean="0">
                <a:hlinkClick r:id="rId3"/>
              </a:rPr>
              <a:t>http://www.theregister.co.uk/2012/12/20/datacentre_survey/</a:t>
            </a:r>
            <a:r>
              <a:rPr lang="en-US" altLang="ko-KR" dirty="0" smtClean="0"/>
              <a:t>,</a:t>
            </a:r>
            <a:r>
              <a:rPr lang="en-US" altLang="ko-KR" baseline="0" dirty="0" smtClean="0"/>
              <a:t> </a:t>
            </a:r>
          </a:p>
          <a:p>
            <a:r>
              <a:rPr lang="en-US" altLang="ko-KR" dirty="0" smtClean="0">
                <a:hlinkClick r:id="rId4"/>
              </a:rPr>
              <a:t>http://www.scholarshipstimes.com/2012/04/14/minerals-council-of-australia-fellowship-in-mining/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4038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Big</a:t>
            </a:r>
            <a:r>
              <a:rPr lang="en-US" altLang="ko-KR" baseline="0" dirty="0" smtClean="0"/>
              <a:t> Data = </a:t>
            </a:r>
            <a:r>
              <a:rPr lang="ko-KR" altLang="en-US" baseline="0" dirty="0" smtClean="0"/>
              <a:t>광산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정보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석탄이나 </a:t>
            </a:r>
            <a:r>
              <a:rPr lang="ko-KR" altLang="en-US" baseline="0" dirty="0" err="1" smtClean="0"/>
              <a:t>황금같은</a:t>
            </a:r>
            <a:r>
              <a:rPr lang="ko-KR" altLang="en-US" baseline="0" dirty="0" smtClean="0"/>
              <a:t> </a:t>
            </a:r>
            <a:r>
              <a:rPr lang="ko-KR" altLang="en-US" baseline="0" dirty="0" err="1" smtClean="0"/>
              <a:t>가치있는</a:t>
            </a:r>
            <a:r>
              <a:rPr lang="ko-KR" altLang="en-US" baseline="0" dirty="0" smtClean="0"/>
              <a:t> 것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정보라는 뜻 자체가 가공된 데이터임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4867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1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목표를 설정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유투브를</a:t>
            </a:r>
            <a:r>
              <a:rPr lang="ko-KR" altLang="en-US" dirty="0" smtClean="0"/>
              <a:t> 예로 들자</a:t>
            </a:r>
            <a:r>
              <a:rPr lang="en-US" altLang="ko-KR" dirty="0" smtClean="0"/>
              <a:t>. -&gt;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유저의 </a:t>
            </a:r>
            <a:r>
              <a:rPr lang="ko-KR" altLang="en-US" baseline="0" dirty="0" err="1" smtClean="0"/>
              <a:t>충성도를</a:t>
            </a:r>
            <a:r>
              <a:rPr lang="ko-KR" altLang="en-US" baseline="0" dirty="0" smtClean="0"/>
              <a:t> 위해 유저가 감상한 동영상을 바탕으로 추천 동영상을 제시한다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</a:t>
            </a:r>
            <a:r>
              <a:rPr lang="en-US" altLang="ko-KR" dirty="0" smtClean="0">
                <a:hlinkClick r:id="rId3"/>
              </a:rPr>
              <a:t>http://www.scholarshipstimes.com/2012/04/14/minerals-council-of-australia-fellowship-in-mining/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7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2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정보처리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포괄적으로 묶음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데이터 수집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데이터 </a:t>
            </a:r>
            <a:r>
              <a:rPr lang="ko-KR" altLang="en-US" baseline="0" dirty="0" err="1" smtClean="0"/>
              <a:t>필터링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정보 정리 </a:t>
            </a:r>
            <a:r>
              <a:rPr lang="en-US" altLang="ko-KR" baseline="0" dirty="0" smtClean="0"/>
              <a:t>-&gt; </a:t>
            </a:r>
            <a:r>
              <a:rPr lang="ko-KR" altLang="en-US" baseline="0" dirty="0" smtClean="0"/>
              <a:t>칠판에 </a:t>
            </a:r>
            <a:r>
              <a:rPr lang="ko-KR" altLang="en-US" baseline="0" dirty="0" err="1" smtClean="0"/>
              <a:t>그림좀</a:t>
            </a:r>
            <a:r>
              <a:rPr lang="ko-KR" altLang="en-US" baseline="0" dirty="0" smtClean="0"/>
              <a:t> 그리자</a:t>
            </a:r>
            <a:r>
              <a:rPr lang="en-US" altLang="ko-KR" baseline="0" dirty="0" smtClean="0"/>
              <a:t>?!), </a:t>
            </a:r>
            <a:r>
              <a:rPr lang="ko-KR" altLang="en-US" baseline="0" dirty="0" smtClean="0"/>
              <a:t>더 깊게 들어가면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데이터 </a:t>
            </a:r>
            <a:r>
              <a:rPr lang="ko-KR" altLang="en-US" baseline="0" dirty="0" err="1" smtClean="0"/>
              <a:t>마이닝</a:t>
            </a:r>
            <a:r>
              <a:rPr lang="ko-KR" altLang="en-US" baseline="0" dirty="0" smtClean="0"/>
              <a:t> 기법 </a:t>
            </a:r>
            <a:r>
              <a:rPr lang="ko-KR" altLang="en-US" baseline="0" dirty="0" err="1" smtClean="0"/>
              <a:t>분산형이니</a:t>
            </a:r>
            <a:r>
              <a:rPr lang="ko-KR" altLang="en-US" baseline="0" dirty="0" smtClean="0"/>
              <a:t> 어쩌리니</a:t>
            </a:r>
            <a:r>
              <a:rPr lang="en-US" altLang="ko-KR" baseline="0" dirty="0" smtClean="0"/>
              <a:t>~ + </a:t>
            </a:r>
            <a:r>
              <a:rPr lang="ko-KR" altLang="en-US" baseline="0" dirty="0" smtClean="0"/>
              <a:t>유효한 알고리즘을 사용하는데 전공과 너무 관련이 깊어</a:t>
            </a:r>
            <a:r>
              <a:rPr lang="en-US" altLang="ko-KR" baseline="0" dirty="0" smtClean="0"/>
              <a:t>..</a:t>
            </a:r>
          </a:p>
          <a:p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</a:t>
            </a:r>
            <a:r>
              <a:rPr lang="en-US" altLang="ko-KR" dirty="0" smtClean="0">
                <a:hlinkClick r:id="rId3"/>
              </a:rPr>
              <a:t>http://mydascap.tistory.com/244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082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3</a:t>
            </a:r>
            <a:r>
              <a:rPr lang="ko-KR" altLang="en-US" dirty="0" smtClean="0"/>
              <a:t>단계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선택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- &gt; </a:t>
            </a:r>
            <a:r>
              <a:rPr lang="ko-KR" altLang="en-US" baseline="0" dirty="0" smtClean="0"/>
              <a:t>유저에게 알맞은 정보를 </a:t>
            </a:r>
            <a:r>
              <a:rPr lang="ko-KR" altLang="en-US" baseline="0" dirty="0" err="1" smtClean="0"/>
              <a:t>제공해야줴</a:t>
            </a:r>
            <a:r>
              <a:rPr lang="en-US" altLang="ko-KR" baseline="0" dirty="0" smtClean="0"/>
              <a:t>.</a:t>
            </a:r>
          </a:p>
          <a:p>
            <a:r>
              <a:rPr lang="ko-KR" altLang="en-US" baseline="0" dirty="0" smtClean="0"/>
              <a:t>출처 </a:t>
            </a:r>
            <a:r>
              <a:rPr lang="en-US" altLang="ko-KR" baseline="0" dirty="0" smtClean="0"/>
              <a:t>: </a:t>
            </a:r>
            <a:r>
              <a:rPr lang="en-US" altLang="ko-KR" dirty="0" smtClean="0">
                <a:hlinkClick r:id="rId3"/>
              </a:rPr>
              <a:t>http://sqlmvp.kr/140189167734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0BBAFD-EC1D-4865-A628-6DFF30EE11AA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90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1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47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5048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19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9288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09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947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4553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980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45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32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75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091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97804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701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3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E5A3D-59B0-44E6-855D-8669AC43A6E8}" type="datetimeFigureOut">
              <a:rPr lang="ko-KR" altLang="en-US" smtClean="0"/>
              <a:t>2013-10-01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1B2EA93-C864-4627-8C1E-9F28B272F8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622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org/flutrends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inet.co.kr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browser.1000genomes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239354" y="1679604"/>
            <a:ext cx="7766936" cy="1646302"/>
          </a:xfrm>
        </p:spPr>
        <p:txBody>
          <a:bodyPr/>
          <a:lstStyle/>
          <a:p>
            <a:r>
              <a:rPr lang="en-US" altLang="ko-KR" dirty="0" smtClean="0"/>
              <a:t>Data Mining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9173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altLang="ko-KR" dirty="0" smtClean="0"/>
              <a:t>2011-11703</a:t>
            </a:r>
          </a:p>
          <a:p>
            <a:r>
              <a:rPr lang="ko-KR" altLang="en-US" dirty="0"/>
              <a:t>컴퓨터 공학부 </a:t>
            </a:r>
            <a:r>
              <a:rPr lang="ko-KR" altLang="en-US" dirty="0" smtClean="0"/>
              <a:t>박태헌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571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 </a:t>
            </a:r>
            <a:r>
              <a:rPr lang="ko-KR" altLang="en-US" dirty="0" smtClean="0"/>
              <a:t>적용 사례 </a:t>
            </a:r>
            <a:r>
              <a:rPr lang="en-US" altLang="ko-KR" dirty="0" smtClean="0"/>
              <a:t>#1 : YouTube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32" y="2160588"/>
            <a:ext cx="4131724" cy="3881437"/>
          </a:xfrm>
        </p:spPr>
      </p:pic>
      <p:pic>
        <p:nvPicPr>
          <p:cNvPr id="8" name="내용 개체 틀 7"/>
          <p:cNvPicPr>
            <a:picLocks noGrp="1" noChangeAspect="1"/>
          </p:cNvPicPr>
          <p:nvPr>
            <p:ph sz="half" idx="2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1287" y="2360672"/>
            <a:ext cx="4303844" cy="3224582"/>
          </a:xfrm>
        </p:spPr>
      </p:pic>
    </p:spTree>
    <p:extLst>
      <p:ext uri="{BB962C8B-B14F-4D97-AF65-F5344CB8AC3E}">
        <p14:creationId xmlns:p14="http://schemas.microsoft.com/office/powerpoint/2010/main" val="57048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 </a:t>
            </a:r>
            <a:r>
              <a:rPr lang="ko-KR" altLang="en-US" dirty="0" smtClean="0"/>
              <a:t>적용 사례 </a:t>
            </a:r>
            <a:r>
              <a:rPr lang="en-US" altLang="ko-KR" dirty="0" smtClean="0"/>
              <a:t>#2 : </a:t>
            </a:r>
            <a:r>
              <a:rPr lang="ko-KR" altLang="en-US" dirty="0" err="1" smtClean="0"/>
              <a:t>구글</a:t>
            </a:r>
            <a:endParaRPr lang="ko-KR" altLang="en-US" dirty="0"/>
          </a:p>
        </p:txBody>
      </p:sp>
      <p:pic>
        <p:nvPicPr>
          <p:cNvPr id="4" name="내용 개체 틀 3">
            <a:hlinkClick r:id="rId3"/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77334" y="1930400"/>
            <a:ext cx="4477566" cy="314410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858" y="1787954"/>
            <a:ext cx="59055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49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 </a:t>
            </a:r>
            <a:r>
              <a:rPr lang="ko-KR" altLang="en-US" dirty="0" smtClean="0"/>
              <a:t>적용 사례 </a:t>
            </a:r>
            <a:r>
              <a:rPr lang="en-US" altLang="ko-KR" dirty="0" smtClean="0"/>
              <a:t>#3 : </a:t>
            </a:r>
            <a:r>
              <a:rPr lang="ko-KR" altLang="en-US" dirty="0" smtClean="0"/>
              <a:t>한국석유공사</a:t>
            </a:r>
            <a:endParaRPr lang="ko-KR" altLang="en-US" dirty="0"/>
          </a:p>
        </p:txBody>
      </p:sp>
      <p:pic>
        <p:nvPicPr>
          <p:cNvPr id="4" name="내용 개체 틀 3">
            <a:hlinkClick r:id="rId3"/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958057" y="2160588"/>
            <a:ext cx="3622674" cy="3881437"/>
          </a:xfrm>
          <a:prstGeom prst="rect">
            <a:avLst/>
          </a:prstGeom>
        </p:spPr>
      </p:pic>
      <p:sp>
        <p:nvSpPr>
          <p:cNvPr id="5" name="내용 개체 틀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dirty="0" smtClean="0"/>
              <a:t>사용자 </a:t>
            </a:r>
            <a:r>
              <a:rPr lang="ko-KR" altLang="en-US" dirty="0"/>
              <a:t>및 차량 중심으로 최저가의 유가 서비스 제공 가능</a:t>
            </a:r>
          </a:p>
          <a:p>
            <a:r>
              <a:rPr lang="ko-KR" altLang="en-US" dirty="0" smtClean="0"/>
              <a:t>국제 </a:t>
            </a:r>
            <a:r>
              <a:rPr lang="ko-KR" altLang="en-US" dirty="0"/>
              <a:t>유가에 민감한 국내 물가 안정 기여</a:t>
            </a:r>
          </a:p>
          <a:p>
            <a:r>
              <a:rPr lang="ko-KR" altLang="en-US" dirty="0" smtClean="0"/>
              <a:t>유가 </a:t>
            </a:r>
            <a:r>
              <a:rPr lang="ko-KR" altLang="en-US" dirty="0"/>
              <a:t>변동에 대한 유기적인 대처와 대책마련 </a:t>
            </a:r>
            <a:r>
              <a:rPr lang="ko-KR" altLang="en-US" dirty="0" smtClean="0"/>
              <a:t>가능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0906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 </a:t>
            </a:r>
            <a:r>
              <a:rPr lang="ko-KR" altLang="en-US" dirty="0" smtClean="0"/>
              <a:t>적용 사례</a:t>
            </a:r>
            <a:r>
              <a:rPr lang="en-US" altLang="ko-KR" dirty="0"/>
              <a:t> </a:t>
            </a:r>
            <a:r>
              <a:rPr lang="en-US" altLang="ko-KR" dirty="0" smtClean="0"/>
              <a:t>#4 : </a:t>
            </a:r>
            <a:r>
              <a:rPr lang="ko-KR" altLang="en-US" dirty="0" smtClean="0"/>
              <a:t>유전자 분석</a:t>
            </a:r>
            <a:endParaRPr lang="ko-KR" altLang="en-US" dirty="0"/>
          </a:p>
        </p:txBody>
      </p:sp>
      <p:pic>
        <p:nvPicPr>
          <p:cNvPr id="5" name="내용 개체 틀 4">
            <a:hlinkClick r:id="rId3"/>
          </p:cNvPr>
          <p:cNvPicPr>
            <a:picLocks noGrp="1" noChangeAspect="1"/>
          </p:cNvPicPr>
          <p:nvPr>
            <p:ph sz="half"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193" y="2078681"/>
            <a:ext cx="4232417" cy="2587017"/>
          </a:xfrm>
        </p:spPr>
      </p:pic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o-KR" altLang="en-US" dirty="0" smtClean="0"/>
              <a:t>유전자 </a:t>
            </a:r>
            <a:r>
              <a:rPr lang="ko-KR" altLang="en-US" dirty="0"/>
              <a:t>정보를 공유함으로써 새로운 질병에 대한 빠른 진단 서비스제공 가능</a:t>
            </a:r>
          </a:p>
          <a:p>
            <a:r>
              <a:rPr lang="ko-KR" altLang="en-US" dirty="0" smtClean="0"/>
              <a:t>난치병 </a:t>
            </a:r>
            <a:r>
              <a:rPr lang="ko-KR" altLang="en-US" dirty="0"/>
              <a:t>미 및 불치병 관련 유전자 정보 공유</a:t>
            </a:r>
            <a:r>
              <a:rPr lang="en-US" altLang="ko-KR" dirty="0"/>
              <a:t>. </a:t>
            </a:r>
            <a:r>
              <a:rPr lang="ko-KR" altLang="en-US" dirty="0"/>
              <a:t>새로운 치료제 개발 가능성 제시</a:t>
            </a:r>
          </a:p>
          <a:p>
            <a:r>
              <a:rPr lang="ko-KR" altLang="en-US" dirty="0" smtClean="0"/>
              <a:t>최신</a:t>
            </a:r>
            <a:r>
              <a:rPr lang="ko-KR" altLang="en-US" dirty="0"/>
              <a:t> </a:t>
            </a:r>
            <a:r>
              <a:rPr lang="en-US" altLang="ko-KR" dirty="0"/>
              <a:t>IT </a:t>
            </a:r>
            <a:r>
              <a:rPr lang="ko-KR" altLang="en-US" dirty="0"/>
              <a:t>기술 </a:t>
            </a:r>
            <a:r>
              <a:rPr lang="ko-KR" altLang="en-US" dirty="0" smtClean="0"/>
              <a:t>결합으로 치료 </a:t>
            </a:r>
            <a:r>
              <a:rPr lang="ko-KR" altLang="en-US" dirty="0"/>
              <a:t>확률 상승 </a:t>
            </a:r>
            <a:r>
              <a:rPr lang="ko-KR" altLang="en-US" dirty="0" smtClean="0"/>
              <a:t>기대</a:t>
            </a:r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326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 </a:t>
            </a:r>
            <a:r>
              <a:rPr lang="ko-KR" altLang="en-US" dirty="0" smtClean="0"/>
              <a:t>적용 사례 </a:t>
            </a:r>
            <a:r>
              <a:rPr lang="en-US" altLang="ko-KR" dirty="0" smtClean="0"/>
              <a:t>#n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916158" cy="3880772"/>
          </a:xfrm>
        </p:spPr>
        <p:txBody>
          <a:bodyPr/>
          <a:lstStyle/>
          <a:p>
            <a:r>
              <a:rPr lang="ko-KR" altLang="en-US" dirty="0" smtClean="0"/>
              <a:t>신용카드 사기 색출</a:t>
            </a:r>
            <a:endParaRPr lang="en-US" altLang="ko-KR" dirty="0" smtClean="0"/>
          </a:p>
          <a:p>
            <a:r>
              <a:rPr lang="en-US" altLang="ko-KR" dirty="0" smtClean="0"/>
              <a:t>CRM(Customer Relationship Management)</a:t>
            </a:r>
          </a:p>
          <a:p>
            <a:r>
              <a:rPr lang="ko-KR" altLang="en-US" dirty="0" smtClean="0"/>
              <a:t>인터넷 쇼핑 구매 욕구 촉진</a:t>
            </a:r>
            <a:endParaRPr lang="en-US" altLang="ko-KR" dirty="0" smtClean="0"/>
          </a:p>
          <a:p>
            <a:r>
              <a:rPr lang="ko-KR" altLang="en-US" dirty="0" smtClean="0"/>
              <a:t>범죄 예방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641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Q&amp;A</a:t>
            </a:r>
            <a:endParaRPr lang="ko-KR" altLang="en-US" dirty="0"/>
          </a:p>
        </p:txBody>
      </p:sp>
      <p:pic>
        <p:nvPicPr>
          <p:cNvPr id="2" name="내용 개체 틀 1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577" y="1930400"/>
            <a:ext cx="5526181" cy="3475831"/>
          </a:xfrm>
        </p:spPr>
      </p:pic>
    </p:spTree>
    <p:extLst>
      <p:ext uri="{BB962C8B-B14F-4D97-AF65-F5344CB8AC3E}">
        <p14:creationId xmlns:p14="http://schemas.microsoft.com/office/powerpoint/2010/main" val="341985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Menu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smtClean="0"/>
              <a:t>컴퓨터 공학이란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마이닝이란</a:t>
            </a:r>
            <a:r>
              <a:rPr lang="en-US" altLang="ko-KR" sz="2000" dirty="0" smtClean="0"/>
              <a:t>?</a:t>
            </a:r>
          </a:p>
          <a:p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마이닝</a:t>
            </a:r>
            <a:r>
              <a:rPr lang="ko-KR" altLang="en-US" sz="2000" dirty="0" smtClean="0"/>
              <a:t> 설계과정</a:t>
            </a:r>
            <a:endParaRPr lang="en-US" altLang="ko-KR" sz="2000" dirty="0" smtClean="0"/>
          </a:p>
          <a:p>
            <a:r>
              <a:rPr lang="ko-KR" altLang="en-US" sz="2000" dirty="0" smtClean="0"/>
              <a:t>데이터 </a:t>
            </a:r>
            <a:r>
              <a:rPr lang="ko-KR" altLang="en-US" sz="2000" dirty="0" err="1" smtClean="0"/>
              <a:t>마이닝</a:t>
            </a:r>
            <a:r>
              <a:rPr lang="ko-KR" altLang="en-US" sz="2000" dirty="0" smtClean="0"/>
              <a:t> 예시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7871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Computer Science Engineering?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381" y="2168826"/>
            <a:ext cx="4208574" cy="3881437"/>
          </a:xfrm>
        </p:spPr>
      </p:pic>
    </p:spTree>
    <p:extLst>
      <p:ext uri="{BB962C8B-B14F-4D97-AF65-F5344CB8AC3E}">
        <p14:creationId xmlns:p14="http://schemas.microsoft.com/office/powerpoint/2010/main" val="28498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Computer Science Engineering?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800" dirty="0"/>
          </a:p>
          <a:p>
            <a:r>
              <a:rPr lang="ko-KR" altLang="en-US" sz="2800" dirty="0" smtClean="0"/>
              <a:t>컴퓨터 내부 소프트웨어를 다루는 학문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52164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Mining?</a:t>
            </a:r>
            <a:endParaRPr lang="ko-KR" altLang="en-US" dirty="0"/>
          </a:p>
        </p:txBody>
      </p:sp>
      <p:pic>
        <p:nvPicPr>
          <p:cNvPr id="7" name="내용 개체 틀 4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2028" y="2587219"/>
            <a:ext cx="2351253" cy="1564652"/>
          </a:xfr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94" y="2175819"/>
            <a:ext cx="2076450" cy="2209800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4602526" y="2907880"/>
            <a:ext cx="54854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5400" b="0" cap="none" spc="0" dirty="0" smtClean="0">
                <a:ln w="0"/>
                <a:gradFill>
                  <a:gsLst>
                    <a:gs pos="21000">
                      <a:srgbClr val="53575C"/>
                    </a:gs>
                    <a:gs pos="88000">
                      <a:srgbClr val="C5C7CA"/>
                    </a:gs>
                  </a:gsLst>
                  <a:lin ang="5400000"/>
                </a:gradFill>
                <a:effectLst/>
              </a:rPr>
              <a:t>+</a:t>
            </a:r>
            <a:endParaRPr lang="en-US" altLang="ko-KR" sz="5400" b="0" cap="none" spc="0" dirty="0">
              <a:ln w="0"/>
              <a:gradFill>
                <a:gsLst>
                  <a:gs pos="21000">
                    <a:srgbClr val="53575C"/>
                  </a:gs>
                  <a:gs pos="88000">
                    <a:srgbClr val="C5C7CA"/>
                  </a:gs>
                </a:gsLst>
                <a:lin ang="5400000"/>
              </a:gra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67678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800" dirty="0" smtClean="0"/>
          </a:p>
          <a:p>
            <a:r>
              <a:rPr lang="en-US" altLang="ko-KR" sz="2800" dirty="0" smtClean="0"/>
              <a:t>Big Data</a:t>
            </a:r>
            <a:r>
              <a:rPr lang="ko-KR" altLang="en-US" sz="2800" dirty="0" smtClean="0"/>
              <a:t>에서 정보를 추출하는 과정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83985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</a:t>
            </a:r>
            <a:r>
              <a:rPr lang="en-US" altLang="ko-KR" dirty="0"/>
              <a:t>Mining </a:t>
            </a:r>
            <a:r>
              <a:rPr lang="en-US" altLang="ko-KR" dirty="0" smtClean="0"/>
              <a:t>Architecture #1 : </a:t>
            </a:r>
            <a:r>
              <a:rPr lang="ko-KR" altLang="en-US" dirty="0" smtClean="0"/>
              <a:t>목표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984" y="2213426"/>
            <a:ext cx="4189367" cy="3614356"/>
          </a:xfrm>
        </p:spPr>
      </p:pic>
    </p:spTree>
    <p:extLst>
      <p:ext uri="{BB962C8B-B14F-4D97-AF65-F5344CB8AC3E}">
        <p14:creationId xmlns:p14="http://schemas.microsoft.com/office/powerpoint/2010/main" val="666815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 Architecture #2 : </a:t>
            </a:r>
            <a:r>
              <a:rPr lang="ko-KR" altLang="en-US" dirty="0" smtClean="0"/>
              <a:t>정보처리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230437"/>
            <a:ext cx="3299619" cy="3299619"/>
          </a:xfrm>
        </p:spPr>
      </p:pic>
    </p:spTree>
    <p:extLst>
      <p:ext uri="{BB962C8B-B14F-4D97-AF65-F5344CB8AC3E}">
        <p14:creationId xmlns:p14="http://schemas.microsoft.com/office/powerpoint/2010/main" val="268447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Data Mining Architecture #3 : </a:t>
            </a:r>
            <a:r>
              <a:rPr lang="ko-KR" altLang="en-US" dirty="0" smtClean="0"/>
              <a:t>선택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383" y="2603158"/>
            <a:ext cx="3814444" cy="2542962"/>
          </a:xfrm>
        </p:spPr>
      </p:pic>
    </p:spTree>
    <p:extLst>
      <p:ext uri="{BB962C8B-B14F-4D97-AF65-F5344CB8AC3E}">
        <p14:creationId xmlns:p14="http://schemas.microsoft.com/office/powerpoint/2010/main" val="23162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231</TotalTime>
  <Words>517</Words>
  <Application>Microsoft Office PowerPoint</Application>
  <PresentationFormat>와이드스크린</PresentationFormat>
  <Paragraphs>90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HY그래픽M</vt:lpstr>
      <vt:lpstr>맑은 고딕</vt:lpstr>
      <vt:lpstr>Arial</vt:lpstr>
      <vt:lpstr>Trebuchet MS</vt:lpstr>
      <vt:lpstr>Wingdings 3</vt:lpstr>
      <vt:lpstr>패싯</vt:lpstr>
      <vt:lpstr>Data Mining</vt:lpstr>
      <vt:lpstr>Menu</vt:lpstr>
      <vt:lpstr>Computer Science Engineering?</vt:lpstr>
      <vt:lpstr>Computer Science Engineering?</vt:lpstr>
      <vt:lpstr>Data Mining?</vt:lpstr>
      <vt:lpstr>Data Mining?</vt:lpstr>
      <vt:lpstr>Data Mining Architecture #1 : 목표</vt:lpstr>
      <vt:lpstr>Data Mining Architecture #2 : 정보처리</vt:lpstr>
      <vt:lpstr>Data Mining Architecture #3 : 선택</vt:lpstr>
      <vt:lpstr>Data Mining 적용 사례 #1 : YouTube</vt:lpstr>
      <vt:lpstr>Data Mining 적용 사례 #2 : 구글</vt:lpstr>
      <vt:lpstr>Data Mining 적용 사례 #3 : 한국석유공사</vt:lpstr>
      <vt:lpstr>Data Mining 적용 사례 #4 : 유전자 분석</vt:lpstr>
      <vt:lpstr>Data Mining 적용 사례 #n</vt:lpstr>
      <vt:lpstr>Q&amp;A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</dc:title>
  <dc:creator>gari</dc:creator>
  <cp:lastModifiedBy>gari</cp:lastModifiedBy>
  <cp:revision>20</cp:revision>
  <dcterms:created xsi:type="dcterms:W3CDTF">2013-09-29T02:28:52Z</dcterms:created>
  <dcterms:modified xsi:type="dcterms:W3CDTF">2013-10-01T01:39:48Z</dcterms:modified>
</cp:coreProperties>
</file>