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84" r:id="rId4"/>
    <p:sldId id="282" r:id="rId5"/>
    <p:sldId id="283" r:id="rId6"/>
    <p:sldId id="300" r:id="rId7"/>
    <p:sldId id="302" r:id="rId8"/>
    <p:sldId id="301" r:id="rId9"/>
    <p:sldId id="276" r:id="rId10"/>
    <p:sldId id="303" r:id="rId11"/>
    <p:sldId id="30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21345C"/>
    <a:srgbClr val="2A345C"/>
    <a:srgbClr val="1C2244"/>
    <a:srgbClr val="F1ECE6"/>
    <a:srgbClr val="0F1225"/>
    <a:srgbClr val="6D8CAC"/>
    <a:srgbClr val="326393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052812" y="2425460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제주도 맛집 리스트</a:t>
            </a:r>
            <a:endParaRPr lang="en-US" altLang="ko-KR" sz="3600">
              <a:solidFill>
                <a:schemeClr val="bg1"/>
              </a:solidFill>
            </a:endParaRPr>
          </a:p>
          <a:p>
            <a:pPr algn="ctr"/>
            <a:r>
              <a:rPr lang="ko-KR" altLang="en-US" sz="3600">
                <a:solidFill>
                  <a:schemeClr val="bg1"/>
                </a:solidFill>
              </a:rPr>
              <a:t>커뮤니티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045874" y="3917911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소프트웨어전공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2017156008 </a:t>
            </a:r>
            <a:r>
              <a:rPr lang="ko-KR" altLang="en-US">
                <a:solidFill>
                  <a:schemeClr val="bg1"/>
                </a:solidFill>
              </a:rPr>
              <a:t>김지원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9248C6-BF35-45D3-BD16-07881400D02A}"/>
              </a:ext>
            </a:extLst>
          </p:cNvPr>
          <p:cNvSpPr/>
          <p:nvPr/>
        </p:nvSpPr>
        <p:spPr>
          <a:xfrm>
            <a:off x="10026316" y="6497053"/>
            <a:ext cx="2165684" cy="36094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220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설명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  </a:t>
            </a:r>
            <a:r>
              <a: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커뮤니티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C3C18-FA11-4439-9C32-B09BC7EE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25" y="975115"/>
            <a:ext cx="9213934" cy="51640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290734-1BF7-4D47-A57A-EFDFC7E1B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519" y="1481442"/>
            <a:ext cx="4000500" cy="3152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E27A54-9C97-4124-A542-76965A33C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75115"/>
            <a:ext cx="4361196" cy="581492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0B8C0A-320E-4DB5-9A11-A4E55C9D3CCF}"/>
              </a:ext>
            </a:extLst>
          </p:cNvPr>
          <p:cNvSpPr/>
          <p:nvPr/>
        </p:nvSpPr>
        <p:spPr>
          <a:xfrm>
            <a:off x="10026316" y="6497053"/>
            <a:ext cx="2165684" cy="36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659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제주바람·그린수소 연계P2G 실증으로 &amp;#39;제주형 뉴딜&amp;#39; 본격화">
            <a:extLst>
              <a:ext uri="{FF2B5EF4-FFF2-40B4-BE49-F238E27FC236}">
                <a16:creationId xmlns:a16="http://schemas.microsoft.com/office/drawing/2014/main" id="{3D0C176E-D198-44FE-90E2-3B73494F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18448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408951" y="406441"/>
            <a:ext cx="1374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</a:rPr>
              <a:t>Q&amp;A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F0424-C54A-4D93-8C7D-8C7F04222212}"/>
              </a:ext>
            </a:extLst>
          </p:cNvPr>
          <p:cNvSpPr txBox="1"/>
          <p:nvPr/>
        </p:nvSpPr>
        <p:spPr>
          <a:xfrm>
            <a:off x="2237871" y="3702534"/>
            <a:ext cx="771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82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제주도 주요명소 정보 | 롯데호텔 제주">
            <a:extLst>
              <a:ext uri="{FF2B5EF4-FFF2-40B4-BE49-F238E27FC236}">
                <a16:creationId xmlns:a16="http://schemas.microsoft.com/office/drawing/2014/main" id="{31E0598D-D6D9-49D8-B00E-BF6E3612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"/>
            <a:ext cx="12192000" cy="685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/>
                  </a:solidFill>
                </a:rPr>
                <a:t>서비스 개요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/>
                  </a:solidFill>
                </a:rPr>
                <a:t>컴포넌트 구성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/>
                  </a:solidFill>
                </a:rPr>
                <a:t>서비스 설명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solidFill>
                    <a:schemeClr val="bg1"/>
                  </a:solidFill>
                </a:rPr>
                <a:t>Q&amp;A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개요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5609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bg1"/>
                </a:solidFill>
                <a:latin typeface="+mn-ea"/>
              </a:rPr>
              <a:t>종강 후 친구들과 제주도 여행 계획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480131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>
                <a:solidFill>
                  <a:schemeClr val="bg1"/>
                </a:solidFill>
                <a:latin typeface="+mn-ea"/>
              </a:rPr>
              <a:t>JDBC</a:t>
            </a:r>
            <a:r>
              <a:rPr lang="ko-KR" altLang="en-US" sz="3200" spc="-300">
                <a:solidFill>
                  <a:schemeClr val="bg1"/>
                </a:solidFill>
                <a:latin typeface="+mn-ea"/>
              </a:rPr>
              <a:t>를 사용하여 </a:t>
            </a:r>
            <a:r>
              <a:rPr lang="en-US" altLang="ko-KR" sz="3200" spc="-300">
                <a:solidFill>
                  <a:schemeClr val="bg1"/>
                </a:solidFill>
                <a:latin typeface="+mn-ea"/>
              </a:rPr>
              <a:t>CRUD</a:t>
            </a:r>
            <a:r>
              <a:rPr lang="ko-KR" altLang="en-US" sz="3200" spc="-300">
                <a:solidFill>
                  <a:schemeClr val="bg1"/>
                </a:solidFill>
                <a:latin typeface="+mn-ea"/>
              </a:rPr>
              <a:t>를 구현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7151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bg1"/>
                </a:solidFill>
                <a:latin typeface="+mn-ea"/>
              </a:rPr>
              <a:t>스스로 완성해보는 웹 프로그래밍 경험 필요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AE5C1B-283F-4393-8C60-DEAE1348F84E}"/>
              </a:ext>
            </a:extLst>
          </p:cNvPr>
          <p:cNvSpPr/>
          <p:nvPr/>
        </p:nvSpPr>
        <p:spPr>
          <a:xfrm>
            <a:off x="10026316" y="6497053"/>
            <a:ext cx="2165684" cy="36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컴포넌트 구성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99537-F2E5-417F-BF80-3D270E54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2" y="1151578"/>
            <a:ext cx="4079899" cy="27255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F7A59C-5D9A-40A2-BA35-09138EA91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71" y="1151578"/>
            <a:ext cx="3382127" cy="51282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716783-DC33-4F4E-B83B-375DEA7882AE}"/>
              </a:ext>
            </a:extLst>
          </p:cNvPr>
          <p:cNvSpPr txBox="1"/>
          <p:nvPr/>
        </p:nvSpPr>
        <p:spPr>
          <a:xfrm>
            <a:off x="499434" y="4192954"/>
            <a:ext cx="5365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MemberServlet (Controller)</a:t>
            </a:r>
          </a:p>
          <a:p>
            <a:r>
              <a:rPr lang="en-US" altLang="ko-KR"/>
              <a:t>  - </a:t>
            </a:r>
            <a:r>
              <a:rPr lang="ko-KR" altLang="en-US"/>
              <a:t>전체적인 로직을 담당</a:t>
            </a:r>
            <a:endParaRPr lang="en-US" altLang="ko-KR"/>
          </a:p>
          <a:p>
            <a:r>
              <a:rPr lang="en-US" altLang="ko-KR"/>
              <a:t>MemberVO, PostVO (Model)</a:t>
            </a:r>
          </a:p>
          <a:p>
            <a:r>
              <a:rPr lang="en-US" altLang="ko-KR"/>
              <a:t>  - </a:t>
            </a:r>
            <a:r>
              <a:rPr lang="ko-KR" altLang="en-US"/>
              <a:t>회원가입</a:t>
            </a:r>
            <a:r>
              <a:rPr lang="en-US" altLang="ko-KR"/>
              <a:t>, </a:t>
            </a:r>
            <a:r>
              <a:rPr lang="ko-KR" altLang="en-US"/>
              <a:t>게시글 작성에 대한 변수를 가지고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     getter, setter</a:t>
            </a:r>
            <a:r>
              <a:rPr lang="ko-KR" altLang="en-US"/>
              <a:t>를 통해 변수</a:t>
            </a:r>
            <a:r>
              <a:rPr lang="en-US" altLang="ko-KR"/>
              <a:t>(</a:t>
            </a:r>
            <a:r>
              <a:rPr lang="ko-KR" altLang="en-US"/>
              <a:t>값</a:t>
            </a:r>
            <a:r>
              <a:rPr lang="en-US" altLang="ko-KR"/>
              <a:t>)</a:t>
            </a:r>
            <a:r>
              <a:rPr lang="ko-KR" altLang="en-US"/>
              <a:t>를 전해준다</a:t>
            </a:r>
            <a:r>
              <a:rPr lang="en-US" altLang="ko-KR"/>
              <a:t>.</a:t>
            </a:r>
          </a:p>
          <a:p>
            <a:r>
              <a:rPr lang="en-US" altLang="ko-KR"/>
              <a:t>MemberDAO, PostDAO </a:t>
            </a:r>
          </a:p>
          <a:p>
            <a:r>
              <a:rPr lang="en-US" altLang="ko-KR"/>
              <a:t>  - DB</a:t>
            </a:r>
            <a:r>
              <a:rPr lang="ko-KR" altLang="en-US"/>
              <a:t>연동</a:t>
            </a:r>
            <a:r>
              <a:rPr lang="en-US" altLang="ko-KR"/>
              <a:t>, SQL</a:t>
            </a:r>
            <a:r>
              <a:rPr lang="ko-KR" altLang="en-US"/>
              <a:t> 쿼리문을 통해 </a:t>
            </a:r>
            <a:r>
              <a:rPr lang="en-US" altLang="ko-KR"/>
              <a:t>CRUD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85CD4-6026-4F94-89AC-8FE059B441EF}"/>
              </a:ext>
            </a:extLst>
          </p:cNvPr>
          <p:cNvSpPr txBox="1"/>
          <p:nvPr/>
        </p:nvSpPr>
        <p:spPr>
          <a:xfrm>
            <a:off x="8839200" y="1151578"/>
            <a:ext cx="2712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Resources </a:t>
            </a:r>
            <a:br>
              <a:rPr lang="en-US" altLang="ko-KR"/>
            </a:br>
            <a:r>
              <a:rPr lang="en-US" altLang="ko-KR"/>
              <a:t>  - css</a:t>
            </a:r>
            <a:r>
              <a:rPr lang="ko-KR" altLang="en-US"/>
              <a:t>파일 생성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Lib </a:t>
            </a:r>
            <a:br>
              <a:rPr lang="en-US" altLang="ko-KR"/>
            </a:br>
            <a:r>
              <a:rPr lang="en-US" altLang="ko-KR"/>
              <a:t>  - db</a:t>
            </a:r>
            <a:r>
              <a:rPr lang="ko-KR" altLang="en-US"/>
              <a:t>커넥터 </a:t>
            </a:r>
            <a:br>
              <a:rPr lang="en-US" altLang="ko-KR"/>
            </a:br>
            <a:r>
              <a:rPr lang="en-US" altLang="ko-KR"/>
              <a:t>  - tag</a:t>
            </a:r>
            <a:r>
              <a:rPr lang="ko-KR" altLang="en-US"/>
              <a:t>라이브러리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Tags </a:t>
            </a:r>
          </a:p>
          <a:p>
            <a:r>
              <a:rPr lang="en-US" altLang="ko-KR"/>
              <a:t>  - print.tag </a:t>
            </a:r>
            <a:r>
              <a:rPr lang="ko-KR" altLang="en-US"/>
              <a:t>커스텀태그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Jsp, html</a:t>
            </a:r>
          </a:p>
          <a:p>
            <a:r>
              <a:rPr lang="en-US" altLang="ko-KR"/>
              <a:t>  - MVC</a:t>
            </a:r>
            <a:r>
              <a:rPr lang="ko-KR" altLang="en-US"/>
              <a:t>모델 </a:t>
            </a:r>
            <a:r>
              <a:rPr lang="en-US" altLang="ko-KR"/>
              <a:t>2</a:t>
            </a:r>
            <a:r>
              <a:rPr lang="ko-KR" altLang="en-US"/>
              <a:t>의 </a:t>
            </a:r>
            <a:r>
              <a:rPr lang="en-US" altLang="ko-KR"/>
              <a:t>view</a:t>
            </a:r>
            <a:r>
              <a:rPr lang="ko-KR" altLang="en-US"/>
              <a:t> 담당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C35C79-10FF-41D2-9A74-AFF47DE86E46}"/>
              </a:ext>
            </a:extLst>
          </p:cNvPr>
          <p:cNvSpPr/>
          <p:nvPr/>
        </p:nvSpPr>
        <p:spPr>
          <a:xfrm>
            <a:off x="10026316" y="6497053"/>
            <a:ext cx="2165684" cy="36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0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설명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24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Login.jsp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7CC75-151E-4725-BE4F-7B08E16F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79" y="975115"/>
            <a:ext cx="9136442" cy="577135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0E2B3D-6813-4095-BBDF-A48B1195990E}"/>
              </a:ext>
            </a:extLst>
          </p:cNvPr>
          <p:cNvSpPr/>
          <p:nvPr/>
        </p:nvSpPr>
        <p:spPr>
          <a:xfrm>
            <a:off x="10026316" y="6497053"/>
            <a:ext cx="2165684" cy="36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220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설명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14EBB1-BE89-4287-B7DD-7CC8B42F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34" y="975115"/>
            <a:ext cx="3792548" cy="56382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8923DB-7BAF-49A2-B889-81318618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72" y="975115"/>
            <a:ext cx="3614748" cy="56857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59A77D-049C-43FD-B9B0-A264D8518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100" y="3031610"/>
            <a:ext cx="7134866" cy="268539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E16D49-D9B1-4266-9B21-46C3136FA4FC}"/>
              </a:ext>
            </a:extLst>
          </p:cNvPr>
          <p:cNvSpPr/>
          <p:nvPr/>
        </p:nvSpPr>
        <p:spPr>
          <a:xfrm>
            <a:off x="10026316" y="6497053"/>
            <a:ext cx="2165684" cy="36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261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76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설명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회원목록 조회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AF51A9-505F-4D8C-8816-DFAC3F56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297154"/>
            <a:ext cx="9496425" cy="4905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FC5B51-F749-48AF-A750-E9F280A31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25" y="1041148"/>
            <a:ext cx="3243110" cy="54173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6BD30C-1CE9-4C85-BFB4-739D9329B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933" y="1118457"/>
            <a:ext cx="6852882" cy="18172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9D6D3E-2258-4965-B9F8-385F5AB9C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787" y="1118457"/>
            <a:ext cx="10037028" cy="512379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F492D-0786-438E-81EA-0764A319578E}"/>
              </a:ext>
            </a:extLst>
          </p:cNvPr>
          <p:cNvSpPr/>
          <p:nvPr/>
        </p:nvSpPr>
        <p:spPr>
          <a:xfrm>
            <a:off x="10026316" y="6497053"/>
            <a:ext cx="2165684" cy="36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904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설명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CB0B06-0C25-48E2-835C-FD9F1710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0" y="1004872"/>
            <a:ext cx="9567339" cy="50471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12814B-18C9-4390-BFE3-A44CD6C9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340" y="2653665"/>
            <a:ext cx="3919120" cy="235147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55CF28-65C3-4E1F-96DC-AE44C83302BE}"/>
              </a:ext>
            </a:extLst>
          </p:cNvPr>
          <p:cNvSpPr/>
          <p:nvPr/>
        </p:nvSpPr>
        <p:spPr>
          <a:xfrm>
            <a:off x="10026316" y="6497053"/>
            <a:ext cx="2165684" cy="36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317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220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설명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  </a:t>
            </a:r>
            <a:r>
              <a: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커뮤니티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A651258-85A4-4595-8FE5-B1BC4352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36" y="1481442"/>
            <a:ext cx="5823798" cy="297298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01DFF6A-4619-48AF-BAFA-949ADD365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24" y="975115"/>
            <a:ext cx="8379752" cy="561168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82BCCA7-AA03-46A4-8507-5F16B6D6D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09" y="1758893"/>
            <a:ext cx="9695782" cy="334021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51B96C-A587-4A3B-BE62-B6B0FF434DE1}"/>
              </a:ext>
            </a:extLst>
          </p:cNvPr>
          <p:cNvSpPr/>
          <p:nvPr/>
        </p:nvSpPr>
        <p:spPr>
          <a:xfrm>
            <a:off x="10026316" y="6497053"/>
            <a:ext cx="2165684" cy="36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183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kim jiwon</cp:lastModifiedBy>
  <cp:revision>21</cp:revision>
  <dcterms:created xsi:type="dcterms:W3CDTF">2020-11-18T01:48:02Z</dcterms:created>
  <dcterms:modified xsi:type="dcterms:W3CDTF">2021-11-29T16:53:48Z</dcterms:modified>
</cp:coreProperties>
</file>