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2" r:id="rId4"/>
    <p:sldId id="271" r:id="rId5"/>
    <p:sldId id="273" r:id="rId6"/>
    <p:sldId id="267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729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10" autoAdjust="0"/>
    <p:restoredTop sz="94828" autoAdjust="0"/>
  </p:normalViewPr>
  <p:slideViewPr>
    <p:cSldViewPr snapToGrid="0" showGuides="1">
      <p:cViewPr varScale="1">
        <p:scale>
          <a:sx n="83" d="100"/>
          <a:sy n="83" d="100"/>
        </p:scale>
        <p:origin x="619" y="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09110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98EC8C-7523-4F87-B393-2B663E6CC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A3F2587-0529-4EDF-91BB-C2C5B386A0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254128-DB17-41D0-9198-D4BE7CE6995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571BF89-15AA-4516-9591-A669CEC47328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DD763A-6AC2-4EA5-94BC-F9A7824DF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41567D-D2D8-4A3D-A5CB-067061639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BF4A8BB-1432-49DB-A3A9-1B1AA02309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0820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BEBC118-E3A3-42B6-A33B-580F3EAE2C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066D502-ECCD-4FDF-8CF2-5A1BF5D556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239F95-2672-4E8E-A710-84D2FE3A3B9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571BF89-15AA-4516-9591-A669CEC47328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D04D6B-3AB3-4263-9983-5F4910D04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C2F579-A9DD-454D-9A75-1132A9F34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BF4A8BB-1432-49DB-A3A9-1B1AA02309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8994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79474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8A2FFB-7794-4A9C-ABD0-FD94BEB16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0DE87D6-C526-4459-AFD0-0E7533B76C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E4EDF4-0A22-4348-B8D3-B983A79EC2A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571BF89-15AA-4516-9591-A669CEC47328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2C6C42-8CC5-413B-AFCA-BA704AB34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A6A9D2-6D31-413B-B554-85C62D419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BF4A8BB-1432-49DB-A3A9-1B1AA02309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2194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E0FD83-27E7-4002-8FA9-448BC1B6E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F8D58D-FAB3-4B0E-A050-6329A79D2D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E150B20-167B-46EF-BF0F-72657E95FF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A3438CB-4B8D-4D62-9DFD-465AF4426F9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571BF89-15AA-4516-9591-A669CEC47328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F173EF7-DB80-4106-95D9-8CD2765AA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CD6168E-E34C-4E66-B29A-A9247262D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BF4A8BB-1432-49DB-A3A9-1B1AA02309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3987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AA76B1-A8C0-4842-B369-E07179A50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0038F2-2927-4A31-9DD0-9422B6AC02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72690AE-8084-4F4E-9544-AF096B6BC7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71A1278-5D46-4637-9170-1DA1125888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40C474D-D95B-4867-8F37-D558B7CD6B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384E9CF-6685-4B48-9AAB-78DE90BA05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571BF89-15AA-4516-9591-A669CEC47328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63040AE-89B2-4981-95AA-64DDCD9E3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7CE0546-2E72-40A7-ADC4-5777200DA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BF4A8BB-1432-49DB-A3A9-1B1AA02309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0499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6FC513-1A2A-4F0A-A5BC-47E81DDF3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6010D2D-89A9-48F4-83F3-41A6DE0E5E7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571BF89-15AA-4516-9591-A669CEC47328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CEE2448-9D77-4FDE-A433-BF425AE8C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7E3CAB7-2EFE-41C1-A21F-1FB5ED2C6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BF4A8BB-1432-49DB-A3A9-1B1AA02309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6375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2CE313D-89D1-4CB9-8939-BAF8E322826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571BF89-15AA-4516-9591-A669CEC47328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541E997-9BD4-4227-BB45-5F2E17BB4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383863B-226F-46F0-9349-D9FB7C81B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BF4A8BB-1432-49DB-A3A9-1B1AA02309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3069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AFE159-C5F7-4384-A042-D24C9C76F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45C779-78EE-48B7-B6DF-F5034CA125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7D910B2-D748-42E1-A752-3C45F745BE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BDD586E-349E-47ED-BB6F-BBD1027319A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571BF89-15AA-4516-9591-A669CEC47328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9852A52-0679-4499-88C6-315BC6DA6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DAE9A7F-29B8-4819-B562-CE44492AA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BF4A8BB-1432-49DB-A3A9-1B1AA02309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4209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28F1E6-0D1B-4169-845F-B5BAFC0E7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9D83999-950A-42CE-89E7-F0FFD33BC5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BE1DA4D-E43A-4323-A13F-3E858CB5CE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4B2BDAD-1213-468F-B937-127FBA4A6C5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571BF89-15AA-4516-9591-A669CEC47328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4938D47-B540-47D2-8C49-75DF4E943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4C06F43-6F55-41C3-822E-61AA76591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BF4A8BB-1432-49DB-A3A9-1B1AA02309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3946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3231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5DB1FCB8-FDB2-423F-8E5A-A08BE6092B4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435452-1C33-4C29-813C-86A652719851}"/>
              </a:ext>
            </a:extLst>
          </p:cNvPr>
          <p:cNvSpPr txBox="1"/>
          <p:nvPr/>
        </p:nvSpPr>
        <p:spPr>
          <a:xfrm>
            <a:off x="4557371" y="3267079"/>
            <a:ext cx="307725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 smtClean="0"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POS SYSTEM</a:t>
            </a:r>
          </a:p>
          <a:p>
            <a:pPr algn="ctr"/>
            <a:r>
              <a:rPr lang="en-US" altLang="ko-KR" sz="3200" dirty="0" smtClean="0"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PROGRAM</a:t>
            </a:r>
            <a:endParaRPr lang="en-US" altLang="ko-KR" sz="3200" dirty="0">
              <a:solidFill>
                <a:schemeClr val="bg1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55D60E-E3A9-4ED5-960A-0C01CBDC7382}"/>
              </a:ext>
            </a:extLst>
          </p:cNvPr>
          <p:cNvSpPr txBox="1"/>
          <p:nvPr/>
        </p:nvSpPr>
        <p:spPr>
          <a:xfrm>
            <a:off x="10796955" y="6145824"/>
            <a:ext cx="16059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3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김승민</a:t>
            </a:r>
            <a:endParaRPr lang="en-US" altLang="ko-KR" b="1" spc="300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b="1" spc="3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박준혁</a:t>
            </a:r>
            <a:endParaRPr lang="en-US" altLang="ko-KR" b="1" spc="3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448483B5-5D11-4BF7-ABF3-BE7F22A4D81A}"/>
              </a:ext>
            </a:extLst>
          </p:cNvPr>
          <p:cNvSpPr/>
          <p:nvPr/>
        </p:nvSpPr>
        <p:spPr>
          <a:xfrm>
            <a:off x="5317038" y="1418618"/>
            <a:ext cx="1557922" cy="1557922"/>
          </a:xfrm>
          <a:prstGeom prst="ellipse">
            <a:avLst/>
          </a:prstGeom>
          <a:solidFill>
            <a:srgbClr val="00B0F0"/>
          </a:solidFill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7175CE-7BF7-4672-9354-AD073629300D}"/>
              </a:ext>
            </a:extLst>
          </p:cNvPr>
          <p:cNvSpPr txBox="1"/>
          <p:nvPr/>
        </p:nvSpPr>
        <p:spPr>
          <a:xfrm>
            <a:off x="5351722" y="1843636"/>
            <a:ext cx="1488549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 err="1"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h</a:t>
            </a:r>
            <a:r>
              <a:rPr lang="en-US" altLang="ko-KR" sz="2000" dirty="0" err="1" smtClean="0"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allym</a:t>
            </a:r>
            <a:endParaRPr lang="en-US" altLang="ko-KR" sz="2000" dirty="0" smtClean="0">
              <a:solidFill>
                <a:schemeClr val="bg1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algn="ctr"/>
            <a:r>
              <a:rPr lang="en-US" altLang="ko-KR" sz="2000" dirty="0" smtClean="0"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Developer</a:t>
            </a:r>
            <a:endParaRPr lang="en-US" altLang="ko-KR" sz="2000" dirty="0">
              <a:solidFill>
                <a:schemeClr val="bg1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44385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DB1FCB8-FDB2-423F-8E5A-A08BE6092B4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6C5275-8AE3-4FC9-908F-9D5868501765}"/>
              </a:ext>
            </a:extLst>
          </p:cNvPr>
          <p:cNvSpPr txBox="1"/>
          <p:nvPr/>
        </p:nvSpPr>
        <p:spPr>
          <a:xfrm>
            <a:off x="4634857" y="1807451"/>
            <a:ext cx="205838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Program</a:t>
            </a:r>
          </a:p>
          <a:p>
            <a:pPr algn="r"/>
            <a:r>
              <a:rPr lang="en-US" altLang="ko-KR" sz="32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Contents</a:t>
            </a:r>
            <a:endParaRPr lang="ko-KR" altLang="en-US" sz="800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BE5BA99-CB7A-4C33-B152-9F5011907DED}"/>
              </a:ext>
            </a:extLst>
          </p:cNvPr>
          <p:cNvCxnSpPr>
            <a:stCxn id="4" idx="4"/>
          </p:cNvCxnSpPr>
          <p:nvPr/>
        </p:nvCxnSpPr>
        <p:spPr>
          <a:xfrm>
            <a:off x="7382496" y="2376250"/>
            <a:ext cx="1" cy="4481750"/>
          </a:xfrm>
          <a:prstGeom prst="line">
            <a:avLst/>
          </a:prstGeom>
          <a:ln w="349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타원 3">
            <a:extLst>
              <a:ext uri="{FF2B5EF4-FFF2-40B4-BE49-F238E27FC236}">
                <a16:creationId xmlns:a16="http://schemas.microsoft.com/office/drawing/2014/main" id="{BB3D9132-4AB0-4E0C-8295-49D6DE68DD36}"/>
              </a:ext>
            </a:extLst>
          </p:cNvPr>
          <p:cNvSpPr/>
          <p:nvPr/>
        </p:nvSpPr>
        <p:spPr>
          <a:xfrm>
            <a:off x="7195518" y="2002294"/>
            <a:ext cx="373956" cy="373956"/>
          </a:xfrm>
          <a:prstGeom prst="ellipse">
            <a:avLst/>
          </a:prstGeom>
          <a:solidFill>
            <a:srgbClr val="00B0F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2D27FFE4-6D56-481E-AFA2-D9B1D3D8DB16}"/>
              </a:ext>
            </a:extLst>
          </p:cNvPr>
          <p:cNvSpPr/>
          <p:nvPr/>
        </p:nvSpPr>
        <p:spPr>
          <a:xfrm>
            <a:off x="7195518" y="3340900"/>
            <a:ext cx="373956" cy="373956"/>
          </a:xfrm>
          <a:prstGeom prst="ellipse">
            <a:avLst/>
          </a:prstGeom>
          <a:solidFill>
            <a:srgbClr val="00B0F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F1459330-A697-4FCD-A280-838E2F6A973C}"/>
              </a:ext>
            </a:extLst>
          </p:cNvPr>
          <p:cNvSpPr/>
          <p:nvPr/>
        </p:nvSpPr>
        <p:spPr>
          <a:xfrm>
            <a:off x="7195518" y="4679506"/>
            <a:ext cx="373956" cy="373956"/>
          </a:xfrm>
          <a:prstGeom prst="ellipse">
            <a:avLst/>
          </a:prstGeom>
          <a:solidFill>
            <a:srgbClr val="00B0F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7EAB1D-6ED7-4174-AF85-75BB73ADE344}"/>
              </a:ext>
            </a:extLst>
          </p:cNvPr>
          <p:cNvSpPr txBox="1"/>
          <p:nvPr/>
        </p:nvSpPr>
        <p:spPr>
          <a:xfrm>
            <a:off x="7960600" y="2001852"/>
            <a:ext cx="12955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2000" b="1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개발 방향</a:t>
            </a:r>
            <a:endParaRPr lang="ko-KR" altLang="en-US" sz="48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07EAB1D-6ED7-4174-AF85-75BB73ADE344}"/>
              </a:ext>
            </a:extLst>
          </p:cNvPr>
          <p:cNvSpPr txBox="1"/>
          <p:nvPr/>
        </p:nvSpPr>
        <p:spPr>
          <a:xfrm>
            <a:off x="7965155" y="3319764"/>
            <a:ext cx="20649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2000" b="1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프로그램 구성도</a:t>
            </a:r>
            <a:endParaRPr lang="ko-KR" altLang="en-US" sz="48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07EAB1D-6ED7-4174-AF85-75BB73ADE344}"/>
              </a:ext>
            </a:extLst>
          </p:cNvPr>
          <p:cNvSpPr txBox="1"/>
          <p:nvPr/>
        </p:nvSpPr>
        <p:spPr>
          <a:xfrm>
            <a:off x="7965155" y="4617125"/>
            <a:ext cx="15279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2000" b="1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화면 구성도</a:t>
            </a:r>
            <a:endParaRPr lang="ko-KR" altLang="en-US" sz="48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78296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04B474C-AAB4-47DE-8590-2D2F9FDB5C09}"/>
              </a:ext>
            </a:extLst>
          </p:cNvPr>
          <p:cNvSpPr/>
          <p:nvPr/>
        </p:nvSpPr>
        <p:spPr>
          <a:xfrm>
            <a:off x="1453729" y="79663"/>
            <a:ext cx="3847528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6600" dirty="0" smtClean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개발 </a:t>
            </a:r>
            <a:r>
              <a:rPr lang="ko-KR" altLang="en-US" sz="6600" dirty="0" smtClean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방향</a:t>
            </a:r>
            <a:endParaRPr lang="ko-KR" altLang="en-US" sz="660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C838299-4E3B-4B90-BE15-22FEAA0C62EE}"/>
              </a:ext>
            </a:extLst>
          </p:cNvPr>
          <p:cNvSpPr/>
          <p:nvPr/>
        </p:nvSpPr>
        <p:spPr>
          <a:xfrm>
            <a:off x="2407443" y="3581807"/>
            <a:ext cx="252051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lnSpc>
                <a:spcPct val="150000"/>
              </a:lnSpc>
              <a:buAutoNum type="arabicPeriod"/>
            </a:pP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</a:rPr>
              <a:t>DB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</a:rPr>
              <a:t>연동하기</a:t>
            </a:r>
            <a:endParaRPr lang="en-US" altLang="ko-KR" sz="120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</a:rPr>
              <a:t>UI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</a:rPr>
              <a:t>화면 제작하기</a:t>
            </a:r>
            <a:endParaRPr lang="en-US" altLang="ko-KR" sz="120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</a:rPr>
              <a:t>데이터 생성</a:t>
            </a:r>
            <a:endParaRPr lang="en-US" altLang="ko-KR" sz="120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EF3BA94-EA7C-4941-B317-96B278C99A07}"/>
              </a:ext>
            </a:extLst>
          </p:cNvPr>
          <p:cNvSpPr/>
          <p:nvPr/>
        </p:nvSpPr>
        <p:spPr>
          <a:xfrm>
            <a:off x="187905" y="264390"/>
            <a:ext cx="785091" cy="78509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3BB0F1-0C1F-4753-ADEE-A19286ECDE0F}"/>
              </a:ext>
            </a:extLst>
          </p:cNvPr>
          <p:cNvSpPr txBox="1"/>
          <p:nvPr/>
        </p:nvSpPr>
        <p:spPr>
          <a:xfrm>
            <a:off x="268506" y="426102"/>
            <a:ext cx="5886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4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01</a:t>
            </a:r>
            <a:endParaRPr lang="ko-KR" altLang="en-US" sz="540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C838299-4E3B-4B90-BE15-22FEAA0C62EE}"/>
              </a:ext>
            </a:extLst>
          </p:cNvPr>
          <p:cNvSpPr/>
          <p:nvPr/>
        </p:nvSpPr>
        <p:spPr>
          <a:xfrm>
            <a:off x="2407442" y="2191545"/>
            <a:ext cx="266332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</a:rPr>
              <a:t>개발 언어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</a:rPr>
              <a:t>: JAVA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</a:rPr>
              <a:t>사용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</a:rPr>
              <a:t>DB : MY SQL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</a:rPr>
              <a:t>협업 방법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</a:rPr>
              <a:t>: GitHub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</a:rPr>
              <a:t>*</a:t>
            </a:r>
            <a:r>
              <a:rPr lang="en-US" altLang="ko-KR" sz="1200" dirty="0" err="1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</a:rPr>
              <a:t>hallymDevloper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</a:rPr>
              <a:t>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</a:rPr>
              <a:t>계정</a:t>
            </a:r>
            <a:r>
              <a:rPr lang="en-US" altLang="ko-KR" sz="120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</a:rPr>
              <a:t>(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</a:rPr>
              <a:t>team)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</a:rPr>
              <a:t> 사용</a:t>
            </a:r>
            <a:endParaRPr lang="en-US" altLang="ko-KR" sz="120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endParaRPr lang="ko-KR" altLang="en-US" sz="120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C838299-4E3B-4B90-BE15-22FEAA0C62EE}"/>
              </a:ext>
            </a:extLst>
          </p:cNvPr>
          <p:cNvSpPr/>
          <p:nvPr/>
        </p:nvSpPr>
        <p:spPr>
          <a:xfrm>
            <a:off x="6564870" y="1729880"/>
            <a:ext cx="313331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lnSpc>
                <a:spcPct val="150000"/>
              </a:lnSpc>
              <a:buAutoNum type="arabicPeriod"/>
            </a:pP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</a:rPr>
              <a:t>DB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</a:rPr>
              <a:t>연동하기</a:t>
            </a:r>
            <a:endParaRPr lang="en-US" altLang="ko-KR" sz="120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</a:rPr>
              <a:t>서버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</a:rPr>
              <a:t>(</a:t>
            </a:r>
            <a:r>
              <a:rPr lang="ko-KR" altLang="en-US" sz="1200" dirty="0" err="1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</a:rPr>
              <a:t>데스크탑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</a:rPr>
              <a:t>)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</a:rPr>
              <a:t>에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</a:rPr>
              <a:t> 컴퓨터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</a:rPr>
              <a:t>DB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</a:rPr>
              <a:t>설치하기</a:t>
            </a:r>
            <a:endParaRPr lang="en-US" altLang="ko-KR" sz="120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</a:rPr>
              <a:t>개인 개발용 노트북에 연결하기</a:t>
            </a:r>
            <a:endParaRPr lang="en-US" altLang="ko-KR" sz="120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3BB120AB-DAC7-492F-8B04-2D14D7CE99D9}"/>
              </a:ext>
            </a:extLst>
          </p:cNvPr>
          <p:cNvCxnSpPr/>
          <p:nvPr/>
        </p:nvCxnSpPr>
        <p:spPr>
          <a:xfrm flipV="1">
            <a:off x="5379810" y="1746618"/>
            <a:ext cx="0" cy="3412557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C838299-4E3B-4B90-BE15-22FEAA0C62EE}"/>
              </a:ext>
            </a:extLst>
          </p:cNvPr>
          <p:cNvSpPr/>
          <p:nvPr/>
        </p:nvSpPr>
        <p:spPr>
          <a:xfrm>
            <a:off x="6564870" y="2881395"/>
            <a:ext cx="389069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</a:rPr>
              <a:t>2.  UI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</a:rPr>
              <a:t>화면 제작하기</a:t>
            </a:r>
            <a:endParaRPr lang="en-US" altLang="ko-KR" sz="120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</a:rPr>
              <a:t>직원관리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</a:rPr>
              <a:t>, </a:t>
            </a:r>
            <a:r>
              <a:rPr lang="ko-KR" altLang="en-US" sz="1200" dirty="0" err="1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</a:rPr>
              <a:t>메뉴관리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</a:rPr>
              <a:t>,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</a:rPr>
              <a:t>판매관리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</a:rPr>
              <a:t>,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</a:rPr>
              <a:t>재고관리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</a:rPr>
              <a:t>,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</a:rPr>
              <a:t>회원관리</a:t>
            </a:r>
            <a:endParaRPr lang="en-US" altLang="ko-KR" sz="120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 err="1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</a:rPr>
              <a:t>매출관리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</a:rPr>
              <a:t>,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</a:rPr>
              <a:t> </a:t>
            </a:r>
            <a:r>
              <a:rPr lang="ko-KR" altLang="en-US" sz="1200" dirty="0" err="1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</a:rPr>
              <a:t>종합화면</a:t>
            </a:r>
            <a:endParaRPr lang="en-US" altLang="ko-KR" sz="120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endParaRPr lang="ko-KR" altLang="en-US" sz="120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C838299-4E3B-4B90-BE15-22FEAA0C62EE}"/>
              </a:ext>
            </a:extLst>
          </p:cNvPr>
          <p:cNvSpPr/>
          <p:nvPr/>
        </p:nvSpPr>
        <p:spPr>
          <a:xfrm>
            <a:off x="6564869" y="4081724"/>
            <a:ext cx="454647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</a:rPr>
              <a:t>3. 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</a:rPr>
              <a:t>데이터 생성</a:t>
            </a:r>
            <a:endParaRPr lang="en-US" altLang="ko-KR" sz="120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</a:rPr>
              <a:t>사용자로부터 데이터 </a:t>
            </a:r>
            <a:r>
              <a:rPr lang="ko-KR" altLang="en-US" sz="1200" dirty="0" err="1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</a:rPr>
              <a:t>입력받기</a:t>
            </a:r>
            <a:endParaRPr lang="en-US" altLang="ko-KR" sz="120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 err="1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</a:rPr>
              <a:t>입력받은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</a:rPr>
              <a:t> 데이터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</a:rPr>
              <a:t>DB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</a:rPr>
              <a:t>에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</a:rPr>
              <a:t>INSERT, DELETE, UPDATE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</a:rPr>
              <a:t>기능 구현</a:t>
            </a:r>
            <a:endParaRPr lang="en-US" altLang="ko-KR" sz="120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endParaRPr lang="en-US" altLang="ko-KR" sz="120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endParaRPr lang="ko-KR" altLang="en-US" sz="120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3BB120AB-DAC7-492F-8B04-2D14D7CE99D9}"/>
              </a:ext>
            </a:extLst>
          </p:cNvPr>
          <p:cNvCxnSpPr/>
          <p:nvPr/>
        </p:nvCxnSpPr>
        <p:spPr>
          <a:xfrm>
            <a:off x="268506" y="1187659"/>
            <a:ext cx="749003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022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C04B474C-AAB4-47DE-8590-2D2F9FDB5C09}"/>
              </a:ext>
            </a:extLst>
          </p:cNvPr>
          <p:cNvSpPr/>
          <p:nvPr/>
        </p:nvSpPr>
        <p:spPr>
          <a:xfrm>
            <a:off x="1453729" y="79663"/>
            <a:ext cx="6386685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6600" dirty="0" smtClean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프로그램 구성도</a:t>
            </a:r>
            <a:endParaRPr lang="ko-KR" altLang="en-US" sz="660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3BB120AB-DAC7-492F-8B04-2D14D7CE99D9}"/>
              </a:ext>
            </a:extLst>
          </p:cNvPr>
          <p:cNvCxnSpPr/>
          <p:nvPr/>
        </p:nvCxnSpPr>
        <p:spPr>
          <a:xfrm>
            <a:off x="268506" y="1187659"/>
            <a:ext cx="749003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EF3BA94-EA7C-4941-B317-96B278C99A07}"/>
              </a:ext>
            </a:extLst>
          </p:cNvPr>
          <p:cNvSpPr/>
          <p:nvPr/>
        </p:nvSpPr>
        <p:spPr>
          <a:xfrm>
            <a:off x="187905" y="264390"/>
            <a:ext cx="785091" cy="78509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D3BB0F1-0C1F-4753-ADEE-A19286ECDE0F}"/>
              </a:ext>
            </a:extLst>
          </p:cNvPr>
          <p:cNvSpPr txBox="1"/>
          <p:nvPr/>
        </p:nvSpPr>
        <p:spPr>
          <a:xfrm>
            <a:off x="268506" y="426102"/>
            <a:ext cx="5886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4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02</a:t>
            </a:r>
            <a:endParaRPr lang="ko-KR" altLang="en-US" sz="540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39044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C04B474C-AAB4-47DE-8590-2D2F9FDB5C09}"/>
              </a:ext>
            </a:extLst>
          </p:cNvPr>
          <p:cNvSpPr/>
          <p:nvPr/>
        </p:nvSpPr>
        <p:spPr>
          <a:xfrm>
            <a:off x="1453729" y="79663"/>
            <a:ext cx="4693914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6600" dirty="0" smtClean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화면</a:t>
            </a:r>
            <a:r>
              <a:rPr lang="ko-KR" altLang="en-US" sz="6600" dirty="0" smtClean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구성도</a:t>
            </a:r>
            <a:endParaRPr lang="ko-KR" altLang="en-US" sz="660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3BB120AB-DAC7-492F-8B04-2D14D7CE99D9}"/>
              </a:ext>
            </a:extLst>
          </p:cNvPr>
          <p:cNvCxnSpPr/>
          <p:nvPr/>
        </p:nvCxnSpPr>
        <p:spPr>
          <a:xfrm>
            <a:off x="268506" y="1187659"/>
            <a:ext cx="749003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EF3BA94-EA7C-4941-B317-96B278C99A07}"/>
              </a:ext>
            </a:extLst>
          </p:cNvPr>
          <p:cNvSpPr/>
          <p:nvPr/>
        </p:nvSpPr>
        <p:spPr>
          <a:xfrm>
            <a:off x="187905" y="264390"/>
            <a:ext cx="785091" cy="78509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D3BB0F1-0C1F-4753-ADEE-A19286ECDE0F}"/>
              </a:ext>
            </a:extLst>
          </p:cNvPr>
          <p:cNvSpPr txBox="1"/>
          <p:nvPr/>
        </p:nvSpPr>
        <p:spPr>
          <a:xfrm>
            <a:off x="268506" y="426102"/>
            <a:ext cx="5886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4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03</a:t>
            </a:r>
            <a:endParaRPr lang="ko-KR" altLang="en-US" sz="540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1215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5DB1FCB8-FDB2-423F-8E5A-A08BE6092B4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435452-1C33-4C29-813C-86A652719851}"/>
              </a:ext>
            </a:extLst>
          </p:cNvPr>
          <p:cNvSpPr txBox="1"/>
          <p:nvPr/>
        </p:nvSpPr>
        <p:spPr>
          <a:xfrm>
            <a:off x="3487082" y="3267079"/>
            <a:ext cx="521784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200" dirty="0"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Thank you</a:t>
            </a:r>
            <a:endParaRPr lang="ko-KR" altLang="en-US" sz="7200" dirty="0">
              <a:solidFill>
                <a:schemeClr val="bg1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48483B5-5D11-4BF7-ABF3-BE7F22A4D81A}"/>
              </a:ext>
            </a:extLst>
          </p:cNvPr>
          <p:cNvSpPr/>
          <p:nvPr/>
        </p:nvSpPr>
        <p:spPr>
          <a:xfrm>
            <a:off x="5317038" y="1418618"/>
            <a:ext cx="1557922" cy="1557922"/>
          </a:xfrm>
          <a:prstGeom prst="ellipse">
            <a:avLst/>
          </a:prstGeom>
          <a:solidFill>
            <a:srgbClr val="00B0F0"/>
          </a:solidFill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07175CE-7BF7-4672-9354-AD073629300D}"/>
              </a:ext>
            </a:extLst>
          </p:cNvPr>
          <p:cNvSpPr txBox="1"/>
          <p:nvPr/>
        </p:nvSpPr>
        <p:spPr>
          <a:xfrm>
            <a:off x="5351722" y="1843636"/>
            <a:ext cx="1488549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 err="1"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h</a:t>
            </a:r>
            <a:r>
              <a:rPr lang="en-US" altLang="ko-KR" sz="2000" dirty="0" err="1" smtClean="0"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allym</a:t>
            </a:r>
            <a:endParaRPr lang="en-US" altLang="ko-KR" sz="2000" dirty="0" smtClean="0">
              <a:solidFill>
                <a:schemeClr val="bg1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algn="ctr"/>
            <a:r>
              <a:rPr lang="en-US" altLang="ko-KR" sz="2000" dirty="0" smtClean="0"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Developer</a:t>
            </a:r>
            <a:endParaRPr lang="en-US" altLang="ko-KR" sz="2000" dirty="0">
              <a:solidFill>
                <a:schemeClr val="bg1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46485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104</Words>
  <Application>Microsoft Office PowerPoint</Application>
  <PresentationFormat>와이드스크린</PresentationFormat>
  <Paragraphs>36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Tmon몬소리 Black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Yonghak Lee</dc:creator>
  <cp:lastModifiedBy>김승민</cp:lastModifiedBy>
  <cp:revision>20</cp:revision>
  <dcterms:created xsi:type="dcterms:W3CDTF">2019-01-24T03:29:19Z</dcterms:created>
  <dcterms:modified xsi:type="dcterms:W3CDTF">2020-07-13T11:37:58Z</dcterms:modified>
</cp:coreProperties>
</file>