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B56D03"/>
    <a:srgbClr val="926F00"/>
    <a:srgbClr val="235135"/>
    <a:srgbClr val="235143"/>
    <a:srgbClr val="99D0E3"/>
    <a:srgbClr val="73D6DB"/>
    <a:srgbClr val="0F1F65"/>
    <a:srgbClr val="23236B"/>
    <a:srgbClr val="343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102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4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6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4">
                <a:lumMod val="40000"/>
                <a:lumOff val="60000"/>
              </a:schemeClr>
            </a:gs>
            <a:gs pos="40000">
              <a:srgbClr val="CC6600"/>
            </a:gs>
            <a:gs pos="100000">
              <a:schemeClr val="accent4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11316" y="3084380"/>
            <a:ext cx="20135285" cy="26786019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626851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IoT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915821"/>
            <a:ext cx="19253706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83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제목을 입력하세요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F60E95-5D15-4AB8-9A7B-E02FE0C1D256}"/>
              </a:ext>
            </a:extLst>
          </p:cNvPr>
          <p:cNvGrpSpPr/>
          <p:nvPr/>
        </p:nvGrpSpPr>
        <p:grpSpPr>
          <a:xfrm>
            <a:off x="1022630" y="6603233"/>
            <a:ext cx="3561583" cy="1203527"/>
            <a:chOff x="1022630" y="6603233"/>
            <a:chExt cx="3561583" cy="12035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9FA7D77-7A56-4CF9-A322-7EC82FCBCDD4}"/>
                </a:ext>
              </a:extLst>
            </p:cNvPr>
            <p:cNvGrpSpPr/>
            <p:nvPr/>
          </p:nvGrpSpPr>
          <p:grpSpPr>
            <a:xfrm>
              <a:off x="1022630" y="6603233"/>
              <a:ext cx="3561583" cy="1203527"/>
              <a:chOff x="1022630" y="6603233"/>
              <a:chExt cx="3561583" cy="1203527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3E53C63-2C4D-456A-9E3A-72F6EF4FA358}"/>
                  </a:ext>
                </a:extLst>
              </p:cNvPr>
              <p:cNvSpPr/>
              <p:nvPr/>
            </p:nvSpPr>
            <p:spPr>
              <a:xfrm>
                <a:off x="1198946" y="6746060"/>
                <a:ext cx="3385267" cy="10607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00DC902-B5BB-47BA-B553-712A6FF392AB}"/>
                  </a:ext>
                </a:extLst>
              </p:cNvPr>
              <p:cNvSpPr/>
              <p:nvPr/>
            </p:nvSpPr>
            <p:spPr>
              <a:xfrm>
                <a:off x="1022630" y="6603233"/>
                <a:ext cx="3385267" cy="10607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0797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1781-02F7-48F2-A359-9B65E24DBD94}"/>
              </a:ext>
            </a:extLst>
          </p:cNvPr>
          <p:cNvSpPr txBox="1"/>
          <p:nvPr/>
        </p:nvSpPr>
        <p:spPr>
          <a:xfrm>
            <a:off x="952106" y="8091932"/>
            <a:ext cx="19253706" cy="445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과제목적을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E2E1DF-9975-4B0E-A062-DE5575E8B574}"/>
              </a:ext>
            </a:extLst>
          </p:cNvPr>
          <p:cNvGrpSpPr/>
          <p:nvPr/>
        </p:nvGrpSpPr>
        <p:grpSpPr>
          <a:xfrm>
            <a:off x="1022630" y="12156995"/>
            <a:ext cx="3561583" cy="1229709"/>
            <a:chOff x="1022630" y="12156995"/>
            <a:chExt cx="3561583" cy="122970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39D5043-FA1C-4778-9E6D-2D015135CEB6}"/>
                </a:ext>
              </a:extLst>
            </p:cNvPr>
            <p:cNvGrpSpPr/>
            <p:nvPr/>
          </p:nvGrpSpPr>
          <p:grpSpPr>
            <a:xfrm>
              <a:off x="1022630" y="12156995"/>
              <a:ext cx="3561583" cy="1229709"/>
              <a:chOff x="1022630" y="12156995"/>
              <a:chExt cx="3561583" cy="1229709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F5441F58-3928-4C88-BD11-0D31E27AD44B}"/>
                  </a:ext>
                </a:extLst>
              </p:cNvPr>
              <p:cNvSpPr/>
              <p:nvPr/>
            </p:nvSpPr>
            <p:spPr>
              <a:xfrm>
                <a:off x="1198946" y="12326004"/>
                <a:ext cx="3385267" cy="10607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136849D-30A9-45D7-911E-888BBC79B52C}"/>
                  </a:ext>
                </a:extLst>
              </p:cNvPr>
              <p:cNvSpPr/>
              <p:nvPr/>
            </p:nvSpPr>
            <p:spPr>
              <a:xfrm>
                <a:off x="1022630" y="12156995"/>
                <a:ext cx="3385267" cy="10607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503451-3563-4EFD-BFE0-5D387EF7146B}"/>
              </a:ext>
            </a:extLst>
          </p:cNvPr>
          <p:cNvSpPr txBox="1"/>
          <p:nvPr/>
        </p:nvSpPr>
        <p:spPr>
          <a:xfrm>
            <a:off x="952106" y="13714804"/>
            <a:ext cx="19253706" cy="638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과제내용을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076489-F6F0-4AA8-9B76-585D68366A24}"/>
              </a:ext>
            </a:extLst>
          </p:cNvPr>
          <p:cNvGrpSpPr/>
          <p:nvPr/>
        </p:nvGrpSpPr>
        <p:grpSpPr>
          <a:xfrm>
            <a:off x="1022630" y="21509714"/>
            <a:ext cx="7828430" cy="1191093"/>
            <a:chOff x="1022630" y="21509714"/>
            <a:chExt cx="7828430" cy="11910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AA78876-C148-4151-B8B9-486BE67DCB13}"/>
                </a:ext>
              </a:extLst>
            </p:cNvPr>
            <p:cNvGrpSpPr/>
            <p:nvPr/>
          </p:nvGrpSpPr>
          <p:grpSpPr>
            <a:xfrm>
              <a:off x="1022630" y="21509714"/>
              <a:ext cx="6770536" cy="1191093"/>
              <a:chOff x="1022630" y="21509714"/>
              <a:chExt cx="6770536" cy="119109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F10D112-3347-4ED1-864F-C6914BBA2CB6}"/>
                  </a:ext>
                </a:extLst>
              </p:cNvPr>
              <p:cNvSpPr/>
              <p:nvPr/>
            </p:nvSpPr>
            <p:spPr>
              <a:xfrm>
                <a:off x="1198946" y="21640107"/>
                <a:ext cx="6594220" cy="10607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B78EF1A-77F4-410B-BEF0-7E86D83AA4BA}"/>
                  </a:ext>
                </a:extLst>
              </p:cNvPr>
              <p:cNvSpPr/>
              <p:nvPr/>
            </p:nvSpPr>
            <p:spPr>
              <a:xfrm>
                <a:off x="1022630" y="21509714"/>
                <a:ext cx="6594220" cy="10607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4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952106" y="23110756"/>
            <a:ext cx="19253706" cy="493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활용방안 및 기대효과를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908956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32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Windows User</cp:lastModifiedBy>
  <cp:revision>23</cp:revision>
  <dcterms:created xsi:type="dcterms:W3CDTF">2019-11-18T01:51:29Z</dcterms:created>
  <dcterms:modified xsi:type="dcterms:W3CDTF">2020-10-14T04:14:50Z</dcterms:modified>
</cp:coreProperties>
</file>