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10" d="100"/>
          <a:sy n="10" d="100"/>
        </p:scale>
        <p:origin x="520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3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7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8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0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933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09642-B584-425A-8991-84F683808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회의실 </a:t>
            </a:r>
            <a:br>
              <a:rPr lang="en-US" altLang="ko-KR" dirty="0"/>
            </a:br>
            <a:r>
              <a:rPr lang="ko-KR" altLang="en-US" dirty="0"/>
              <a:t>예약프로그램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E2D83-6272-4E02-91A0-2C41A8770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160" y="2268785"/>
            <a:ext cx="7472328" cy="11602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KOSTA - </a:t>
            </a:r>
            <a:r>
              <a:rPr lang="ko-KR" altLang="en-US" dirty="0"/>
              <a:t>대용량 웹서비스를 위한 </a:t>
            </a:r>
            <a:r>
              <a:rPr lang="en-US" altLang="ko-KR" dirty="0"/>
              <a:t>MSA </a:t>
            </a:r>
            <a:r>
              <a:rPr lang="en-US" altLang="ko-KR" dirty="0" err="1"/>
              <a:t>Full_stack</a:t>
            </a: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SW </a:t>
            </a:r>
            <a:r>
              <a:rPr lang="ko-KR" altLang="en-US" dirty="0"/>
              <a:t>개발자과정 </a:t>
            </a:r>
            <a:r>
              <a:rPr lang="en-US" altLang="ko-KR" dirty="0"/>
              <a:t>- 213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80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1116F9-B2D8-434E-93A2-825F539EC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D5904A-E774-4246-92D2-BE5B19785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BE1A2A-A7C6-43CB-8083-8FAEC2AF8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D0663B8-7899-4EF0-9FCA-2C3D7C99A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7 Things to Do Before a Business Meeting (and After You Leave) | Inc.com">
            <a:extLst>
              <a:ext uri="{FF2B5EF4-FFF2-40B4-BE49-F238E27FC236}">
                <a16:creationId xmlns:a16="http://schemas.microsoft.com/office/drawing/2014/main" id="{C9F09D49-D3B8-47B1-843F-93B2D3737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3"/>
          <a:stretch/>
        </p:blipFill>
        <p:spPr bwMode="auto">
          <a:xfrm>
            <a:off x="20" y="227"/>
            <a:ext cx="1219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B36EAE5-ADA5-4432-824B-52837A08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94E0FA-8CC0-42C0-911B-364F81F2C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73F7F017-8921-4026-8712-EBEAF8E98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54C86B-B99F-4979-A113-B8172D0E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43C39DC-9CB3-4A53-A84F-65556EDD5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98BF41-B5F9-4CD4-B992-9C58239F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119672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/>
            <a:r>
              <a:rPr lang="ko-KR" altLang="en-US" sz="4400" dirty="0"/>
              <a:t>목 차</a:t>
            </a:r>
            <a:endParaRPr lang="en-US" altLang="ko-KR" sz="4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8A5F8-521D-4D27-9F83-E48906779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4739" y="2052116"/>
            <a:ext cx="4119672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38328" latinLnBrk="0">
              <a:buFont typeface="Wingdings" panose="05000000000000000000" pitchFamily="2" charset="2"/>
              <a:buChar char="§"/>
            </a:pPr>
            <a:r>
              <a:rPr lang="en-US" altLang="ko-KR" sz="2800" dirty="0"/>
              <a:t>1. </a:t>
            </a:r>
            <a:r>
              <a:rPr lang="ko-KR" altLang="en-US" sz="2800" dirty="0"/>
              <a:t>개발환경</a:t>
            </a:r>
            <a:r>
              <a:rPr lang="en-US" altLang="ko-KR" sz="2800" dirty="0"/>
              <a:t> </a:t>
            </a:r>
            <a:r>
              <a:rPr lang="ko-KR" altLang="en-US" sz="2800" dirty="0"/>
              <a:t>및 동기</a:t>
            </a:r>
            <a:endParaRPr lang="en-US" altLang="ko-KR" sz="2800" dirty="0"/>
          </a:p>
          <a:p>
            <a:pPr indent="-338328" latinLnBrk="0">
              <a:buFont typeface="Wingdings" panose="05000000000000000000" pitchFamily="2" charset="2"/>
              <a:buChar char="§"/>
            </a:pPr>
            <a:r>
              <a:rPr lang="en-US" altLang="ko-KR" sz="2800" dirty="0"/>
              <a:t>2. </a:t>
            </a:r>
            <a:r>
              <a:rPr lang="ko-KR" altLang="en-US" sz="2800" dirty="0"/>
              <a:t>시스템 개요</a:t>
            </a:r>
            <a:endParaRPr lang="en-US" altLang="ko-KR" sz="2800" dirty="0"/>
          </a:p>
          <a:p>
            <a:pPr indent="-338328" latinLnBrk="0">
              <a:buFont typeface="Wingdings" panose="05000000000000000000" pitchFamily="2" charset="2"/>
              <a:buChar char="§"/>
            </a:pPr>
            <a:r>
              <a:rPr lang="en-US" altLang="ko-KR" sz="2800" dirty="0"/>
              <a:t>3. </a:t>
            </a:r>
            <a:r>
              <a:rPr lang="ko-KR" altLang="en-US" sz="2800" dirty="0"/>
              <a:t>구동</a:t>
            </a:r>
            <a:endParaRPr lang="en-US" altLang="ko-KR" sz="28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C08667-9EF5-40ED-9E66-C828EF66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1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64E1A8-8FF3-44AD-88C4-CA2F9C1E9D32}"/>
              </a:ext>
            </a:extLst>
          </p:cNvPr>
          <p:cNvSpPr txBox="1"/>
          <p:nvPr/>
        </p:nvSpPr>
        <p:spPr>
          <a:xfrm>
            <a:off x="3048856" y="3246902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buFont typeface="Wingdings" panose="05000000000000000000" pitchFamily="2" charset="2"/>
              <a:buChar char="§"/>
            </a:pPr>
            <a:r>
              <a:rPr lang="en-US" altLang="ko-KR" sz="4800" u="sng" dirty="0"/>
              <a:t>1. </a:t>
            </a:r>
            <a:r>
              <a:rPr lang="ko-KR" altLang="en-US" sz="4800" u="sng" dirty="0"/>
              <a:t>개발환경</a:t>
            </a:r>
            <a:r>
              <a:rPr lang="en-US" altLang="ko-KR" sz="4800" u="sng" dirty="0"/>
              <a:t> </a:t>
            </a:r>
            <a:r>
              <a:rPr lang="ko-KR" altLang="en-US" sz="4800" u="sng" dirty="0"/>
              <a:t>및 동기</a:t>
            </a:r>
            <a:endParaRPr lang="en-US" altLang="ko-KR" sz="4800" u="sng" dirty="0"/>
          </a:p>
        </p:txBody>
      </p:sp>
    </p:spTree>
    <p:extLst>
      <p:ext uri="{BB962C8B-B14F-4D97-AF65-F5344CB8AC3E}">
        <p14:creationId xmlns:p14="http://schemas.microsoft.com/office/powerpoint/2010/main" val="4833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8515BB-59EE-453D-82CE-EE72BF30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492A7-5C9A-44D0-BA44-21328109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CB1921-2103-4962-BC2D-CB488DD9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09053-D520-473F-B065-0965E5C88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B27DF-8961-4473-A375-68D728746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FD8EDB-2312-4205-84DF-61A53F865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30E19-C5A4-40B1-988C-0E5552A0E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6A3E3-C0C9-4CD0-A513-09209C10C1AC}"/>
              </a:ext>
            </a:extLst>
          </p:cNvPr>
          <p:cNvSpPr txBox="1"/>
          <p:nvPr/>
        </p:nvSpPr>
        <p:spPr>
          <a:xfrm>
            <a:off x="1246980" y="195451"/>
            <a:ext cx="3300489" cy="67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ko-KR" sz="2400" u="sng" dirty="0"/>
              <a:t>1. </a:t>
            </a:r>
            <a:r>
              <a:rPr lang="ko-KR" altLang="en-US" sz="2400" u="sng" dirty="0"/>
              <a:t>개발환경</a:t>
            </a:r>
            <a:r>
              <a:rPr lang="en-US" altLang="ko-KR" sz="2400" u="sng" dirty="0"/>
              <a:t> </a:t>
            </a:r>
            <a:r>
              <a:rPr lang="ko-KR" altLang="en-US" sz="2400" u="sng" dirty="0"/>
              <a:t>및 동기</a:t>
            </a:r>
            <a:endParaRPr lang="en-US" altLang="ko-KR" sz="2400" u="sn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6EA4B2-2E81-4472-98A0-FFFED56F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85317"/>
              </p:ext>
            </p:extLst>
          </p:nvPr>
        </p:nvGraphicFramePr>
        <p:xfrm>
          <a:off x="2194942" y="1978325"/>
          <a:ext cx="8012947" cy="3373469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2839395">
                  <a:extLst>
                    <a:ext uri="{9D8B030D-6E8A-4147-A177-3AD203B41FA5}">
                      <a16:colId xmlns:a16="http://schemas.microsoft.com/office/drawing/2014/main" val="4194760589"/>
                    </a:ext>
                  </a:extLst>
                </a:gridCol>
                <a:gridCol w="5173552">
                  <a:extLst>
                    <a:ext uri="{9D8B030D-6E8A-4147-A177-3AD203B41FA5}">
                      <a16:colId xmlns:a16="http://schemas.microsoft.com/office/drawing/2014/main" val="3482758016"/>
                    </a:ext>
                  </a:extLst>
                </a:gridCol>
              </a:tblGrid>
              <a:tr h="1289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사용언어</a:t>
                      </a:r>
                      <a:endParaRPr lang="ko-KR" altLang="en-US" sz="3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18" marR="123618" marT="17170" marB="2472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JAVA / SQL</a:t>
                      </a:r>
                      <a:endParaRPr lang="en-US" sz="32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18" marR="123618" marT="17170" marB="2472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827396"/>
                  </a:ext>
                </a:extLst>
              </a:tr>
              <a:tr h="794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사용 툴</a:t>
                      </a:r>
                      <a:endParaRPr lang="ko-KR" altLang="en-US" sz="32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18" marR="123618" marT="17170" marB="2472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Eclipse</a:t>
                      </a:r>
                      <a:endParaRPr lang="en-US" sz="3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18" marR="123618" marT="17170" marB="2472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45279"/>
                  </a:ext>
                </a:extLst>
              </a:tr>
              <a:tr h="1289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데이터 베이스</a:t>
                      </a:r>
                      <a:endParaRPr lang="ko-KR" altLang="en-US" sz="3200" b="1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18" marR="123618" marT="17170" marB="2472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Oracle DB 11g</a:t>
                      </a:r>
                      <a:endParaRPr lang="en-US" sz="3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18" marR="123618" marT="17170" marB="2472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93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76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5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A808A1-9154-48EC-87B6-89241D90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33" y="2856150"/>
            <a:ext cx="4888593" cy="113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8C3F280-4F7A-4FCF-9DC8-DDA3B6A05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2435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EBD9BB-B367-43F8-A768-3B02D49D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4183" y="2180293"/>
            <a:ext cx="4884965" cy="248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1D38E51-3E80-4D78-8038-EBA6A9970C47}"/>
              </a:ext>
            </a:extLst>
          </p:cNvPr>
          <p:cNvSpPr/>
          <p:nvPr/>
        </p:nvSpPr>
        <p:spPr>
          <a:xfrm>
            <a:off x="6832541" y="706862"/>
            <a:ext cx="4328247" cy="5635375"/>
          </a:xfrm>
          <a:prstGeom prst="mathMultiply">
            <a:avLst>
              <a:gd name="adj1" fmla="val 45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A5EF99-105F-40D4-BA63-1FB4BADE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1" y="1199141"/>
            <a:ext cx="4720150" cy="15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3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DB8559-7EEC-44E7-95CF-4E369D784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680" y="1413146"/>
            <a:ext cx="4733982" cy="116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88071-EF7F-4723-94D2-1D369004A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1" y="4395543"/>
            <a:ext cx="4733982" cy="94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07070B-A921-4C0A-A2D0-22A5EEF5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680" y="4395543"/>
            <a:ext cx="4733982" cy="94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4162087D-B423-40A2-9463-E4CC7E0F3AB0}"/>
              </a:ext>
            </a:extLst>
          </p:cNvPr>
          <p:cNvSpPr/>
          <p:nvPr/>
        </p:nvSpPr>
        <p:spPr>
          <a:xfrm>
            <a:off x="7238604" y="471986"/>
            <a:ext cx="3236133" cy="3286864"/>
          </a:xfrm>
          <a:prstGeom prst="mathMultiply">
            <a:avLst>
              <a:gd name="adj1" fmla="val 45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1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64E1A8-8FF3-44AD-88C4-CA2F9C1E9D32}"/>
              </a:ext>
            </a:extLst>
          </p:cNvPr>
          <p:cNvSpPr txBox="1"/>
          <p:nvPr/>
        </p:nvSpPr>
        <p:spPr>
          <a:xfrm>
            <a:off x="3048856" y="3246902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38328" algn="ctr" latinLnBrk="0">
              <a:buFont typeface="Wingdings" panose="05000000000000000000" pitchFamily="2" charset="2"/>
              <a:buChar char="§"/>
            </a:pPr>
            <a:r>
              <a:rPr lang="en-US" altLang="ko-KR" sz="4800" dirty="0"/>
              <a:t>2. </a:t>
            </a:r>
            <a:r>
              <a:rPr lang="ko-KR" altLang="en-US" sz="4800" dirty="0"/>
              <a:t>시스템 개요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18372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07DBE4-DCB9-4332-AAA9-87CA13DC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32" y="326017"/>
            <a:ext cx="6197175" cy="62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9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D743FB-F58F-4329-AE75-C06BD443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61" y="272414"/>
            <a:ext cx="5130800" cy="4833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7F2063-7CF4-4CFE-B818-1ABC097E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30" y="2021303"/>
            <a:ext cx="5130800" cy="45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9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메디슨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메디슨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메디슨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77</TotalTime>
  <Words>58</Words>
  <Application>Microsoft Office PowerPoint</Application>
  <PresentationFormat>와이드스크린</PresentationFormat>
  <Paragraphs>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MS Shell Dlg 2</vt:lpstr>
      <vt:lpstr>Wingdings</vt:lpstr>
      <vt:lpstr>Wingdings 3</vt:lpstr>
      <vt:lpstr>메디슨</vt:lpstr>
      <vt:lpstr>회의실  예약프로그램</vt:lpstr>
      <vt:lpstr>목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회의실  예약프로그램</dc:title>
  <dc:creator>sung-hwi kim</dc:creator>
  <cp:lastModifiedBy>sung-hwi kim</cp:lastModifiedBy>
  <cp:revision>7</cp:revision>
  <dcterms:created xsi:type="dcterms:W3CDTF">2021-03-26T01:49:17Z</dcterms:created>
  <dcterms:modified xsi:type="dcterms:W3CDTF">2021-03-26T03:06:55Z</dcterms:modified>
</cp:coreProperties>
</file>