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14"/>
  </p:notesMasterIdLst>
  <p:handoutMasterIdLst>
    <p:handoutMasterId r:id="rId15"/>
  </p:handoutMasterIdLst>
  <p:sldIdLst>
    <p:sldId id="415" r:id="rId5"/>
    <p:sldId id="416" r:id="rId6"/>
    <p:sldId id="421" r:id="rId7"/>
    <p:sldId id="417" r:id="rId8"/>
    <p:sldId id="422" r:id="rId9"/>
    <p:sldId id="418" r:id="rId10"/>
    <p:sldId id="419" r:id="rId11"/>
    <p:sldId id="420" r:id="rId12"/>
    <p:sldId id="39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327" autoAdjust="0"/>
  </p:normalViewPr>
  <p:slideViewPr>
    <p:cSldViewPr snapToGrid="0">
      <p:cViewPr>
        <p:scale>
          <a:sx n="68" d="100"/>
          <a:sy n="68" d="100"/>
        </p:scale>
        <p:origin x="540"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diagrams/_rels/data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 Id="rId5" Type="http://schemas.openxmlformats.org/officeDocument/2006/relationships/image" Target="../media/image18.jpeg"/><Relationship Id="rId4" Type="http://schemas.openxmlformats.org/officeDocument/2006/relationships/image" Target="../media/image17.jpeg"/></Relationships>
</file>

<file path=ppt/diagrams/_rels/data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 Id="rId5" Type="http://schemas.openxmlformats.org/officeDocument/2006/relationships/image" Target="../media/image18.jpeg"/><Relationship Id="rId4" Type="http://schemas.openxmlformats.org/officeDocument/2006/relationships/image" Target="../media/image17.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491299-2053-4D2E-B59E-9B30E9C71CC5}" type="doc">
      <dgm:prSet loTypeId="urn:microsoft.com/office/officeart/2005/8/layout/target3" loCatId="relationship" qsTypeId="urn:microsoft.com/office/officeart/2005/8/quickstyle/simple5" qsCatId="simple" csTypeId="urn:microsoft.com/office/officeart/2005/8/colors/accent1_2" csCatId="accent1"/>
      <dgm:spPr/>
      <dgm:t>
        <a:bodyPr/>
        <a:lstStyle/>
        <a:p>
          <a:endParaRPr lang="en-IN"/>
        </a:p>
      </dgm:t>
    </dgm:pt>
    <dgm:pt modelId="{0B1026EC-DDBA-4F32-858F-2F0548FE5C62}">
      <dgm:prSet/>
      <dgm:spPr/>
      <dgm:t>
        <a:bodyPr/>
        <a:lstStyle/>
        <a:p>
          <a:r>
            <a:rPr lang="en-US" b="1" i="0"/>
            <a:t>Applying eyeliner evenly and symmetrically on both eyes. </a:t>
          </a:r>
          <a:endParaRPr lang="en-IN"/>
        </a:p>
      </dgm:t>
    </dgm:pt>
    <dgm:pt modelId="{56101833-3D9E-4FE0-9E67-7F9336DAB910}" type="parTrans" cxnId="{1425554E-E8A3-4DCF-92CA-3A06DBD3F990}">
      <dgm:prSet/>
      <dgm:spPr/>
      <dgm:t>
        <a:bodyPr/>
        <a:lstStyle/>
        <a:p>
          <a:endParaRPr lang="en-IN"/>
        </a:p>
      </dgm:t>
    </dgm:pt>
    <dgm:pt modelId="{97B8919C-5E16-4041-B30E-B8BB13A40BFE}" type="sibTrans" cxnId="{1425554E-E8A3-4DCF-92CA-3A06DBD3F990}">
      <dgm:prSet/>
      <dgm:spPr/>
      <dgm:t>
        <a:bodyPr/>
        <a:lstStyle/>
        <a:p>
          <a:endParaRPr lang="en-IN"/>
        </a:p>
      </dgm:t>
    </dgm:pt>
    <dgm:pt modelId="{C2A53EDE-3617-4195-933A-47938885A33B}">
      <dgm:prSet/>
      <dgm:spPr/>
      <dgm:t>
        <a:bodyPr/>
        <a:lstStyle/>
        <a:p>
          <a:r>
            <a:rPr lang="en-US" b="1" i="0"/>
            <a:t>Need for steady hands, accurate judgment of symmetry, and consistent application technique. </a:t>
          </a:r>
          <a:endParaRPr lang="en-IN"/>
        </a:p>
      </dgm:t>
    </dgm:pt>
    <dgm:pt modelId="{11D5EADB-5E0E-422E-BEF0-EB1A0CE85848}" type="parTrans" cxnId="{63F5B69F-8F93-4746-A873-F4B48E7F083C}">
      <dgm:prSet/>
      <dgm:spPr/>
      <dgm:t>
        <a:bodyPr/>
        <a:lstStyle/>
        <a:p>
          <a:endParaRPr lang="en-IN"/>
        </a:p>
      </dgm:t>
    </dgm:pt>
    <dgm:pt modelId="{03BD3CF5-ED3F-4B2F-84D5-3EC7895F6A87}" type="sibTrans" cxnId="{63F5B69F-8F93-4746-A873-F4B48E7F083C}">
      <dgm:prSet/>
      <dgm:spPr/>
      <dgm:t>
        <a:bodyPr/>
        <a:lstStyle/>
        <a:p>
          <a:endParaRPr lang="en-IN"/>
        </a:p>
      </dgm:t>
    </dgm:pt>
    <dgm:pt modelId="{D5562AC4-5F8F-4469-9B5F-2A47A80B6FA7}">
      <dgm:prSet/>
      <dgm:spPr/>
      <dgm:t>
        <a:bodyPr/>
        <a:lstStyle/>
        <a:p>
          <a:r>
            <a:rPr lang="en-US" b="1" i="0"/>
            <a:t>Prone with errors, leading to uneven lines, mismatched thickness, or incorrect angles between the two eyes.</a:t>
          </a:r>
          <a:endParaRPr lang="en-IN"/>
        </a:p>
      </dgm:t>
    </dgm:pt>
    <dgm:pt modelId="{5A08EC40-E735-484F-BB58-BBFC2AB82156}" type="parTrans" cxnId="{65F1CD8F-7527-445D-B907-D843A020C0EE}">
      <dgm:prSet/>
      <dgm:spPr/>
      <dgm:t>
        <a:bodyPr/>
        <a:lstStyle/>
        <a:p>
          <a:endParaRPr lang="en-IN"/>
        </a:p>
      </dgm:t>
    </dgm:pt>
    <dgm:pt modelId="{622AC571-DD59-467D-9306-591642A44A44}" type="sibTrans" cxnId="{65F1CD8F-7527-445D-B907-D843A020C0EE}">
      <dgm:prSet/>
      <dgm:spPr/>
      <dgm:t>
        <a:bodyPr/>
        <a:lstStyle/>
        <a:p>
          <a:endParaRPr lang="en-IN"/>
        </a:p>
      </dgm:t>
    </dgm:pt>
    <dgm:pt modelId="{B3341C9F-CA9D-42AF-B87D-5B12E8DD916A}">
      <dgm:prSet/>
      <dgm:spPr/>
      <dgm:t>
        <a:bodyPr/>
        <a:lstStyle/>
        <a:p>
          <a:r>
            <a:rPr lang="en-US" b="1" i="0"/>
            <a:t>Time-consuming and frustrating process.</a:t>
          </a:r>
          <a:endParaRPr lang="en-IN"/>
        </a:p>
      </dgm:t>
    </dgm:pt>
    <dgm:pt modelId="{5C960D38-C30C-4F97-9F61-C6AB6768C00A}" type="parTrans" cxnId="{F4E55D22-B4EA-4AE7-9F5E-EDE9F5FC0A34}">
      <dgm:prSet/>
      <dgm:spPr/>
      <dgm:t>
        <a:bodyPr/>
        <a:lstStyle/>
        <a:p>
          <a:endParaRPr lang="en-IN"/>
        </a:p>
      </dgm:t>
    </dgm:pt>
    <dgm:pt modelId="{6527B185-D619-4B52-A55B-A768A7961659}" type="sibTrans" cxnId="{F4E55D22-B4EA-4AE7-9F5E-EDE9F5FC0A34}">
      <dgm:prSet/>
      <dgm:spPr/>
      <dgm:t>
        <a:bodyPr/>
        <a:lstStyle/>
        <a:p>
          <a:endParaRPr lang="en-IN"/>
        </a:p>
      </dgm:t>
    </dgm:pt>
    <dgm:pt modelId="{EE4643F2-FB1D-4390-B2CA-6D612ADC8ABB}" type="pres">
      <dgm:prSet presAssocID="{53491299-2053-4D2E-B59E-9B30E9C71CC5}" presName="Name0" presStyleCnt="0">
        <dgm:presLayoutVars>
          <dgm:chMax val="7"/>
          <dgm:dir/>
          <dgm:animLvl val="lvl"/>
          <dgm:resizeHandles val="exact"/>
        </dgm:presLayoutVars>
      </dgm:prSet>
      <dgm:spPr/>
    </dgm:pt>
    <dgm:pt modelId="{FD77BBAF-3232-42F6-8ADD-347B72026728}" type="pres">
      <dgm:prSet presAssocID="{0B1026EC-DDBA-4F32-858F-2F0548FE5C62}" presName="circle1" presStyleLbl="node1" presStyleIdx="0" presStyleCnt="4"/>
      <dgm:spPr/>
    </dgm:pt>
    <dgm:pt modelId="{A4034B35-F36C-4BD4-86D7-5636D19BE604}" type="pres">
      <dgm:prSet presAssocID="{0B1026EC-DDBA-4F32-858F-2F0548FE5C62}" presName="space" presStyleCnt="0"/>
      <dgm:spPr/>
    </dgm:pt>
    <dgm:pt modelId="{BD8E0C3A-38C5-48AB-BF21-8E4EF8D27173}" type="pres">
      <dgm:prSet presAssocID="{0B1026EC-DDBA-4F32-858F-2F0548FE5C62}" presName="rect1" presStyleLbl="alignAcc1" presStyleIdx="0" presStyleCnt="4"/>
      <dgm:spPr/>
    </dgm:pt>
    <dgm:pt modelId="{CF19422E-7D81-464B-8C15-9EF370600D6E}" type="pres">
      <dgm:prSet presAssocID="{C2A53EDE-3617-4195-933A-47938885A33B}" presName="vertSpace2" presStyleLbl="node1" presStyleIdx="0" presStyleCnt="4"/>
      <dgm:spPr/>
    </dgm:pt>
    <dgm:pt modelId="{2E847381-19F4-4660-A8D5-1DD882C978A2}" type="pres">
      <dgm:prSet presAssocID="{C2A53EDE-3617-4195-933A-47938885A33B}" presName="circle2" presStyleLbl="node1" presStyleIdx="1" presStyleCnt="4"/>
      <dgm:spPr/>
    </dgm:pt>
    <dgm:pt modelId="{C4B211AC-0ECC-4939-927A-92980706693B}" type="pres">
      <dgm:prSet presAssocID="{C2A53EDE-3617-4195-933A-47938885A33B}" presName="rect2" presStyleLbl="alignAcc1" presStyleIdx="1" presStyleCnt="4"/>
      <dgm:spPr/>
    </dgm:pt>
    <dgm:pt modelId="{EFD7DEBC-6E67-428C-9195-50AB9AE4B588}" type="pres">
      <dgm:prSet presAssocID="{D5562AC4-5F8F-4469-9B5F-2A47A80B6FA7}" presName="vertSpace3" presStyleLbl="node1" presStyleIdx="1" presStyleCnt="4"/>
      <dgm:spPr/>
    </dgm:pt>
    <dgm:pt modelId="{5AED9BC0-A3FC-42B4-A5AC-072665D3184B}" type="pres">
      <dgm:prSet presAssocID="{D5562AC4-5F8F-4469-9B5F-2A47A80B6FA7}" presName="circle3" presStyleLbl="node1" presStyleIdx="2" presStyleCnt="4"/>
      <dgm:spPr/>
    </dgm:pt>
    <dgm:pt modelId="{BE2992C8-C9F8-492D-A7E4-6A8021F8FF87}" type="pres">
      <dgm:prSet presAssocID="{D5562AC4-5F8F-4469-9B5F-2A47A80B6FA7}" presName="rect3" presStyleLbl="alignAcc1" presStyleIdx="2" presStyleCnt="4"/>
      <dgm:spPr/>
    </dgm:pt>
    <dgm:pt modelId="{B180AE8A-6A9A-42C3-933C-30963227E7E0}" type="pres">
      <dgm:prSet presAssocID="{B3341C9F-CA9D-42AF-B87D-5B12E8DD916A}" presName="vertSpace4" presStyleLbl="node1" presStyleIdx="2" presStyleCnt="4"/>
      <dgm:spPr/>
    </dgm:pt>
    <dgm:pt modelId="{0816E699-E9F5-4A72-BCAC-CBD80248FCC1}" type="pres">
      <dgm:prSet presAssocID="{B3341C9F-CA9D-42AF-B87D-5B12E8DD916A}" presName="circle4" presStyleLbl="node1" presStyleIdx="3" presStyleCnt="4"/>
      <dgm:spPr/>
    </dgm:pt>
    <dgm:pt modelId="{A9485C90-FC9A-4EC5-BB4C-451CF79D7818}" type="pres">
      <dgm:prSet presAssocID="{B3341C9F-CA9D-42AF-B87D-5B12E8DD916A}" presName="rect4" presStyleLbl="alignAcc1" presStyleIdx="3" presStyleCnt="4"/>
      <dgm:spPr/>
    </dgm:pt>
    <dgm:pt modelId="{B080AB92-7B75-4867-9F87-90A4BAEBB00E}" type="pres">
      <dgm:prSet presAssocID="{0B1026EC-DDBA-4F32-858F-2F0548FE5C62}" presName="rect1ParTxNoCh" presStyleLbl="alignAcc1" presStyleIdx="3" presStyleCnt="4">
        <dgm:presLayoutVars>
          <dgm:chMax val="1"/>
          <dgm:bulletEnabled val="1"/>
        </dgm:presLayoutVars>
      </dgm:prSet>
      <dgm:spPr/>
    </dgm:pt>
    <dgm:pt modelId="{B3CF456A-721C-4047-A0C5-E65C0C21DF93}" type="pres">
      <dgm:prSet presAssocID="{C2A53EDE-3617-4195-933A-47938885A33B}" presName="rect2ParTxNoCh" presStyleLbl="alignAcc1" presStyleIdx="3" presStyleCnt="4">
        <dgm:presLayoutVars>
          <dgm:chMax val="1"/>
          <dgm:bulletEnabled val="1"/>
        </dgm:presLayoutVars>
      </dgm:prSet>
      <dgm:spPr/>
    </dgm:pt>
    <dgm:pt modelId="{BF6EDC35-6218-4E0F-905F-3BEE9E951609}" type="pres">
      <dgm:prSet presAssocID="{D5562AC4-5F8F-4469-9B5F-2A47A80B6FA7}" presName="rect3ParTxNoCh" presStyleLbl="alignAcc1" presStyleIdx="3" presStyleCnt="4">
        <dgm:presLayoutVars>
          <dgm:chMax val="1"/>
          <dgm:bulletEnabled val="1"/>
        </dgm:presLayoutVars>
      </dgm:prSet>
      <dgm:spPr/>
    </dgm:pt>
    <dgm:pt modelId="{BE6264E5-95C0-4F30-8359-561632A04B90}" type="pres">
      <dgm:prSet presAssocID="{B3341C9F-CA9D-42AF-B87D-5B12E8DD916A}" presName="rect4ParTxNoCh" presStyleLbl="alignAcc1" presStyleIdx="3" presStyleCnt="4">
        <dgm:presLayoutVars>
          <dgm:chMax val="1"/>
          <dgm:bulletEnabled val="1"/>
        </dgm:presLayoutVars>
      </dgm:prSet>
      <dgm:spPr/>
    </dgm:pt>
  </dgm:ptLst>
  <dgm:cxnLst>
    <dgm:cxn modelId="{F4E55D22-B4EA-4AE7-9F5E-EDE9F5FC0A34}" srcId="{53491299-2053-4D2E-B59E-9B30E9C71CC5}" destId="{B3341C9F-CA9D-42AF-B87D-5B12E8DD916A}" srcOrd="3" destOrd="0" parTransId="{5C960D38-C30C-4F97-9F61-C6AB6768C00A}" sibTransId="{6527B185-D619-4B52-A55B-A768A7961659}"/>
    <dgm:cxn modelId="{3D7D452F-3DFB-47F8-90A5-E1B8AD6F3012}" type="presOf" srcId="{B3341C9F-CA9D-42AF-B87D-5B12E8DD916A}" destId="{BE6264E5-95C0-4F30-8359-561632A04B90}" srcOrd="1" destOrd="0" presId="urn:microsoft.com/office/officeart/2005/8/layout/target3"/>
    <dgm:cxn modelId="{23906D45-813D-448F-801A-F322F646B196}" type="presOf" srcId="{0B1026EC-DDBA-4F32-858F-2F0548FE5C62}" destId="{BD8E0C3A-38C5-48AB-BF21-8E4EF8D27173}" srcOrd="0" destOrd="0" presId="urn:microsoft.com/office/officeart/2005/8/layout/target3"/>
    <dgm:cxn modelId="{1425554E-E8A3-4DCF-92CA-3A06DBD3F990}" srcId="{53491299-2053-4D2E-B59E-9B30E9C71CC5}" destId="{0B1026EC-DDBA-4F32-858F-2F0548FE5C62}" srcOrd="0" destOrd="0" parTransId="{56101833-3D9E-4FE0-9E67-7F9336DAB910}" sibTransId="{97B8919C-5E16-4041-B30E-B8BB13A40BFE}"/>
    <dgm:cxn modelId="{65F1CD8F-7527-445D-B907-D843A020C0EE}" srcId="{53491299-2053-4D2E-B59E-9B30E9C71CC5}" destId="{D5562AC4-5F8F-4469-9B5F-2A47A80B6FA7}" srcOrd="2" destOrd="0" parTransId="{5A08EC40-E735-484F-BB58-BBFC2AB82156}" sibTransId="{622AC571-DD59-467D-9306-591642A44A44}"/>
    <dgm:cxn modelId="{63F5B69F-8F93-4746-A873-F4B48E7F083C}" srcId="{53491299-2053-4D2E-B59E-9B30E9C71CC5}" destId="{C2A53EDE-3617-4195-933A-47938885A33B}" srcOrd="1" destOrd="0" parTransId="{11D5EADB-5E0E-422E-BEF0-EB1A0CE85848}" sibTransId="{03BD3CF5-ED3F-4B2F-84D5-3EC7895F6A87}"/>
    <dgm:cxn modelId="{08C9BBA2-C969-4452-AC3D-F2FBF61F7C1D}" type="presOf" srcId="{D5562AC4-5F8F-4469-9B5F-2A47A80B6FA7}" destId="{BE2992C8-C9F8-492D-A7E4-6A8021F8FF87}" srcOrd="0" destOrd="0" presId="urn:microsoft.com/office/officeart/2005/8/layout/target3"/>
    <dgm:cxn modelId="{DF3C09AC-79E5-4D79-9831-C4775B74262A}" type="presOf" srcId="{53491299-2053-4D2E-B59E-9B30E9C71CC5}" destId="{EE4643F2-FB1D-4390-B2CA-6D612ADC8ABB}" srcOrd="0" destOrd="0" presId="urn:microsoft.com/office/officeart/2005/8/layout/target3"/>
    <dgm:cxn modelId="{9B0DE9D2-A62B-4B25-89CF-6C9737725175}" type="presOf" srcId="{B3341C9F-CA9D-42AF-B87D-5B12E8DD916A}" destId="{A9485C90-FC9A-4EC5-BB4C-451CF79D7818}" srcOrd="0" destOrd="0" presId="urn:microsoft.com/office/officeart/2005/8/layout/target3"/>
    <dgm:cxn modelId="{F67A62E8-265C-4EA0-93C5-E8141277799E}" type="presOf" srcId="{0B1026EC-DDBA-4F32-858F-2F0548FE5C62}" destId="{B080AB92-7B75-4867-9F87-90A4BAEBB00E}" srcOrd="1" destOrd="0" presId="urn:microsoft.com/office/officeart/2005/8/layout/target3"/>
    <dgm:cxn modelId="{C4EE3BF0-B888-4501-A7FD-4B8E2ECD1AD6}" type="presOf" srcId="{D5562AC4-5F8F-4469-9B5F-2A47A80B6FA7}" destId="{BF6EDC35-6218-4E0F-905F-3BEE9E951609}" srcOrd="1" destOrd="0" presId="urn:microsoft.com/office/officeart/2005/8/layout/target3"/>
    <dgm:cxn modelId="{2C97B3F7-1765-4E8E-8DED-DEE5D34CF9B9}" type="presOf" srcId="{C2A53EDE-3617-4195-933A-47938885A33B}" destId="{C4B211AC-0ECC-4939-927A-92980706693B}" srcOrd="0" destOrd="0" presId="urn:microsoft.com/office/officeart/2005/8/layout/target3"/>
    <dgm:cxn modelId="{3640D5FD-1766-42E4-A90B-7C6EA66F9069}" type="presOf" srcId="{C2A53EDE-3617-4195-933A-47938885A33B}" destId="{B3CF456A-721C-4047-A0C5-E65C0C21DF93}" srcOrd="1" destOrd="0" presId="urn:microsoft.com/office/officeart/2005/8/layout/target3"/>
    <dgm:cxn modelId="{04FA8B83-7133-4807-9C1A-2ED3E2503127}" type="presParOf" srcId="{EE4643F2-FB1D-4390-B2CA-6D612ADC8ABB}" destId="{FD77BBAF-3232-42F6-8ADD-347B72026728}" srcOrd="0" destOrd="0" presId="urn:microsoft.com/office/officeart/2005/8/layout/target3"/>
    <dgm:cxn modelId="{F0477D74-C204-4C4F-B9CF-3C71D535D96F}" type="presParOf" srcId="{EE4643F2-FB1D-4390-B2CA-6D612ADC8ABB}" destId="{A4034B35-F36C-4BD4-86D7-5636D19BE604}" srcOrd="1" destOrd="0" presId="urn:microsoft.com/office/officeart/2005/8/layout/target3"/>
    <dgm:cxn modelId="{6F672820-671E-4E1C-BC85-0630714CE596}" type="presParOf" srcId="{EE4643F2-FB1D-4390-B2CA-6D612ADC8ABB}" destId="{BD8E0C3A-38C5-48AB-BF21-8E4EF8D27173}" srcOrd="2" destOrd="0" presId="urn:microsoft.com/office/officeart/2005/8/layout/target3"/>
    <dgm:cxn modelId="{3E25D5A8-9A25-4083-8A8C-B777BBA318F4}" type="presParOf" srcId="{EE4643F2-FB1D-4390-B2CA-6D612ADC8ABB}" destId="{CF19422E-7D81-464B-8C15-9EF370600D6E}" srcOrd="3" destOrd="0" presId="urn:microsoft.com/office/officeart/2005/8/layout/target3"/>
    <dgm:cxn modelId="{53296A41-C56F-4686-A108-2F57FC11117B}" type="presParOf" srcId="{EE4643F2-FB1D-4390-B2CA-6D612ADC8ABB}" destId="{2E847381-19F4-4660-A8D5-1DD882C978A2}" srcOrd="4" destOrd="0" presId="urn:microsoft.com/office/officeart/2005/8/layout/target3"/>
    <dgm:cxn modelId="{53234CF9-428E-41A5-AAC5-919852EC820E}" type="presParOf" srcId="{EE4643F2-FB1D-4390-B2CA-6D612ADC8ABB}" destId="{C4B211AC-0ECC-4939-927A-92980706693B}" srcOrd="5" destOrd="0" presId="urn:microsoft.com/office/officeart/2005/8/layout/target3"/>
    <dgm:cxn modelId="{8939B4FC-6973-485F-90CC-27A40A704294}" type="presParOf" srcId="{EE4643F2-FB1D-4390-B2CA-6D612ADC8ABB}" destId="{EFD7DEBC-6E67-428C-9195-50AB9AE4B588}" srcOrd="6" destOrd="0" presId="urn:microsoft.com/office/officeart/2005/8/layout/target3"/>
    <dgm:cxn modelId="{61F292F3-C683-43E4-B783-C9E65289E3EA}" type="presParOf" srcId="{EE4643F2-FB1D-4390-B2CA-6D612ADC8ABB}" destId="{5AED9BC0-A3FC-42B4-A5AC-072665D3184B}" srcOrd="7" destOrd="0" presId="urn:microsoft.com/office/officeart/2005/8/layout/target3"/>
    <dgm:cxn modelId="{9B097866-256A-43FD-9075-51BEDEA2BB65}" type="presParOf" srcId="{EE4643F2-FB1D-4390-B2CA-6D612ADC8ABB}" destId="{BE2992C8-C9F8-492D-A7E4-6A8021F8FF87}" srcOrd="8" destOrd="0" presId="urn:microsoft.com/office/officeart/2005/8/layout/target3"/>
    <dgm:cxn modelId="{1AA80104-5EF1-4458-BF26-7ACDBB00B61A}" type="presParOf" srcId="{EE4643F2-FB1D-4390-B2CA-6D612ADC8ABB}" destId="{B180AE8A-6A9A-42C3-933C-30963227E7E0}" srcOrd="9" destOrd="0" presId="urn:microsoft.com/office/officeart/2005/8/layout/target3"/>
    <dgm:cxn modelId="{4CB1BA88-EEBC-4F24-887A-132110A7435A}" type="presParOf" srcId="{EE4643F2-FB1D-4390-B2CA-6D612ADC8ABB}" destId="{0816E699-E9F5-4A72-BCAC-CBD80248FCC1}" srcOrd="10" destOrd="0" presId="urn:microsoft.com/office/officeart/2005/8/layout/target3"/>
    <dgm:cxn modelId="{A0F5E340-3F4C-4B05-A3CD-B18952480F50}" type="presParOf" srcId="{EE4643F2-FB1D-4390-B2CA-6D612ADC8ABB}" destId="{A9485C90-FC9A-4EC5-BB4C-451CF79D7818}" srcOrd="11" destOrd="0" presId="urn:microsoft.com/office/officeart/2005/8/layout/target3"/>
    <dgm:cxn modelId="{3F403747-CB30-43FA-9EBC-1B47F349AF58}" type="presParOf" srcId="{EE4643F2-FB1D-4390-B2CA-6D612ADC8ABB}" destId="{B080AB92-7B75-4867-9F87-90A4BAEBB00E}" srcOrd="12" destOrd="0" presId="urn:microsoft.com/office/officeart/2005/8/layout/target3"/>
    <dgm:cxn modelId="{3F3F9BFA-A055-4492-9C0F-5C8DE29E1F1A}" type="presParOf" srcId="{EE4643F2-FB1D-4390-B2CA-6D612ADC8ABB}" destId="{B3CF456A-721C-4047-A0C5-E65C0C21DF93}" srcOrd="13" destOrd="0" presId="urn:microsoft.com/office/officeart/2005/8/layout/target3"/>
    <dgm:cxn modelId="{BAD42657-8746-4154-B072-30AF66E0A956}" type="presParOf" srcId="{EE4643F2-FB1D-4390-B2CA-6D612ADC8ABB}" destId="{BF6EDC35-6218-4E0F-905F-3BEE9E951609}" srcOrd="14" destOrd="0" presId="urn:microsoft.com/office/officeart/2005/8/layout/target3"/>
    <dgm:cxn modelId="{7E86E43D-326C-4467-BACA-C7AD4DEE4E3D}" type="presParOf" srcId="{EE4643F2-FB1D-4390-B2CA-6D612ADC8ABB}" destId="{BE6264E5-95C0-4F30-8359-561632A04B90}"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BC01ED-8D62-47D9-91A7-DB1DF504015D}" type="doc">
      <dgm:prSet loTypeId="urn:microsoft.com/office/officeart/2005/8/layout/vList3" loCatId="list" qsTypeId="urn:microsoft.com/office/officeart/2005/8/quickstyle/simple5" qsCatId="simple" csTypeId="urn:microsoft.com/office/officeart/2005/8/colors/accent1_2" csCatId="accent1" phldr="1"/>
      <dgm:spPr/>
      <dgm:t>
        <a:bodyPr/>
        <a:lstStyle/>
        <a:p>
          <a:endParaRPr lang="en-IN"/>
        </a:p>
      </dgm:t>
    </dgm:pt>
    <dgm:pt modelId="{C814B103-992D-4D33-AC15-D79C69396632}">
      <dgm:prSet/>
      <dgm:spPr/>
      <dgm:t>
        <a:bodyPr/>
        <a:lstStyle/>
        <a:p>
          <a:r>
            <a:rPr lang="en-IN" b="1" i="0" dirty="0">
              <a:solidFill>
                <a:schemeClr val="bg1"/>
              </a:solidFill>
            </a:rPr>
            <a:t>Precision Engineering </a:t>
          </a:r>
          <a:r>
            <a:rPr lang="en-IN" b="1" i="0" dirty="0"/>
            <a:t>for controlling movement and planning paths.</a:t>
          </a:r>
          <a:endParaRPr lang="en-IN" dirty="0"/>
        </a:p>
      </dgm:t>
    </dgm:pt>
    <dgm:pt modelId="{071A85CD-07C3-4AC7-A7AA-2B83C25C9E39}" type="parTrans" cxnId="{86A81C81-8631-48A6-8B8F-E2A5B2B1E5CA}">
      <dgm:prSet/>
      <dgm:spPr/>
      <dgm:t>
        <a:bodyPr/>
        <a:lstStyle/>
        <a:p>
          <a:endParaRPr lang="en-IN"/>
        </a:p>
      </dgm:t>
    </dgm:pt>
    <dgm:pt modelId="{1951B4BB-89DB-4D8A-96C3-C90E02EBE4EF}" type="sibTrans" cxnId="{86A81C81-8631-48A6-8B8F-E2A5B2B1E5CA}">
      <dgm:prSet/>
      <dgm:spPr/>
      <dgm:t>
        <a:bodyPr/>
        <a:lstStyle/>
        <a:p>
          <a:endParaRPr lang="en-IN"/>
        </a:p>
      </dgm:t>
    </dgm:pt>
    <dgm:pt modelId="{BAB90625-065C-473A-8D77-E1BD556D7DD3}">
      <dgm:prSet/>
      <dgm:spPr/>
      <dgm:t>
        <a:bodyPr/>
        <a:lstStyle/>
        <a:p>
          <a:r>
            <a:rPr lang="en-IN" b="1" i="0" dirty="0">
              <a:solidFill>
                <a:schemeClr val="bg1"/>
              </a:solidFill>
            </a:rPr>
            <a:t>Computer Vision </a:t>
          </a:r>
          <a:r>
            <a:rPr lang="en-IN" b="1" i="0" dirty="0"/>
            <a:t>for facial recognition, edge detection, and symmetry analysis.</a:t>
          </a:r>
          <a:endParaRPr lang="en-IN" dirty="0"/>
        </a:p>
      </dgm:t>
    </dgm:pt>
    <dgm:pt modelId="{9A2C85AD-A4A7-4E06-BFE2-6979A6B865DD}" type="parTrans" cxnId="{4015F794-ADD2-4315-9204-932EFEBA889A}">
      <dgm:prSet/>
      <dgm:spPr/>
      <dgm:t>
        <a:bodyPr/>
        <a:lstStyle/>
        <a:p>
          <a:endParaRPr lang="en-IN"/>
        </a:p>
      </dgm:t>
    </dgm:pt>
    <dgm:pt modelId="{18C70D1D-C28F-4BFC-89F4-838D27E7E50E}" type="sibTrans" cxnId="{4015F794-ADD2-4315-9204-932EFEBA889A}">
      <dgm:prSet/>
      <dgm:spPr/>
      <dgm:t>
        <a:bodyPr/>
        <a:lstStyle/>
        <a:p>
          <a:endParaRPr lang="en-IN"/>
        </a:p>
      </dgm:t>
    </dgm:pt>
    <dgm:pt modelId="{DFDB895F-0A3F-4E58-A1A1-5EBD579CE050}">
      <dgm:prSet/>
      <dgm:spPr/>
      <dgm:t>
        <a:bodyPr/>
        <a:lstStyle/>
        <a:p>
          <a:r>
            <a:rPr lang="en-IN" b="1" i="0" dirty="0">
              <a:solidFill>
                <a:schemeClr val="bg1"/>
              </a:solidFill>
            </a:rPr>
            <a:t>User Interface </a:t>
          </a:r>
          <a:r>
            <a:rPr lang="en-IN" b="1" i="0" dirty="0"/>
            <a:t>that allows user to easily control the device, select eyeliner styles, and receive feedback during the application process.</a:t>
          </a:r>
          <a:endParaRPr lang="en-IN" dirty="0"/>
        </a:p>
      </dgm:t>
    </dgm:pt>
    <dgm:pt modelId="{E809855B-428E-4739-8FD9-8E764A8B6018}" type="parTrans" cxnId="{59D71C15-E5DC-4EB1-A4B1-44274BDBCD14}">
      <dgm:prSet/>
      <dgm:spPr/>
      <dgm:t>
        <a:bodyPr/>
        <a:lstStyle/>
        <a:p>
          <a:endParaRPr lang="en-IN"/>
        </a:p>
      </dgm:t>
    </dgm:pt>
    <dgm:pt modelId="{947F377F-45DD-4284-8ED7-B7B32190803E}" type="sibTrans" cxnId="{59D71C15-E5DC-4EB1-A4B1-44274BDBCD14}">
      <dgm:prSet/>
      <dgm:spPr/>
      <dgm:t>
        <a:bodyPr/>
        <a:lstStyle/>
        <a:p>
          <a:endParaRPr lang="en-IN"/>
        </a:p>
      </dgm:t>
    </dgm:pt>
    <dgm:pt modelId="{2BAA82F9-99A2-404D-81D4-C42BAF14B680}" type="pres">
      <dgm:prSet presAssocID="{98BC01ED-8D62-47D9-91A7-DB1DF504015D}" presName="linearFlow" presStyleCnt="0">
        <dgm:presLayoutVars>
          <dgm:dir/>
          <dgm:resizeHandles val="exact"/>
        </dgm:presLayoutVars>
      </dgm:prSet>
      <dgm:spPr/>
    </dgm:pt>
    <dgm:pt modelId="{AC461C72-948C-4A15-9590-89B6D05C8BB2}" type="pres">
      <dgm:prSet presAssocID="{C814B103-992D-4D33-AC15-D79C69396632}" presName="composite" presStyleCnt="0"/>
      <dgm:spPr/>
    </dgm:pt>
    <dgm:pt modelId="{F177A69E-1411-4D8D-9286-B25CE797A9ED}" type="pres">
      <dgm:prSet presAssocID="{C814B103-992D-4D33-AC15-D79C69396632}" presName="imgShp" presStyleLbl="fgImgPlace1" presStyleIdx="0" presStyleCnt="3" custScaleX="126548" custScaleY="123710"/>
      <dgm:spPr>
        <a:blipFill>
          <a:blip xmlns:r="http://schemas.openxmlformats.org/officeDocument/2006/relationships" r:embed="rId1">
            <a:extLst>
              <a:ext uri="{28A0092B-C50C-407E-A947-70E740481C1C}">
                <a14:useLocalDpi xmlns:a14="http://schemas.microsoft.com/office/drawing/2010/main" val="0"/>
              </a:ext>
            </a:extLst>
          </a:blip>
          <a:srcRect/>
          <a:stretch>
            <a:fillRect l="-29000" r="-29000"/>
          </a:stretch>
        </a:blipFill>
      </dgm:spPr>
    </dgm:pt>
    <dgm:pt modelId="{ACA3AB8E-B3BB-45BD-8100-7397568B2759}" type="pres">
      <dgm:prSet presAssocID="{C814B103-992D-4D33-AC15-D79C69396632}" presName="txShp" presStyleLbl="node1" presStyleIdx="0" presStyleCnt="3">
        <dgm:presLayoutVars>
          <dgm:bulletEnabled val="1"/>
        </dgm:presLayoutVars>
      </dgm:prSet>
      <dgm:spPr/>
    </dgm:pt>
    <dgm:pt modelId="{A7AD2B69-7E19-4CFA-805B-C684D2BB260E}" type="pres">
      <dgm:prSet presAssocID="{1951B4BB-89DB-4D8A-96C3-C90E02EBE4EF}" presName="spacing" presStyleCnt="0"/>
      <dgm:spPr/>
    </dgm:pt>
    <dgm:pt modelId="{88E28C52-B807-44EE-8169-210AF44E32D4}" type="pres">
      <dgm:prSet presAssocID="{BAB90625-065C-473A-8D77-E1BD556D7DD3}" presName="composite" presStyleCnt="0"/>
      <dgm:spPr/>
    </dgm:pt>
    <dgm:pt modelId="{E543F339-AD40-4309-89D5-98339661C06C}" type="pres">
      <dgm:prSet presAssocID="{BAB90625-065C-473A-8D77-E1BD556D7DD3}"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49000" r="-49000"/>
          </a:stretch>
        </a:blipFill>
      </dgm:spPr>
    </dgm:pt>
    <dgm:pt modelId="{3B5F77AC-A49A-45BE-923C-985D47453801}" type="pres">
      <dgm:prSet presAssocID="{BAB90625-065C-473A-8D77-E1BD556D7DD3}" presName="txShp" presStyleLbl="node1" presStyleIdx="1" presStyleCnt="3">
        <dgm:presLayoutVars>
          <dgm:bulletEnabled val="1"/>
        </dgm:presLayoutVars>
      </dgm:prSet>
      <dgm:spPr/>
    </dgm:pt>
    <dgm:pt modelId="{067E72A4-8559-48A1-945F-BF5BD669948A}" type="pres">
      <dgm:prSet presAssocID="{18C70D1D-C28F-4BFC-89F4-838D27E7E50E}" presName="spacing" presStyleCnt="0"/>
      <dgm:spPr/>
    </dgm:pt>
    <dgm:pt modelId="{6D5867B0-0A04-4DDB-8276-469676DA6969}" type="pres">
      <dgm:prSet presAssocID="{DFDB895F-0A3F-4E58-A1A1-5EBD579CE050}" presName="composite" presStyleCnt="0"/>
      <dgm:spPr/>
    </dgm:pt>
    <dgm:pt modelId="{21CA549D-9E30-42F0-BA31-70AA17FFBB83}" type="pres">
      <dgm:prSet presAssocID="{DFDB895F-0A3F-4E58-A1A1-5EBD579CE050}"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69000" r="-69000"/>
          </a:stretch>
        </a:blipFill>
      </dgm:spPr>
    </dgm:pt>
    <dgm:pt modelId="{C3E670DE-3499-4597-8161-A61820B13FC2}" type="pres">
      <dgm:prSet presAssocID="{DFDB895F-0A3F-4E58-A1A1-5EBD579CE050}" presName="txShp" presStyleLbl="node1" presStyleIdx="2" presStyleCnt="3">
        <dgm:presLayoutVars>
          <dgm:bulletEnabled val="1"/>
        </dgm:presLayoutVars>
      </dgm:prSet>
      <dgm:spPr/>
    </dgm:pt>
  </dgm:ptLst>
  <dgm:cxnLst>
    <dgm:cxn modelId="{59D71C15-E5DC-4EB1-A4B1-44274BDBCD14}" srcId="{98BC01ED-8D62-47D9-91A7-DB1DF504015D}" destId="{DFDB895F-0A3F-4E58-A1A1-5EBD579CE050}" srcOrd="2" destOrd="0" parTransId="{E809855B-428E-4739-8FD9-8E764A8B6018}" sibTransId="{947F377F-45DD-4284-8ED7-B7B32190803E}"/>
    <dgm:cxn modelId="{46F89D17-BA1E-42F7-A466-B5E0773C010C}" type="presOf" srcId="{C814B103-992D-4D33-AC15-D79C69396632}" destId="{ACA3AB8E-B3BB-45BD-8100-7397568B2759}" srcOrd="0" destOrd="0" presId="urn:microsoft.com/office/officeart/2005/8/layout/vList3"/>
    <dgm:cxn modelId="{448B7823-3DCF-436C-9956-2AE5F0336732}" type="presOf" srcId="{BAB90625-065C-473A-8D77-E1BD556D7DD3}" destId="{3B5F77AC-A49A-45BE-923C-985D47453801}" srcOrd="0" destOrd="0" presId="urn:microsoft.com/office/officeart/2005/8/layout/vList3"/>
    <dgm:cxn modelId="{86A81C81-8631-48A6-8B8F-E2A5B2B1E5CA}" srcId="{98BC01ED-8D62-47D9-91A7-DB1DF504015D}" destId="{C814B103-992D-4D33-AC15-D79C69396632}" srcOrd="0" destOrd="0" parTransId="{071A85CD-07C3-4AC7-A7AA-2B83C25C9E39}" sibTransId="{1951B4BB-89DB-4D8A-96C3-C90E02EBE4EF}"/>
    <dgm:cxn modelId="{4015F794-ADD2-4315-9204-932EFEBA889A}" srcId="{98BC01ED-8D62-47D9-91A7-DB1DF504015D}" destId="{BAB90625-065C-473A-8D77-E1BD556D7DD3}" srcOrd="1" destOrd="0" parTransId="{9A2C85AD-A4A7-4E06-BFE2-6979A6B865DD}" sibTransId="{18C70D1D-C28F-4BFC-89F4-838D27E7E50E}"/>
    <dgm:cxn modelId="{F9E8D5A4-2050-4096-90D4-E0E44877297F}" type="presOf" srcId="{DFDB895F-0A3F-4E58-A1A1-5EBD579CE050}" destId="{C3E670DE-3499-4597-8161-A61820B13FC2}" srcOrd="0" destOrd="0" presId="urn:microsoft.com/office/officeart/2005/8/layout/vList3"/>
    <dgm:cxn modelId="{D3A8AFBC-E7E0-4168-8F54-D75FC3A68644}" type="presOf" srcId="{98BC01ED-8D62-47D9-91A7-DB1DF504015D}" destId="{2BAA82F9-99A2-404D-81D4-C42BAF14B680}" srcOrd="0" destOrd="0" presId="urn:microsoft.com/office/officeart/2005/8/layout/vList3"/>
    <dgm:cxn modelId="{7B7AD5CF-B9B7-4D2D-91A1-7C941A8997CF}" type="presParOf" srcId="{2BAA82F9-99A2-404D-81D4-C42BAF14B680}" destId="{AC461C72-948C-4A15-9590-89B6D05C8BB2}" srcOrd="0" destOrd="0" presId="urn:microsoft.com/office/officeart/2005/8/layout/vList3"/>
    <dgm:cxn modelId="{588B9F12-9E36-4A45-84F8-266413F60636}" type="presParOf" srcId="{AC461C72-948C-4A15-9590-89B6D05C8BB2}" destId="{F177A69E-1411-4D8D-9286-B25CE797A9ED}" srcOrd="0" destOrd="0" presId="urn:microsoft.com/office/officeart/2005/8/layout/vList3"/>
    <dgm:cxn modelId="{A0D65584-27C3-473F-B5E8-9764662B8679}" type="presParOf" srcId="{AC461C72-948C-4A15-9590-89B6D05C8BB2}" destId="{ACA3AB8E-B3BB-45BD-8100-7397568B2759}" srcOrd="1" destOrd="0" presId="urn:microsoft.com/office/officeart/2005/8/layout/vList3"/>
    <dgm:cxn modelId="{41619FEC-3C58-4A96-95CC-37812CF009D4}" type="presParOf" srcId="{2BAA82F9-99A2-404D-81D4-C42BAF14B680}" destId="{A7AD2B69-7E19-4CFA-805B-C684D2BB260E}" srcOrd="1" destOrd="0" presId="urn:microsoft.com/office/officeart/2005/8/layout/vList3"/>
    <dgm:cxn modelId="{E236F184-F6FF-4EF5-B863-FB23AB94B4BC}" type="presParOf" srcId="{2BAA82F9-99A2-404D-81D4-C42BAF14B680}" destId="{88E28C52-B807-44EE-8169-210AF44E32D4}" srcOrd="2" destOrd="0" presId="urn:microsoft.com/office/officeart/2005/8/layout/vList3"/>
    <dgm:cxn modelId="{6E11805A-B4AD-4127-BA36-9133FC3EFE40}" type="presParOf" srcId="{88E28C52-B807-44EE-8169-210AF44E32D4}" destId="{E543F339-AD40-4309-89D5-98339661C06C}" srcOrd="0" destOrd="0" presId="urn:microsoft.com/office/officeart/2005/8/layout/vList3"/>
    <dgm:cxn modelId="{05C94251-9347-41DF-8F6E-E718482BC324}" type="presParOf" srcId="{88E28C52-B807-44EE-8169-210AF44E32D4}" destId="{3B5F77AC-A49A-45BE-923C-985D47453801}" srcOrd="1" destOrd="0" presId="urn:microsoft.com/office/officeart/2005/8/layout/vList3"/>
    <dgm:cxn modelId="{05BD3C2F-52C0-4664-B53D-D874FDFE6356}" type="presParOf" srcId="{2BAA82F9-99A2-404D-81D4-C42BAF14B680}" destId="{067E72A4-8559-48A1-945F-BF5BD669948A}" srcOrd="3" destOrd="0" presId="urn:microsoft.com/office/officeart/2005/8/layout/vList3"/>
    <dgm:cxn modelId="{9167D227-1080-4B94-A772-87208196C2A4}" type="presParOf" srcId="{2BAA82F9-99A2-404D-81D4-C42BAF14B680}" destId="{6D5867B0-0A04-4DDB-8276-469676DA6969}" srcOrd="4" destOrd="0" presId="urn:microsoft.com/office/officeart/2005/8/layout/vList3"/>
    <dgm:cxn modelId="{4AC85EC0-0292-4C9C-93B0-B2DABEB8DE14}" type="presParOf" srcId="{6D5867B0-0A04-4DDB-8276-469676DA6969}" destId="{21CA549D-9E30-42F0-BA31-70AA17FFBB83}" srcOrd="0" destOrd="0" presId="urn:microsoft.com/office/officeart/2005/8/layout/vList3"/>
    <dgm:cxn modelId="{49111F83-6C85-4DF2-A8A6-76C7A0A196C2}" type="presParOf" srcId="{6D5867B0-0A04-4DDB-8276-469676DA6969}" destId="{C3E670DE-3499-4597-8161-A61820B13FC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DA2F26-CA9C-4BBF-9897-6E40C62EAB5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IN"/>
        </a:p>
      </dgm:t>
    </dgm:pt>
    <dgm:pt modelId="{13192D50-10DD-4C40-9CBD-0A0767B20573}">
      <dgm:prSet/>
      <dgm:spPr/>
      <dgm:t>
        <a:bodyPr/>
        <a:lstStyle/>
        <a:p>
          <a:r>
            <a:rPr lang="en-IN" b="1" i="0" dirty="0"/>
            <a:t>Ensuring perfectly symmetrical and precise eyeliner, no matter the skill’s level.</a:t>
          </a:r>
          <a:endParaRPr lang="en-IN" dirty="0"/>
        </a:p>
      </dgm:t>
    </dgm:pt>
    <dgm:pt modelId="{E86CFC7E-F05B-450C-9F39-6DD9AA6E0241}" type="parTrans" cxnId="{02991BF6-DC5C-4D16-A619-47DE1AF5B208}">
      <dgm:prSet/>
      <dgm:spPr/>
      <dgm:t>
        <a:bodyPr/>
        <a:lstStyle/>
        <a:p>
          <a:endParaRPr lang="en-IN"/>
        </a:p>
      </dgm:t>
    </dgm:pt>
    <dgm:pt modelId="{80C32EC5-6C6E-42C1-A408-ADA5608AAE1D}" type="sibTrans" cxnId="{02991BF6-DC5C-4D16-A619-47DE1AF5B208}">
      <dgm:prSet/>
      <dgm:spPr/>
      <dgm:t>
        <a:bodyPr/>
        <a:lstStyle/>
        <a:p>
          <a:endParaRPr lang="en-IN"/>
        </a:p>
      </dgm:t>
    </dgm:pt>
    <dgm:pt modelId="{D1567104-330D-4603-8E24-2D502C91C7BD}">
      <dgm:prSet/>
      <dgm:spPr/>
      <dgm:t>
        <a:bodyPr/>
        <a:lstStyle/>
        <a:p>
          <a:r>
            <a:rPr lang="en-IN" b="1" i="0" dirty="0"/>
            <a:t>Reduce Time and effort.</a:t>
          </a:r>
          <a:endParaRPr lang="en-IN" dirty="0"/>
        </a:p>
      </dgm:t>
    </dgm:pt>
    <dgm:pt modelId="{7EBA34CF-E74B-4F20-A6E0-4A69610AB457}" type="parTrans" cxnId="{8B6C6D76-EFF2-4A92-8B52-2E1E91F5E8FF}">
      <dgm:prSet/>
      <dgm:spPr/>
      <dgm:t>
        <a:bodyPr/>
        <a:lstStyle/>
        <a:p>
          <a:endParaRPr lang="en-IN"/>
        </a:p>
      </dgm:t>
    </dgm:pt>
    <dgm:pt modelId="{6D115F8F-1CEA-4C17-ACD5-935124720D6E}" type="sibTrans" cxnId="{8B6C6D76-EFF2-4A92-8B52-2E1E91F5E8FF}">
      <dgm:prSet/>
      <dgm:spPr/>
      <dgm:t>
        <a:bodyPr/>
        <a:lstStyle/>
        <a:p>
          <a:endParaRPr lang="en-IN"/>
        </a:p>
      </dgm:t>
    </dgm:pt>
    <dgm:pt modelId="{0F44202F-90DC-470B-A2E0-66A83E6D74E5}">
      <dgm:prSet/>
      <dgm:spPr/>
      <dgm:t>
        <a:bodyPr/>
        <a:lstStyle/>
        <a:p>
          <a:r>
            <a:rPr lang="en-IN" b="1" i="0" dirty="0"/>
            <a:t>Make eyeliner application easier for people with unsteady hands, and visual impairments.</a:t>
          </a:r>
          <a:endParaRPr lang="en-IN" dirty="0"/>
        </a:p>
      </dgm:t>
    </dgm:pt>
    <dgm:pt modelId="{75AC7137-4C8E-41B8-BF7C-5E4598028805}" type="parTrans" cxnId="{1B82C4B1-02D1-4D3B-A153-0CA66FCA3086}">
      <dgm:prSet/>
      <dgm:spPr/>
      <dgm:t>
        <a:bodyPr/>
        <a:lstStyle/>
        <a:p>
          <a:endParaRPr lang="en-IN"/>
        </a:p>
      </dgm:t>
    </dgm:pt>
    <dgm:pt modelId="{BB52CD14-5CC1-4DB8-9BB6-4986FDBB91E7}" type="sibTrans" cxnId="{1B82C4B1-02D1-4D3B-A153-0CA66FCA3086}">
      <dgm:prSet/>
      <dgm:spPr/>
      <dgm:t>
        <a:bodyPr/>
        <a:lstStyle/>
        <a:p>
          <a:endParaRPr lang="en-IN"/>
        </a:p>
      </dgm:t>
    </dgm:pt>
    <dgm:pt modelId="{828B13EE-6D36-45CD-9C35-AF4457519E17}">
      <dgm:prSet/>
      <dgm:spPr/>
      <dgm:t>
        <a:bodyPr/>
        <a:lstStyle/>
        <a:p>
          <a:r>
            <a:rPr lang="en-US" b="1" i="0"/>
            <a:t>Help users feel more confident with consistent, polished results.</a:t>
          </a:r>
          <a:endParaRPr lang="en-IN"/>
        </a:p>
      </dgm:t>
    </dgm:pt>
    <dgm:pt modelId="{144CBF3F-77C2-48D7-8709-0E0F544E40D4}" type="parTrans" cxnId="{8B2EF0F8-4A22-4916-8DFF-34D523E99AF2}">
      <dgm:prSet/>
      <dgm:spPr/>
      <dgm:t>
        <a:bodyPr/>
        <a:lstStyle/>
        <a:p>
          <a:endParaRPr lang="en-IN"/>
        </a:p>
      </dgm:t>
    </dgm:pt>
    <dgm:pt modelId="{3D8032D1-353C-4528-A913-E1DA155CB6FF}" type="sibTrans" cxnId="{8B2EF0F8-4A22-4916-8DFF-34D523E99AF2}">
      <dgm:prSet/>
      <dgm:spPr/>
      <dgm:t>
        <a:bodyPr/>
        <a:lstStyle/>
        <a:p>
          <a:endParaRPr lang="en-IN"/>
        </a:p>
      </dgm:t>
    </dgm:pt>
    <dgm:pt modelId="{DFF6CED4-15D9-4BDB-A730-076EDD756756}">
      <dgm:prSet/>
      <dgm:spPr/>
      <dgm:t>
        <a:bodyPr/>
        <a:lstStyle/>
        <a:p>
          <a:r>
            <a:rPr lang="en-US" b="1" i="0"/>
            <a:t>Introduce a new product that could set trends and raise standards in the beauty industry.</a:t>
          </a:r>
          <a:endParaRPr lang="en-IN"/>
        </a:p>
      </dgm:t>
    </dgm:pt>
    <dgm:pt modelId="{48BB6615-BDA2-4365-9748-F97147669F4E}" type="parTrans" cxnId="{C006192D-BE7C-41C4-9BE3-9884A210C54B}">
      <dgm:prSet/>
      <dgm:spPr/>
      <dgm:t>
        <a:bodyPr/>
        <a:lstStyle/>
        <a:p>
          <a:endParaRPr lang="en-IN"/>
        </a:p>
      </dgm:t>
    </dgm:pt>
    <dgm:pt modelId="{832537AB-1B72-4BE2-A96B-936AF0878869}" type="sibTrans" cxnId="{C006192D-BE7C-41C4-9BE3-9884A210C54B}">
      <dgm:prSet/>
      <dgm:spPr/>
      <dgm:t>
        <a:bodyPr/>
        <a:lstStyle/>
        <a:p>
          <a:endParaRPr lang="en-IN"/>
        </a:p>
      </dgm:t>
    </dgm:pt>
    <dgm:pt modelId="{26543365-10E7-4D04-8A4E-CB01309860BE}" type="pres">
      <dgm:prSet presAssocID="{8EDA2F26-CA9C-4BBF-9897-6E40C62EAB53}" presName="Name0" presStyleCnt="0">
        <dgm:presLayoutVars>
          <dgm:dir/>
          <dgm:resizeHandles val="exact"/>
        </dgm:presLayoutVars>
      </dgm:prSet>
      <dgm:spPr/>
    </dgm:pt>
    <dgm:pt modelId="{E5CA0013-423D-488F-AD26-86B431B52AC7}" type="pres">
      <dgm:prSet presAssocID="{8EDA2F26-CA9C-4BBF-9897-6E40C62EAB53}" presName="fgShape" presStyleLbl="fgShp" presStyleIdx="0" presStyleCnt="1"/>
      <dgm:spPr/>
    </dgm:pt>
    <dgm:pt modelId="{F091ACC4-8F13-4183-A152-A3EA6A4DD7D0}" type="pres">
      <dgm:prSet presAssocID="{8EDA2F26-CA9C-4BBF-9897-6E40C62EAB53}" presName="linComp" presStyleCnt="0"/>
      <dgm:spPr/>
    </dgm:pt>
    <dgm:pt modelId="{24A517D6-ED70-4D20-87A7-72434C8831C2}" type="pres">
      <dgm:prSet presAssocID="{13192D50-10DD-4C40-9CBD-0A0767B20573}" presName="compNode" presStyleCnt="0"/>
      <dgm:spPr/>
    </dgm:pt>
    <dgm:pt modelId="{7FFCA2B3-079B-4484-9593-47C7FCB93B23}" type="pres">
      <dgm:prSet presAssocID="{13192D50-10DD-4C40-9CBD-0A0767B20573}" presName="bkgdShape" presStyleLbl="node1" presStyleIdx="0" presStyleCnt="5"/>
      <dgm:spPr/>
    </dgm:pt>
    <dgm:pt modelId="{8EA8F4ED-AA9C-41D2-A403-2CF7A41C3365}" type="pres">
      <dgm:prSet presAssocID="{13192D50-10DD-4C40-9CBD-0A0767B20573}" presName="nodeTx" presStyleLbl="node1" presStyleIdx="0" presStyleCnt="5">
        <dgm:presLayoutVars>
          <dgm:bulletEnabled val="1"/>
        </dgm:presLayoutVars>
      </dgm:prSet>
      <dgm:spPr/>
    </dgm:pt>
    <dgm:pt modelId="{D0F60B57-5BD5-4B27-B2A7-CEFE542FDC5E}" type="pres">
      <dgm:prSet presAssocID="{13192D50-10DD-4C40-9CBD-0A0767B20573}" presName="invisiNode" presStyleLbl="node1" presStyleIdx="0" presStyleCnt="5"/>
      <dgm:spPr/>
    </dgm:pt>
    <dgm:pt modelId="{621386CE-0A1C-426B-853F-FBD842D3B45C}" type="pres">
      <dgm:prSet presAssocID="{13192D50-10DD-4C40-9CBD-0A0767B20573}" presName="imagNode" presStyleLbl="fgImgPlace1" presStyleIdx="0" presStyleCnt="5" custScaleX="117796" custScaleY="107131"/>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211395D2-628D-4F53-9B46-CEB9D6A4BF33}" type="pres">
      <dgm:prSet presAssocID="{80C32EC5-6C6E-42C1-A408-ADA5608AAE1D}" presName="sibTrans" presStyleLbl="sibTrans2D1" presStyleIdx="0" presStyleCnt="0"/>
      <dgm:spPr/>
    </dgm:pt>
    <dgm:pt modelId="{71B39118-34CD-45C7-91CB-697CBBF38A85}" type="pres">
      <dgm:prSet presAssocID="{D1567104-330D-4603-8E24-2D502C91C7BD}" presName="compNode" presStyleCnt="0"/>
      <dgm:spPr/>
    </dgm:pt>
    <dgm:pt modelId="{D0DBF621-7F22-46CB-82B1-7374DD3F255B}" type="pres">
      <dgm:prSet presAssocID="{D1567104-330D-4603-8E24-2D502C91C7BD}" presName="bkgdShape" presStyleLbl="node1" presStyleIdx="1" presStyleCnt="5"/>
      <dgm:spPr/>
    </dgm:pt>
    <dgm:pt modelId="{DB0E87DC-FCD6-49BD-B6A9-635D0D344CCF}" type="pres">
      <dgm:prSet presAssocID="{D1567104-330D-4603-8E24-2D502C91C7BD}" presName="nodeTx" presStyleLbl="node1" presStyleIdx="1" presStyleCnt="5">
        <dgm:presLayoutVars>
          <dgm:bulletEnabled val="1"/>
        </dgm:presLayoutVars>
      </dgm:prSet>
      <dgm:spPr/>
    </dgm:pt>
    <dgm:pt modelId="{04E5D51F-29E8-4DD3-8B6A-B86571D0B663}" type="pres">
      <dgm:prSet presAssocID="{D1567104-330D-4603-8E24-2D502C91C7BD}" presName="invisiNode" presStyleLbl="node1" presStyleIdx="1" presStyleCnt="5"/>
      <dgm:spPr/>
    </dgm:pt>
    <dgm:pt modelId="{0C54A2A1-C1AA-4882-8961-EEF22750F6FB}" type="pres">
      <dgm:prSet presAssocID="{D1567104-330D-4603-8E24-2D502C91C7BD}" presName="imagNode"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dgm:spPr>
    </dgm:pt>
    <dgm:pt modelId="{CD6B5273-2634-41BA-850C-7E4CBDDDD100}" type="pres">
      <dgm:prSet presAssocID="{6D115F8F-1CEA-4C17-ACD5-935124720D6E}" presName="sibTrans" presStyleLbl="sibTrans2D1" presStyleIdx="0" presStyleCnt="0"/>
      <dgm:spPr/>
    </dgm:pt>
    <dgm:pt modelId="{56B4E6A7-BA99-4F7A-9BFF-BD32ACC89F07}" type="pres">
      <dgm:prSet presAssocID="{0F44202F-90DC-470B-A2E0-66A83E6D74E5}" presName="compNode" presStyleCnt="0"/>
      <dgm:spPr/>
    </dgm:pt>
    <dgm:pt modelId="{AD7DF667-FD29-42D1-8263-3D61E770C989}" type="pres">
      <dgm:prSet presAssocID="{0F44202F-90DC-470B-A2E0-66A83E6D74E5}" presName="bkgdShape" presStyleLbl="node1" presStyleIdx="2" presStyleCnt="5"/>
      <dgm:spPr/>
    </dgm:pt>
    <dgm:pt modelId="{C34B034E-B363-499C-8914-4A65BB733601}" type="pres">
      <dgm:prSet presAssocID="{0F44202F-90DC-470B-A2E0-66A83E6D74E5}" presName="nodeTx" presStyleLbl="node1" presStyleIdx="2" presStyleCnt="5">
        <dgm:presLayoutVars>
          <dgm:bulletEnabled val="1"/>
        </dgm:presLayoutVars>
      </dgm:prSet>
      <dgm:spPr/>
    </dgm:pt>
    <dgm:pt modelId="{F98783B4-3425-4794-A5AE-D1E8A8AF1733}" type="pres">
      <dgm:prSet presAssocID="{0F44202F-90DC-470B-A2E0-66A83E6D74E5}" presName="invisiNode" presStyleLbl="node1" presStyleIdx="2" presStyleCnt="5"/>
      <dgm:spPr/>
    </dgm:pt>
    <dgm:pt modelId="{1EC91432-E88C-40D6-9ED1-18FDC72D6E3B}" type="pres">
      <dgm:prSet presAssocID="{0F44202F-90DC-470B-A2E0-66A83E6D74E5}" presName="imagNode"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dgm:spPr>
    </dgm:pt>
    <dgm:pt modelId="{6FABE55F-F865-4884-A0F2-6CB1D9EE85EB}" type="pres">
      <dgm:prSet presAssocID="{BB52CD14-5CC1-4DB8-9BB6-4986FDBB91E7}" presName="sibTrans" presStyleLbl="sibTrans2D1" presStyleIdx="0" presStyleCnt="0"/>
      <dgm:spPr/>
    </dgm:pt>
    <dgm:pt modelId="{2ACE14C9-23E1-49B3-974E-FE3960CFA535}" type="pres">
      <dgm:prSet presAssocID="{828B13EE-6D36-45CD-9C35-AF4457519E17}" presName="compNode" presStyleCnt="0"/>
      <dgm:spPr/>
    </dgm:pt>
    <dgm:pt modelId="{60F4AD52-6EE6-4B5E-A4EF-E59F6690D866}" type="pres">
      <dgm:prSet presAssocID="{828B13EE-6D36-45CD-9C35-AF4457519E17}" presName="bkgdShape" presStyleLbl="node1" presStyleIdx="3" presStyleCnt="5"/>
      <dgm:spPr/>
    </dgm:pt>
    <dgm:pt modelId="{9F66FFA8-A53B-4BD4-8D75-6ECD73871C3C}" type="pres">
      <dgm:prSet presAssocID="{828B13EE-6D36-45CD-9C35-AF4457519E17}" presName="nodeTx" presStyleLbl="node1" presStyleIdx="3" presStyleCnt="5">
        <dgm:presLayoutVars>
          <dgm:bulletEnabled val="1"/>
        </dgm:presLayoutVars>
      </dgm:prSet>
      <dgm:spPr/>
    </dgm:pt>
    <dgm:pt modelId="{64C862FB-DDB0-49EF-8597-391AB930D773}" type="pres">
      <dgm:prSet presAssocID="{828B13EE-6D36-45CD-9C35-AF4457519E17}" presName="invisiNode" presStyleLbl="node1" presStyleIdx="3" presStyleCnt="5"/>
      <dgm:spPr/>
    </dgm:pt>
    <dgm:pt modelId="{C370264D-441D-4B12-84DD-540AD45C9A55}" type="pres">
      <dgm:prSet presAssocID="{828B13EE-6D36-45CD-9C35-AF4457519E17}" presName="imagNode"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7D821801-2B69-421C-BEC0-E9FF0EC1A646}" type="pres">
      <dgm:prSet presAssocID="{3D8032D1-353C-4528-A913-E1DA155CB6FF}" presName="sibTrans" presStyleLbl="sibTrans2D1" presStyleIdx="0" presStyleCnt="0"/>
      <dgm:spPr/>
    </dgm:pt>
    <dgm:pt modelId="{553B004B-AA9F-4420-BDD1-7A4D57D022AA}" type="pres">
      <dgm:prSet presAssocID="{DFF6CED4-15D9-4BDB-A730-076EDD756756}" presName="compNode" presStyleCnt="0"/>
      <dgm:spPr/>
    </dgm:pt>
    <dgm:pt modelId="{217818B0-C247-48EA-A8A4-D738961DA209}" type="pres">
      <dgm:prSet presAssocID="{DFF6CED4-15D9-4BDB-A730-076EDD756756}" presName="bkgdShape" presStyleLbl="node1" presStyleIdx="4" presStyleCnt="5"/>
      <dgm:spPr/>
    </dgm:pt>
    <dgm:pt modelId="{767BF6B3-0A4F-49D7-97D9-461E493D4CCD}" type="pres">
      <dgm:prSet presAssocID="{DFF6CED4-15D9-4BDB-A730-076EDD756756}" presName="nodeTx" presStyleLbl="node1" presStyleIdx="4" presStyleCnt="5">
        <dgm:presLayoutVars>
          <dgm:bulletEnabled val="1"/>
        </dgm:presLayoutVars>
      </dgm:prSet>
      <dgm:spPr/>
    </dgm:pt>
    <dgm:pt modelId="{0415DFEF-D4A3-4C20-8D07-D0B8C4B87B0F}" type="pres">
      <dgm:prSet presAssocID="{DFF6CED4-15D9-4BDB-A730-076EDD756756}" presName="invisiNode" presStyleLbl="node1" presStyleIdx="4" presStyleCnt="5"/>
      <dgm:spPr/>
    </dgm:pt>
    <dgm:pt modelId="{91E046A5-3BC3-4C4D-8566-29305C822F25}" type="pres">
      <dgm:prSet presAssocID="{DFF6CED4-15D9-4BDB-A730-076EDD756756}" presName="imagNode"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58000" r="-58000"/>
          </a:stretch>
        </a:blipFill>
      </dgm:spPr>
    </dgm:pt>
  </dgm:ptLst>
  <dgm:cxnLst>
    <dgm:cxn modelId="{F237ED06-7D9C-4268-A688-0B82959DF8D5}" type="presOf" srcId="{6D115F8F-1CEA-4C17-ACD5-935124720D6E}" destId="{CD6B5273-2634-41BA-850C-7E4CBDDDD100}" srcOrd="0" destOrd="0" presId="urn:microsoft.com/office/officeart/2005/8/layout/hList7"/>
    <dgm:cxn modelId="{CF81E70A-07E9-4BD5-ABDE-372D7ED83D85}" type="presOf" srcId="{828B13EE-6D36-45CD-9C35-AF4457519E17}" destId="{9F66FFA8-A53B-4BD4-8D75-6ECD73871C3C}" srcOrd="1" destOrd="0" presId="urn:microsoft.com/office/officeart/2005/8/layout/hList7"/>
    <dgm:cxn modelId="{B8232417-6FE9-49C6-837A-D7D015B74A1C}" type="presOf" srcId="{D1567104-330D-4603-8E24-2D502C91C7BD}" destId="{DB0E87DC-FCD6-49BD-B6A9-635D0D344CCF}" srcOrd="1" destOrd="0" presId="urn:microsoft.com/office/officeart/2005/8/layout/hList7"/>
    <dgm:cxn modelId="{A8855D1C-6B39-4FD5-8548-1A0DA4BF7168}" type="presOf" srcId="{3D8032D1-353C-4528-A913-E1DA155CB6FF}" destId="{7D821801-2B69-421C-BEC0-E9FF0EC1A646}" srcOrd="0" destOrd="0" presId="urn:microsoft.com/office/officeart/2005/8/layout/hList7"/>
    <dgm:cxn modelId="{C006192D-BE7C-41C4-9BE3-9884A210C54B}" srcId="{8EDA2F26-CA9C-4BBF-9897-6E40C62EAB53}" destId="{DFF6CED4-15D9-4BDB-A730-076EDD756756}" srcOrd="4" destOrd="0" parTransId="{48BB6615-BDA2-4365-9748-F97147669F4E}" sibTransId="{832537AB-1B72-4BE2-A96B-936AF0878869}"/>
    <dgm:cxn modelId="{9487E92D-11DC-4C28-9116-604989683F27}" type="presOf" srcId="{80C32EC5-6C6E-42C1-A408-ADA5608AAE1D}" destId="{211395D2-628D-4F53-9B46-CEB9D6A4BF33}" srcOrd="0" destOrd="0" presId="urn:microsoft.com/office/officeart/2005/8/layout/hList7"/>
    <dgm:cxn modelId="{6181F247-0722-4626-B389-76BC5F5E0112}" type="presOf" srcId="{8EDA2F26-CA9C-4BBF-9897-6E40C62EAB53}" destId="{26543365-10E7-4D04-8A4E-CB01309860BE}" srcOrd="0" destOrd="0" presId="urn:microsoft.com/office/officeart/2005/8/layout/hList7"/>
    <dgm:cxn modelId="{9A74196D-A95F-4B16-8233-1AD1A9182A51}" type="presOf" srcId="{DFF6CED4-15D9-4BDB-A730-076EDD756756}" destId="{217818B0-C247-48EA-A8A4-D738961DA209}" srcOrd="0" destOrd="0" presId="urn:microsoft.com/office/officeart/2005/8/layout/hList7"/>
    <dgm:cxn modelId="{793B906E-F856-4679-BA61-DB2B6BD40887}" type="presOf" srcId="{0F44202F-90DC-470B-A2E0-66A83E6D74E5}" destId="{C34B034E-B363-499C-8914-4A65BB733601}" srcOrd="1" destOrd="0" presId="urn:microsoft.com/office/officeart/2005/8/layout/hList7"/>
    <dgm:cxn modelId="{0AC3DF70-D0D0-49ED-A785-E049C813DD61}" type="presOf" srcId="{D1567104-330D-4603-8E24-2D502C91C7BD}" destId="{D0DBF621-7F22-46CB-82B1-7374DD3F255B}" srcOrd="0" destOrd="0" presId="urn:microsoft.com/office/officeart/2005/8/layout/hList7"/>
    <dgm:cxn modelId="{A72E7853-7C0F-4268-8209-B2DD627C0F66}" type="presOf" srcId="{DFF6CED4-15D9-4BDB-A730-076EDD756756}" destId="{767BF6B3-0A4F-49D7-97D9-461E493D4CCD}" srcOrd="1" destOrd="0" presId="urn:microsoft.com/office/officeart/2005/8/layout/hList7"/>
    <dgm:cxn modelId="{8B6C6D76-EFF2-4A92-8B52-2E1E91F5E8FF}" srcId="{8EDA2F26-CA9C-4BBF-9897-6E40C62EAB53}" destId="{D1567104-330D-4603-8E24-2D502C91C7BD}" srcOrd="1" destOrd="0" parTransId="{7EBA34CF-E74B-4F20-A6E0-4A69610AB457}" sibTransId="{6D115F8F-1CEA-4C17-ACD5-935124720D6E}"/>
    <dgm:cxn modelId="{838CEB86-F628-4374-9623-0E7701ABA615}" type="presOf" srcId="{13192D50-10DD-4C40-9CBD-0A0767B20573}" destId="{7FFCA2B3-079B-4484-9593-47C7FCB93B23}" srcOrd="0" destOrd="0" presId="urn:microsoft.com/office/officeart/2005/8/layout/hList7"/>
    <dgm:cxn modelId="{D97A6BB1-9CDA-4296-A681-5D97AA06D0F5}" type="presOf" srcId="{828B13EE-6D36-45CD-9C35-AF4457519E17}" destId="{60F4AD52-6EE6-4B5E-A4EF-E59F6690D866}" srcOrd="0" destOrd="0" presId="urn:microsoft.com/office/officeart/2005/8/layout/hList7"/>
    <dgm:cxn modelId="{1B82C4B1-02D1-4D3B-A153-0CA66FCA3086}" srcId="{8EDA2F26-CA9C-4BBF-9897-6E40C62EAB53}" destId="{0F44202F-90DC-470B-A2E0-66A83E6D74E5}" srcOrd="2" destOrd="0" parTransId="{75AC7137-4C8E-41B8-BF7C-5E4598028805}" sibTransId="{BB52CD14-5CC1-4DB8-9BB6-4986FDBB91E7}"/>
    <dgm:cxn modelId="{A3EBFCCC-09CE-47E8-8C73-D50282414869}" type="presOf" srcId="{0F44202F-90DC-470B-A2E0-66A83E6D74E5}" destId="{AD7DF667-FD29-42D1-8263-3D61E770C989}" srcOrd="0" destOrd="0" presId="urn:microsoft.com/office/officeart/2005/8/layout/hList7"/>
    <dgm:cxn modelId="{DE1754CD-B14C-4001-AC30-82E1881F5469}" type="presOf" srcId="{13192D50-10DD-4C40-9CBD-0A0767B20573}" destId="{8EA8F4ED-AA9C-41D2-A403-2CF7A41C3365}" srcOrd="1" destOrd="0" presId="urn:microsoft.com/office/officeart/2005/8/layout/hList7"/>
    <dgm:cxn modelId="{BBCB4AF4-60ED-45FC-BE9E-E8CE6C6B5631}" type="presOf" srcId="{BB52CD14-5CC1-4DB8-9BB6-4986FDBB91E7}" destId="{6FABE55F-F865-4884-A0F2-6CB1D9EE85EB}" srcOrd="0" destOrd="0" presId="urn:microsoft.com/office/officeart/2005/8/layout/hList7"/>
    <dgm:cxn modelId="{02991BF6-DC5C-4D16-A619-47DE1AF5B208}" srcId="{8EDA2F26-CA9C-4BBF-9897-6E40C62EAB53}" destId="{13192D50-10DD-4C40-9CBD-0A0767B20573}" srcOrd="0" destOrd="0" parTransId="{E86CFC7E-F05B-450C-9F39-6DD9AA6E0241}" sibTransId="{80C32EC5-6C6E-42C1-A408-ADA5608AAE1D}"/>
    <dgm:cxn modelId="{8B2EF0F8-4A22-4916-8DFF-34D523E99AF2}" srcId="{8EDA2F26-CA9C-4BBF-9897-6E40C62EAB53}" destId="{828B13EE-6D36-45CD-9C35-AF4457519E17}" srcOrd="3" destOrd="0" parTransId="{144CBF3F-77C2-48D7-8709-0E0F544E40D4}" sibTransId="{3D8032D1-353C-4528-A913-E1DA155CB6FF}"/>
    <dgm:cxn modelId="{E2795364-71C3-4FD3-A969-69B534F65CD5}" type="presParOf" srcId="{26543365-10E7-4D04-8A4E-CB01309860BE}" destId="{E5CA0013-423D-488F-AD26-86B431B52AC7}" srcOrd="0" destOrd="0" presId="urn:microsoft.com/office/officeart/2005/8/layout/hList7"/>
    <dgm:cxn modelId="{38A9EE2F-BFE6-4742-A946-302009A6A496}" type="presParOf" srcId="{26543365-10E7-4D04-8A4E-CB01309860BE}" destId="{F091ACC4-8F13-4183-A152-A3EA6A4DD7D0}" srcOrd="1" destOrd="0" presId="urn:microsoft.com/office/officeart/2005/8/layout/hList7"/>
    <dgm:cxn modelId="{9889F522-D280-46D6-A151-8FE7156B8389}" type="presParOf" srcId="{F091ACC4-8F13-4183-A152-A3EA6A4DD7D0}" destId="{24A517D6-ED70-4D20-87A7-72434C8831C2}" srcOrd="0" destOrd="0" presId="urn:microsoft.com/office/officeart/2005/8/layout/hList7"/>
    <dgm:cxn modelId="{7D33A2F9-8763-461F-9BEA-D1B311C6BA27}" type="presParOf" srcId="{24A517D6-ED70-4D20-87A7-72434C8831C2}" destId="{7FFCA2B3-079B-4484-9593-47C7FCB93B23}" srcOrd="0" destOrd="0" presId="urn:microsoft.com/office/officeart/2005/8/layout/hList7"/>
    <dgm:cxn modelId="{19F2FC87-151E-4274-A4B8-0F2843E5CCCD}" type="presParOf" srcId="{24A517D6-ED70-4D20-87A7-72434C8831C2}" destId="{8EA8F4ED-AA9C-41D2-A403-2CF7A41C3365}" srcOrd="1" destOrd="0" presId="urn:microsoft.com/office/officeart/2005/8/layout/hList7"/>
    <dgm:cxn modelId="{95EA46B2-3566-4BD5-A158-D39174D226F6}" type="presParOf" srcId="{24A517D6-ED70-4D20-87A7-72434C8831C2}" destId="{D0F60B57-5BD5-4B27-B2A7-CEFE542FDC5E}" srcOrd="2" destOrd="0" presId="urn:microsoft.com/office/officeart/2005/8/layout/hList7"/>
    <dgm:cxn modelId="{D3357CA4-DB59-45B5-B922-8153452FC1F6}" type="presParOf" srcId="{24A517D6-ED70-4D20-87A7-72434C8831C2}" destId="{621386CE-0A1C-426B-853F-FBD842D3B45C}" srcOrd="3" destOrd="0" presId="urn:microsoft.com/office/officeart/2005/8/layout/hList7"/>
    <dgm:cxn modelId="{4588F3E7-68FC-4370-9029-2AE180D78E4C}" type="presParOf" srcId="{F091ACC4-8F13-4183-A152-A3EA6A4DD7D0}" destId="{211395D2-628D-4F53-9B46-CEB9D6A4BF33}" srcOrd="1" destOrd="0" presId="urn:microsoft.com/office/officeart/2005/8/layout/hList7"/>
    <dgm:cxn modelId="{DF451C95-5BEF-47E0-86CF-81034E6E5A32}" type="presParOf" srcId="{F091ACC4-8F13-4183-A152-A3EA6A4DD7D0}" destId="{71B39118-34CD-45C7-91CB-697CBBF38A85}" srcOrd="2" destOrd="0" presId="urn:microsoft.com/office/officeart/2005/8/layout/hList7"/>
    <dgm:cxn modelId="{7B7186E3-FC31-4FD5-B462-076ABA14E984}" type="presParOf" srcId="{71B39118-34CD-45C7-91CB-697CBBF38A85}" destId="{D0DBF621-7F22-46CB-82B1-7374DD3F255B}" srcOrd="0" destOrd="0" presId="urn:microsoft.com/office/officeart/2005/8/layout/hList7"/>
    <dgm:cxn modelId="{4EDC7B8F-024F-4B7A-9299-53116708289E}" type="presParOf" srcId="{71B39118-34CD-45C7-91CB-697CBBF38A85}" destId="{DB0E87DC-FCD6-49BD-B6A9-635D0D344CCF}" srcOrd="1" destOrd="0" presId="urn:microsoft.com/office/officeart/2005/8/layout/hList7"/>
    <dgm:cxn modelId="{548653BE-244D-44B9-B6C8-74C52173EFDB}" type="presParOf" srcId="{71B39118-34CD-45C7-91CB-697CBBF38A85}" destId="{04E5D51F-29E8-4DD3-8B6A-B86571D0B663}" srcOrd="2" destOrd="0" presId="urn:microsoft.com/office/officeart/2005/8/layout/hList7"/>
    <dgm:cxn modelId="{72B840EC-9395-4676-AAB1-78F503C98C55}" type="presParOf" srcId="{71B39118-34CD-45C7-91CB-697CBBF38A85}" destId="{0C54A2A1-C1AA-4882-8961-EEF22750F6FB}" srcOrd="3" destOrd="0" presId="urn:microsoft.com/office/officeart/2005/8/layout/hList7"/>
    <dgm:cxn modelId="{935BE2E3-0EEC-4076-9F97-66B0E4229CCE}" type="presParOf" srcId="{F091ACC4-8F13-4183-A152-A3EA6A4DD7D0}" destId="{CD6B5273-2634-41BA-850C-7E4CBDDDD100}" srcOrd="3" destOrd="0" presId="urn:microsoft.com/office/officeart/2005/8/layout/hList7"/>
    <dgm:cxn modelId="{67E9E254-685A-460C-B3DD-52DD843A6296}" type="presParOf" srcId="{F091ACC4-8F13-4183-A152-A3EA6A4DD7D0}" destId="{56B4E6A7-BA99-4F7A-9BFF-BD32ACC89F07}" srcOrd="4" destOrd="0" presId="urn:microsoft.com/office/officeart/2005/8/layout/hList7"/>
    <dgm:cxn modelId="{38902E6E-0712-48B3-8DFD-7D85390EAC74}" type="presParOf" srcId="{56B4E6A7-BA99-4F7A-9BFF-BD32ACC89F07}" destId="{AD7DF667-FD29-42D1-8263-3D61E770C989}" srcOrd="0" destOrd="0" presId="urn:microsoft.com/office/officeart/2005/8/layout/hList7"/>
    <dgm:cxn modelId="{4071307C-3AC7-49AD-BE4D-8B2BBE93974F}" type="presParOf" srcId="{56B4E6A7-BA99-4F7A-9BFF-BD32ACC89F07}" destId="{C34B034E-B363-499C-8914-4A65BB733601}" srcOrd="1" destOrd="0" presId="urn:microsoft.com/office/officeart/2005/8/layout/hList7"/>
    <dgm:cxn modelId="{28E037E8-7551-45FC-98C3-4B701E24A157}" type="presParOf" srcId="{56B4E6A7-BA99-4F7A-9BFF-BD32ACC89F07}" destId="{F98783B4-3425-4794-A5AE-D1E8A8AF1733}" srcOrd="2" destOrd="0" presId="urn:microsoft.com/office/officeart/2005/8/layout/hList7"/>
    <dgm:cxn modelId="{44703C6D-D128-4D4F-B801-E081815D49D8}" type="presParOf" srcId="{56B4E6A7-BA99-4F7A-9BFF-BD32ACC89F07}" destId="{1EC91432-E88C-40D6-9ED1-18FDC72D6E3B}" srcOrd="3" destOrd="0" presId="urn:microsoft.com/office/officeart/2005/8/layout/hList7"/>
    <dgm:cxn modelId="{AF05DAFC-DD5D-4930-9DDE-BE95F164DCD9}" type="presParOf" srcId="{F091ACC4-8F13-4183-A152-A3EA6A4DD7D0}" destId="{6FABE55F-F865-4884-A0F2-6CB1D9EE85EB}" srcOrd="5" destOrd="0" presId="urn:microsoft.com/office/officeart/2005/8/layout/hList7"/>
    <dgm:cxn modelId="{9E0A1BD9-FDF4-4AAB-B84B-243873133CA6}" type="presParOf" srcId="{F091ACC4-8F13-4183-A152-A3EA6A4DD7D0}" destId="{2ACE14C9-23E1-49B3-974E-FE3960CFA535}" srcOrd="6" destOrd="0" presId="urn:microsoft.com/office/officeart/2005/8/layout/hList7"/>
    <dgm:cxn modelId="{1BFD5BDD-BB8A-4826-A007-D4B9A9BA6120}" type="presParOf" srcId="{2ACE14C9-23E1-49B3-974E-FE3960CFA535}" destId="{60F4AD52-6EE6-4B5E-A4EF-E59F6690D866}" srcOrd="0" destOrd="0" presId="urn:microsoft.com/office/officeart/2005/8/layout/hList7"/>
    <dgm:cxn modelId="{9B880FCF-1509-4AE6-8648-13A40F5F75AF}" type="presParOf" srcId="{2ACE14C9-23E1-49B3-974E-FE3960CFA535}" destId="{9F66FFA8-A53B-4BD4-8D75-6ECD73871C3C}" srcOrd="1" destOrd="0" presId="urn:microsoft.com/office/officeart/2005/8/layout/hList7"/>
    <dgm:cxn modelId="{4691CDF8-B0CE-438E-A1B2-B5FB46943731}" type="presParOf" srcId="{2ACE14C9-23E1-49B3-974E-FE3960CFA535}" destId="{64C862FB-DDB0-49EF-8597-391AB930D773}" srcOrd="2" destOrd="0" presId="urn:microsoft.com/office/officeart/2005/8/layout/hList7"/>
    <dgm:cxn modelId="{77893511-4255-4DBF-A7B5-4B9868FFED98}" type="presParOf" srcId="{2ACE14C9-23E1-49B3-974E-FE3960CFA535}" destId="{C370264D-441D-4B12-84DD-540AD45C9A55}" srcOrd="3" destOrd="0" presId="urn:microsoft.com/office/officeart/2005/8/layout/hList7"/>
    <dgm:cxn modelId="{777DEEBA-F2F3-4129-95B0-DFD9BBE6B864}" type="presParOf" srcId="{F091ACC4-8F13-4183-A152-A3EA6A4DD7D0}" destId="{7D821801-2B69-421C-BEC0-E9FF0EC1A646}" srcOrd="7" destOrd="0" presId="urn:microsoft.com/office/officeart/2005/8/layout/hList7"/>
    <dgm:cxn modelId="{03051702-1DAF-42AC-8604-CD687289CD6D}" type="presParOf" srcId="{F091ACC4-8F13-4183-A152-A3EA6A4DD7D0}" destId="{553B004B-AA9F-4420-BDD1-7A4D57D022AA}" srcOrd="8" destOrd="0" presId="urn:microsoft.com/office/officeart/2005/8/layout/hList7"/>
    <dgm:cxn modelId="{4EE54CB6-B9B0-4B70-B964-E01E51E69533}" type="presParOf" srcId="{553B004B-AA9F-4420-BDD1-7A4D57D022AA}" destId="{217818B0-C247-48EA-A8A4-D738961DA209}" srcOrd="0" destOrd="0" presId="urn:microsoft.com/office/officeart/2005/8/layout/hList7"/>
    <dgm:cxn modelId="{015C5DB4-E4F7-49D2-838A-27FB0042F733}" type="presParOf" srcId="{553B004B-AA9F-4420-BDD1-7A4D57D022AA}" destId="{767BF6B3-0A4F-49D7-97D9-461E493D4CCD}" srcOrd="1" destOrd="0" presId="urn:microsoft.com/office/officeart/2005/8/layout/hList7"/>
    <dgm:cxn modelId="{672CF059-BB15-4664-AACB-76694182FFD2}" type="presParOf" srcId="{553B004B-AA9F-4420-BDD1-7A4D57D022AA}" destId="{0415DFEF-D4A3-4C20-8D07-D0B8C4B87B0F}" srcOrd="2" destOrd="0" presId="urn:microsoft.com/office/officeart/2005/8/layout/hList7"/>
    <dgm:cxn modelId="{83714144-F178-4DC0-AE01-A02B5CFEFF4F}" type="presParOf" srcId="{553B004B-AA9F-4420-BDD1-7A4D57D022AA}" destId="{91E046A5-3BC3-4C4D-8566-29305C822F25}"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E164EC-67F5-41AB-8F78-8286D475E37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1AE792C6-02C0-4F59-BF61-1261D55FB176}">
      <dgm:prSet/>
      <dgm:spPr/>
      <dgm:t>
        <a:bodyPr/>
        <a:lstStyle/>
        <a:p>
          <a:r>
            <a:rPr lang="en-IN" b="1" i="0" dirty="0"/>
            <a:t>Makeup Enthusiasts and Professionals</a:t>
          </a:r>
          <a:endParaRPr lang="en-IN" dirty="0"/>
        </a:p>
      </dgm:t>
    </dgm:pt>
    <dgm:pt modelId="{4E46C397-CB2F-4808-BF1F-CB8A91173BF6}" type="parTrans" cxnId="{537AB009-7DE4-45F1-A07F-A560FF5B0625}">
      <dgm:prSet/>
      <dgm:spPr/>
      <dgm:t>
        <a:bodyPr/>
        <a:lstStyle/>
        <a:p>
          <a:endParaRPr lang="en-IN"/>
        </a:p>
      </dgm:t>
    </dgm:pt>
    <dgm:pt modelId="{5A12545D-C736-459A-B35D-2067B32C19CA}" type="sibTrans" cxnId="{537AB009-7DE4-45F1-A07F-A560FF5B0625}">
      <dgm:prSet/>
      <dgm:spPr/>
      <dgm:t>
        <a:bodyPr/>
        <a:lstStyle/>
        <a:p>
          <a:endParaRPr lang="en-IN"/>
        </a:p>
      </dgm:t>
    </dgm:pt>
    <dgm:pt modelId="{8C51D4A1-350D-4269-97F5-D4E28E99C5A6}">
      <dgm:prSet/>
      <dgm:spPr/>
      <dgm:t>
        <a:bodyPr/>
        <a:lstStyle/>
        <a:p>
          <a:r>
            <a:rPr lang="en-IN" b="1" i="0"/>
            <a:t>Beginners in Makeup Application</a:t>
          </a:r>
          <a:endParaRPr lang="en-IN"/>
        </a:p>
      </dgm:t>
    </dgm:pt>
    <dgm:pt modelId="{61163C40-71FC-4FE3-8D7F-E7F84C551372}" type="parTrans" cxnId="{260A3C4F-2651-4691-8E53-AD3B590AD67F}">
      <dgm:prSet/>
      <dgm:spPr/>
      <dgm:t>
        <a:bodyPr/>
        <a:lstStyle/>
        <a:p>
          <a:endParaRPr lang="en-IN"/>
        </a:p>
      </dgm:t>
    </dgm:pt>
    <dgm:pt modelId="{FBEA6447-0A66-48DC-B28A-E94C995D3903}" type="sibTrans" cxnId="{260A3C4F-2651-4691-8E53-AD3B590AD67F}">
      <dgm:prSet/>
      <dgm:spPr/>
      <dgm:t>
        <a:bodyPr/>
        <a:lstStyle/>
        <a:p>
          <a:endParaRPr lang="en-IN"/>
        </a:p>
      </dgm:t>
    </dgm:pt>
    <dgm:pt modelId="{F2812869-9CF8-496D-A785-8FF76BB1249A}">
      <dgm:prSet/>
      <dgm:spPr/>
      <dgm:t>
        <a:bodyPr/>
        <a:lstStyle/>
        <a:p>
          <a:r>
            <a:rPr lang="en-IN" b="1" i="0"/>
            <a:t>People with Unsteady Hands</a:t>
          </a:r>
          <a:endParaRPr lang="en-IN"/>
        </a:p>
      </dgm:t>
    </dgm:pt>
    <dgm:pt modelId="{7B5FCA46-CCBF-4DE2-B345-284338BFDDEF}" type="parTrans" cxnId="{A4F257F2-000C-4226-AEAE-F68E7B308996}">
      <dgm:prSet/>
      <dgm:spPr/>
      <dgm:t>
        <a:bodyPr/>
        <a:lstStyle/>
        <a:p>
          <a:endParaRPr lang="en-IN"/>
        </a:p>
      </dgm:t>
    </dgm:pt>
    <dgm:pt modelId="{5DBABEC8-C394-46D3-A193-48514597D739}" type="sibTrans" cxnId="{A4F257F2-000C-4226-AEAE-F68E7B308996}">
      <dgm:prSet/>
      <dgm:spPr/>
      <dgm:t>
        <a:bodyPr/>
        <a:lstStyle/>
        <a:p>
          <a:endParaRPr lang="en-IN"/>
        </a:p>
      </dgm:t>
    </dgm:pt>
    <dgm:pt modelId="{ECF17E59-6DFC-4726-B2C3-3E185178C4F5}">
      <dgm:prSet/>
      <dgm:spPr/>
      <dgm:t>
        <a:bodyPr/>
        <a:lstStyle/>
        <a:p>
          <a:r>
            <a:rPr lang="en-IN" b="1" i="0"/>
            <a:t>Busy Individuals</a:t>
          </a:r>
          <a:endParaRPr lang="en-IN"/>
        </a:p>
      </dgm:t>
    </dgm:pt>
    <dgm:pt modelId="{F2E2EA82-93CF-40E8-9648-F47FD7DA6C09}" type="parTrans" cxnId="{C9F2D197-CD75-4F00-9908-9C137AA55B70}">
      <dgm:prSet/>
      <dgm:spPr/>
      <dgm:t>
        <a:bodyPr/>
        <a:lstStyle/>
        <a:p>
          <a:endParaRPr lang="en-IN"/>
        </a:p>
      </dgm:t>
    </dgm:pt>
    <dgm:pt modelId="{ADAD521A-9FB9-4ECC-B7F2-D20FD2C06984}" type="sibTrans" cxnId="{C9F2D197-CD75-4F00-9908-9C137AA55B70}">
      <dgm:prSet/>
      <dgm:spPr/>
      <dgm:t>
        <a:bodyPr/>
        <a:lstStyle/>
        <a:p>
          <a:endParaRPr lang="en-IN"/>
        </a:p>
      </dgm:t>
    </dgm:pt>
    <dgm:pt modelId="{5DB89393-309C-4375-81EC-5A1041AEA260}">
      <dgm:prSet/>
      <dgm:spPr/>
      <dgm:t>
        <a:bodyPr/>
        <a:lstStyle/>
        <a:p>
          <a:r>
            <a:rPr lang="en-IN" b="1" i="0"/>
            <a:t>Innovative Beauty Product Consumers</a:t>
          </a:r>
          <a:endParaRPr lang="en-IN"/>
        </a:p>
      </dgm:t>
    </dgm:pt>
    <dgm:pt modelId="{81618CDD-D0B0-45BA-B963-0074268FF91D}" type="parTrans" cxnId="{593DA014-3092-4C32-B4BF-3A44A4817B40}">
      <dgm:prSet/>
      <dgm:spPr/>
      <dgm:t>
        <a:bodyPr/>
        <a:lstStyle/>
        <a:p>
          <a:endParaRPr lang="en-IN"/>
        </a:p>
      </dgm:t>
    </dgm:pt>
    <dgm:pt modelId="{2094BD4F-6FC7-4513-938D-79AAE6191666}" type="sibTrans" cxnId="{593DA014-3092-4C32-B4BF-3A44A4817B40}">
      <dgm:prSet/>
      <dgm:spPr/>
      <dgm:t>
        <a:bodyPr/>
        <a:lstStyle/>
        <a:p>
          <a:endParaRPr lang="en-IN"/>
        </a:p>
      </dgm:t>
    </dgm:pt>
    <dgm:pt modelId="{14DB6032-1359-471D-BE87-29D21429739C}">
      <dgm:prSet/>
      <dgm:spPr/>
      <dgm:t>
        <a:bodyPr/>
        <a:lstStyle/>
        <a:p>
          <a:r>
            <a:rPr lang="en-IN" b="1" i="0"/>
            <a:t>Cosmetic and Beauty Brands</a:t>
          </a:r>
          <a:endParaRPr lang="en-IN"/>
        </a:p>
      </dgm:t>
    </dgm:pt>
    <dgm:pt modelId="{B5671060-D3AB-4923-8C1A-427488914801}" type="parTrans" cxnId="{D2AE7291-7187-4ADB-AAD1-B5D2E4644705}">
      <dgm:prSet/>
      <dgm:spPr/>
      <dgm:t>
        <a:bodyPr/>
        <a:lstStyle/>
        <a:p>
          <a:endParaRPr lang="en-IN"/>
        </a:p>
      </dgm:t>
    </dgm:pt>
    <dgm:pt modelId="{67FBD933-159C-483B-B35A-E4C88E8B21BF}" type="sibTrans" cxnId="{D2AE7291-7187-4ADB-AAD1-B5D2E4644705}">
      <dgm:prSet/>
      <dgm:spPr/>
      <dgm:t>
        <a:bodyPr/>
        <a:lstStyle/>
        <a:p>
          <a:endParaRPr lang="en-IN"/>
        </a:p>
      </dgm:t>
    </dgm:pt>
    <dgm:pt modelId="{A8B88559-410B-411F-A9CC-380F8D78D5D1}" type="pres">
      <dgm:prSet presAssocID="{A4E164EC-67F5-41AB-8F78-8286D475E375}" presName="linearFlow" presStyleCnt="0">
        <dgm:presLayoutVars>
          <dgm:dir/>
          <dgm:resizeHandles val="exact"/>
        </dgm:presLayoutVars>
      </dgm:prSet>
      <dgm:spPr/>
    </dgm:pt>
    <dgm:pt modelId="{730097B1-09A2-4BAF-840B-435809DCA9BC}" type="pres">
      <dgm:prSet presAssocID="{1AE792C6-02C0-4F59-BF61-1261D55FB176}" presName="composite" presStyleCnt="0"/>
      <dgm:spPr/>
    </dgm:pt>
    <dgm:pt modelId="{25B3C020-6111-4971-9E41-52E543DF1F33}" type="pres">
      <dgm:prSet presAssocID="{1AE792C6-02C0-4F59-BF61-1261D55FB176}"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0609D6D-EA9E-4700-B6D2-9BE8C4BDF3A4}" type="pres">
      <dgm:prSet presAssocID="{1AE792C6-02C0-4F59-BF61-1261D55FB176}" presName="txShp" presStyleLbl="node1" presStyleIdx="0" presStyleCnt="6" custScaleY="114756">
        <dgm:presLayoutVars>
          <dgm:bulletEnabled val="1"/>
        </dgm:presLayoutVars>
      </dgm:prSet>
      <dgm:spPr/>
    </dgm:pt>
    <dgm:pt modelId="{CB1053C2-EF40-4EC5-A642-E76D42DC0A61}" type="pres">
      <dgm:prSet presAssocID="{5A12545D-C736-459A-B35D-2067B32C19CA}" presName="spacing" presStyleCnt="0"/>
      <dgm:spPr/>
    </dgm:pt>
    <dgm:pt modelId="{7A95BCF1-C366-4691-AABD-BE11C648C3A0}" type="pres">
      <dgm:prSet presAssocID="{8C51D4A1-350D-4269-97F5-D4E28E99C5A6}" presName="composite" presStyleCnt="0"/>
      <dgm:spPr/>
    </dgm:pt>
    <dgm:pt modelId="{366D433C-EE0B-4B4F-9FA2-A1052DBA54CE}" type="pres">
      <dgm:prSet presAssocID="{8C51D4A1-350D-4269-97F5-D4E28E99C5A6}" presName="imgShp"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dgm:spPr>
    </dgm:pt>
    <dgm:pt modelId="{42A6B050-E936-4CA9-85DB-41F5D13D1332}" type="pres">
      <dgm:prSet presAssocID="{8C51D4A1-350D-4269-97F5-D4E28E99C5A6}" presName="txShp" presStyleLbl="node1" presStyleIdx="1" presStyleCnt="6">
        <dgm:presLayoutVars>
          <dgm:bulletEnabled val="1"/>
        </dgm:presLayoutVars>
      </dgm:prSet>
      <dgm:spPr/>
    </dgm:pt>
    <dgm:pt modelId="{73FFE4F6-38B0-48B9-BD68-B690875ABB28}" type="pres">
      <dgm:prSet presAssocID="{FBEA6447-0A66-48DC-B28A-E94C995D3903}" presName="spacing" presStyleCnt="0"/>
      <dgm:spPr/>
    </dgm:pt>
    <dgm:pt modelId="{A6C1613E-8892-4AC3-A4AA-222616A4E275}" type="pres">
      <dgm:prSet presAssocID="{F2812869-9CF8-496D-A785-8FF76BB1249A}" presName="composite" presStyleCnt="0"/>
      <dgm:spPr/>
    </dgm:pt>
    <dgm:pt modelId="{BED2CB81-0DBB-44CB-9789-4D947290E9F0}" type="pres">
      <dgm:prSet presAssocID="{F2812869-9CF8-496D-A785-8FF76BB1249A}" presName="imgShp" presStyleLbl="fg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dgm:spPr>
    </dgm:pt>
    <dgm:pt modelId="{EE6A39C9-FF5E-4C41-A785-44580A3C9FCA}" type="pres">
      <dgm:prSet presAssocID="{F2812869-9CF8-496D-A785-8FF76BB1249A}" presName="txShp" presStyleLbl="node1" presStyleIdx="2" presStyleCnt="6">
        <dgm:presLayoutVars>
          <dgm:bulletEnabled val="1"/>
        </dgm:presLayoutVars>
      </dgm:prSet>
      <dgm:spPr/>
    </dgm:pt>
    <dgm:pt modelId="{60BA3E48-B4E1-4A2C-A52C-832DB861D763}" type="pres">
      <dgm:prSet presAssocID="{5DBABEC8-C394-46D3-A193-48514597D739}" presName="spacing" presStyleCnt="0"/>
      <dgm:spPr/>
    </dgm:pt>
    <dgm:pt modelId="{DAF72CEB-E1E5-4516-BC1A-73B8D10A9D29}" type="pres">
      <dgm:prSet presAssocID="{ECF17E59-6DFC-4726-B2C3-3E185178C4F5}" presName="composite" presStyleCnt="0"/>
      <dgm:spPr/>
    </dgm:pt>
    <dgm:pt modelId="{B40C3401-0B86-412D-BD4D-262C0B85A8BF}" type="pres">
      <dgm:prSet presAssocID="{ECF17E59-6DFC-4726-B2C3-3E185178C4F5}" presName="imgShp"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dgm:spPr>
    </dgm:pt>
    <dgm:pt modelId="{1BC661AB-D8CC-420F-AB47-C609FC57E4B6}" type="pres">
      <dgm:prSet presAssocID="{ECF17E59-6DFC-4726-B2C3-3E185178C4F5}" presName="txShp" presStyleLbl="node1" presStyleIdx="3" presStyleCnt="6">
        <dgm:presLayoutVars>
          <dgm:bulletEnabled val="1"/>
        </dgm:presLayoutVars>
      </dgm:prSet>
      <dgm:spPr/>
    </dgm:pt>
    <dgm:pt modelId="{5201CD0C-5AEA-47ED-89D6-DF914A7ABB12}" type="pres">
      <dgm:prSet presAssocID="{ADAD521A-9FB9-4ECC-B7F2-D20FD2C06984}" presName="spacing" presStyleCnt="0"/>
      <dgm:spPr/>
    </dgm:pt>
    <dgm:pt modelId="{2A5B4776-ABFE-4D51-BCB4-27F565C5AB27}" type="pres">
      <dgm:prSet presAssocID="{5DB89393-309C-4375-81EC-5A1041AEA260}" presName="composite" presStyleCnt="0"/>
      <dgm:spPr/>
    </dgm:pt>
    <dgm:pt modelId="{8CB1CE6D-3FC7-4491-A370-5C19E9A604A1}" type="pres">
      <dgm:prSet presAssocID="{5DB89393-309C-4375-81EC-5A1041AEA260}" presName="imgShp" presStyleLbl="fgImgPlac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l="-25000" r="-25000"/>
          </a:stretch>
        </a:blipFill>
      </dgm:spPr>
    </dgm:pt>
    <dgm:pt modelId="{4C35A799-7DC4-445C-81A8-610ABFEC5EF4}" type="pres">
      <dgm:prSet presAssocID="{5DB89393-309C-4375-81EC-5A1041AEA260}" presName="txShp" presStyleLbl="node1" presStyleIdx="4" presStyleCnt="6">
        <dgm:presLayoutVars>
          <dgm:bulletEnabled val="1"/>
        </dgm:presLayoutVars>
      </dgm:prSet>
      <dgm:spPr/>
    </dgm:pt>
    <dgm:pt modelId="{B72F4B48-D724-404E-8BCF-7206A96A6556}" type="pres">
      <dgm:prSet presAssocID="{2094BD4F-6FC7-4513-938D-79AAE6191666}" presName="spacing" presStyleCnt="0"/>
      <dgm:spPr/>
    </dgm:pt>
    <dgm:pt modelId="{38E108AF-61A2-4F31-8081-E20533D4DEFE}" type="pres">
      <dgm:prSet presAssocID="{14DB6032-1359-471D-BE87-29D21429739C}" presName="composite" presStyleCnt="0"/>
      <dgm:spPr/>
    </dgm:pt>
    <dgm:pt modelId="{B28478EC-E673-48BA-A585-73D3F582D82F}" type="pres">
      <dgm:prSet presAssocID="{14DB6032-1359-471D-BE87-29D21429739C}" presName="imgShp"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l="-25000" r="-25000"/>
          </a:stretch>
        </a:blipFill>
      </dgm:spPr>
    </dgm:pt>
    <dgm:pt modelId="{EE9330A0-0579-4A7D-9033-1A49A8A16569}" type="pres">
      <dgm:prSet presAssocID="{14DB6032-1359-471D-BE87-29D21429739C}" presName="txShp" presStyleLbl="node1" presStyleIdx="5" presStyleCnt="6">
        <dgm:presLayoutVars>
          <dgm:bulletEnabled val="1"/>
        </dgm:presLayoutVars>
      </dgm:prSet>
      <dgm:spPr/>
    </dgm:pt>
  </dgm:ptLst>
  <dgm:cxnLst>
    <dgm:cxn modelId="{E037B906-B985-417C-80A7-EC72BD6A1A9C}" type="presOf" srcId="{1AE792C6-02C0-4F59-BF61-1261D55FB176}" destId="{30609D6D-EA9E-4700-B6D2-9BE8C4BDF3A4}" srcOrd="0" destOrd="0" presId="urn:microsoft.com/office/officeart/2005/8/layout/vList3"/>
    <dgm:cxn modelId="{537AB009-7DE4-45F1-A07F-A560FF5B0625}" srcId="{A4E164EC-67F5-41AB-8F78-8286D475E375}" destId="{1AE792C6-02C0-4F59-BF61-1261D55FB176}" srcOrd="0" destOrd="0" parTransId="{4E46C397-CB2F-4808-BF1F-CB8A91173BF6}" sibTransId="{5A12545D-C736-459A-B35D-2067B32C19CA}"/>
    <dgm:cxn modelId="{EFA4FD11-79AB-42CF-A7B3-6DC5612A497B}" type="presOf" srcId="{F2812869-9CF8-496D-A785-8FF76BB1249A}" destId="{EE6A39C9-FF5E-4C41-A785-44580A3C9FCA}" srcOrd="0" destOrd="0" presId="urn:microsoft.com/office/officeart/2005/8/layout/vList3"/>
    <dgm:cxn modelId="{593DA014-3092-4C32-B4BF-3A44A4817B40}" srcId="{A4E164EC-67F5-41AB-8F78-8286D475E375}" destId="{5DB89393-309C-4375-81EC-5A1041AEA260}" srcOrd="4" destOrd="0" parTransId="{81618CDD-D0B0-45BA-B963-0074268FF91D}" sibTransId="{2094BD4F-6FC7-4513-938D-79AAE6191666}"/>
    <dgm:cxn modelId="{7B829E49-1C57-4B88-873C-15F1E82971C0}" type="presOf" srcId="{ECF17E59-6DFC-4726-B2C3-3E185178C4F5}" destId="{1BC661AB-D8CC-420F-AB47-C609FC57E4B6}" srcOrd="0" destOrd="0" presId="urn:microsoft.com/office/officeart/2005/8/layout/vList3"/>
    <dgm:cxn modelId="{AC6DD949-993D-4063-BE71-2A9B5F4A3A43}" type="presOf" srcId="{5DB89393-309C-4375-81EC-5A1041AEA260}" destId="{4C35A799-7DC4-445C-81A8-610ABFEC5EF4}" srcOrd="0" destOrd="0" presId="urn:microsoft.com/office/officeart/2005/8/layout/vList3"/>
    <dgm:cxn modelId="{260A3C4F-2651-4691-8E53-AD3B590AD67F}" srcId="{A4E164EC-67F5-41AB-8F78-8286D475E375}" destId="{8C51D4A1-350D-4269-97F5-D4E28E99C5A6}" srcOrd="1" destOrd="0" parTransId="{61163C40-71FC-4FE3-8D7F-E7F84C551372}" sibTransId="{FBEA6447-0A66-48DC-B28A-E94C995D3903}"/>
    <dgm:cxn modelId="{93420851-0F3B-4396-959F-5125325DBF42}" type="presOf" srcId="{14DB6032-1359-471D-BE87-29D21429739C}" destId="{EE9330A0-0579-4A7D-9033-1A49A8A16569}" srcOrd="0" destOrd="0" presId="urn:microsoft.com/office/officeart/2005/8/layout/vList3"/>
    <dgm:cxn modelId="{D2AE7291-7187-4ADB-AAD1-B5D2E4644705}" srcId="{A4E164EC-67F5-41AB-8F78-8286D475E375}" destId="{14DB6032-1359-471D-BE87-29D21429739C}" srcOrd="5" destOrd="0" parTransId="{B5671060-D3AB-4923-8C1A-427488914801}" sibTransId="{67FBD933-159C-483B-B35A-E4C88E8B21BF}"/>
    <dgm:cxn modelId="{C9F2D197-CD75-4F00-9908-9C137AA55B70}" srcId="{A4E164EC-67F5-41AB-8F78-8286D475E375}" destId="{ECF17E59-6DFC-4726-B2C3-3E185178C4F5}" srcOrd="3" destOrd="0" parTransId="{F2E2EA82-93CF-40E8-9648-F47FD7DA6C09}" sibTransId="{ADAD521A-9FB9-4ECC-B7F2-D20FD2C06984}"/>
    <dgm:cxn modelId="{5B8DDDAC-BA28-42EA-AE08-8C7B1063A218}" type="presOf" srcId="{8C51D4A1-350D-4269-97F5-D4E28E99C5A6}" destId="{42A6B050-E936-4CA9-85DB-41F5D13D1332}" srcOrd="0" destOrd="0" presId="urn:microsoft.com/office/officeart/2005/8/layout/vList3"/>
    <dgm:cxn modelId="{060D36D6-F647-447D-827E-0D0C2B6DB2AD}" type="presOf" srcId="{A4E164EC-67F5-41AB-8F78-8286D475E375}" destId="{A8B88559-410B-411F-A9CC-380F8D78D5D1}" srcOrd="0" destOrd="0" presId="urn:microsoft.com/office/officeart/2005/8/layout/vList3"/>
    <dgm:cxn modelId="{A4F257F2-000C-4226-AEAE-F68E7B308996}" srcId="{A4E164EC-67F5-41AB-8F78-8286D475E375}" destId="{F2812869-9CF8-496D-A785-8FF76BB1249A}" srcOrd="2" destOrd="0" parTransId="{7B5FCA46-CCBF-4DE2-B345-284338BFDDEF}" sibTransId="{5DBABEC8-C394-46D3-A193-48514597D739}"/>
    <dgm:cxn modelId="{D2B8CE70-9B44-4C50-AD56-1A55A618EADE}" type="presParOf" srcId="{A8B88559-410B-411F-A9CC-380F8D78D5D1}" destId="{730097B1-09A2-4BAF-840B-435809DCA9BC}" srcOrd="0" destOrd="0" presId="urn:microsoft.com/office/officeart/2005/8/layout/vList3"/>
    <dgm:cxn modelId="{331A4521-6AFF-4521-A4F2-72B8C1D523B4}" type="presParOf" srcId="{730097B1-09A2-4BAF-840B-435809DCA9BC}" destId="{25B3C020-6111-4971-9E41-52E543DF1F33}" srcOrd="0" destOrd="0" presId="urn:microsoft.com/office/officeart/2005/8/layout/vList3"/>
    <dgm:cxn modelId="{BB00ADB9-DCF5-4CBB-83D7-2E40EB1D6724}" type="presParOf" srcId="{730097B1-09A2-4BAF-840B-435809DCA9BC}" destId="{30609D6D-EA9E-4700-B6D2-9BE8C4BDF3A4}" srcOrd="1" destOrd="0" presId="urn:microsoft.com/office/officeart/2005/8/layout/vList3"/>
    <dgm:cxn modelId="{2F796654-25AD-4EBF-A59A-BE91CDCB09EE}" type="presParOf" srcId="{A8B88559-410B-411F-A9CC-380F8D78D5D1}" destId="{CB1053C2-EF40-4EC5-A642-E76D42DC0A61}" srcOrd="1" destOrd="0" presId="urn:microsoft.com/office/officeart/2005/8/layout/vList3"/>
    <dgm:cxn modelId="{8577AC42-761C-4D46-9888-2418F1CC8294}" type="presParOf" srcId="{A8B88559-410B-411F-A9CC-380F8D78D5D1}" destId="{7A95BCF1-C366-4691-AABD-BE11C648C3A0}" srcOrd="2" destOrd="0" presId="urn:microsoft.com/office/officeart/2005/8/layout/vList3"/>
    <dgm:cxn modelId="{F9EDB03D-D1E5-4883-9E7C-3C56A8A8926D}" type="presParOf" srcId="{7A95BCF1-C366-4691-AABD-BE11C648C3A0}" destId="{366D433C-EE0B-4B4F-9FA2-A1052DBA54CE}" srcOrd="0" destOrd="0" presId="urn:microsoft.com/office/officeart/2005/8/layout/vList3"/>
    <dgm:cxn modelId="{E683CF25-62A4-466D-8FFA-8DB6938D844C}" type="presParOf" srcId="{7A95BCF1-C366-4691-AABD-BE11C648C3A0}" destId="{42A6B050-E936-4CA9-85DB-41F5D13D1332}" srcOrd="1" destOrd="0" presId="urn:microsoft.com/office/officeart/2005/8/layout/vList3"/>
    <dgm:cxn modelId="{4A853EBB-3757-48F7-94E2-389DDB1DAB48}" type="presParOf" srcId="{A8B88559-410B-411F-A9CC-380F8D78D5D1}" destId="{73FFE4F6-38B0-48B9-BD68-B690875ABB28}" srcOrd="3" destOrd="0" presId="urn:microsoft.com/office/officeart/2005/8/layout/vList3"/>
    <dgm:cxn modelId="{57EE16BE-FF52-4662-BE8A-EA8574FB849A}" type="presParOf" srcId="{A8B88559-410B-411F-A9CC-380F8D78D5D1}" destId="{A6C1613E-8892-4AC3-A4AA-222616A4E275}" srcOrd="4" destOrd="0" presId="urn:microsoft.com/office/officeart/2005/8/layout/vList3"/>
    <dgm:cxn modelId="{C7FEA84D-8C12-454C-88C9-10068C65DD76}" type="presParOf" srcId="{A6C1613E-8892-4AC3-A4AA-222616A4E275}" destId="{BED2CB81-0DBB-44CB-9789-4D947290E9F0}" srcOrd="0" destOrd="0" presId="urn:microsoft.com/office/officeart/2005/8/layout/vList3"/>
    <dgm:cxn modelId="{1DC04E1D-33D2-4FFB-94ED-400649C337E6}" type="presParOf" srcId="{A6C1613E-8892-4AC3-A4AA-222616A4E275}" destId="{EE6A39C9-FF5E-4C41-A785-44580A3C9FCA}" srcOrd="1" destOrd="0" presId="urn:microsoft.com/office/officeart/2005/8/layout/vList3"/>
    <dgm:cxn modelId="{7A75EA0F-F178-4A7F-8E6D-1963642C03D4}" type="presParOf" srcId="{A8B88559-410B-411F-A9CC-380F8D78D5D1}" destId="{60BA3E48-B4E1-4A2C-A52C-832DB861D763}" srcOrd="5" destOrd="0" presId="urn:microsoft.com/office/officeart/2005/8/layout/vList3"/>
    <dgm:cxn modelId="{FA951770-FCD2-4EE6-B8C8-A286EF34DFA6}" type="presParOf" srcId="{A8B88559-410B-411F-A9CC-380F8D78D5D1}" destId="{DAF72CEB-E1E5-4516-BC1A-73B8D10A9D29}" srcOrd="6" destOrd="0" presId="urn:microsoft.com/office/officeart/2005/8/layout/vList3"/>
    <dgm:cxn modelId="{35480DC7-3F18-47C9-B85B-D8B5F8266D76}" type="presParOf" srcId="{DAF72CEB-E1E5-4516-BC1A-73B8D10A9D29}" destId="{B40C3401-0B86-412D-BD4D-262C0B85A8BF}" srcOrd="0" destOrd="0" presId="urn:microsoft.com/office/officeart/2005/8/layout/vList3"/>
    <dgm:cxn modelId="{35362012-4D54-41D8-A2E8-B856F4AEAE6E}" type="presParOf" srcId="{DAF72CEB-E1E5-4516-BC1A-73B8D10A9D29}" destId="{1BC661AB-D8CC-420F-AB47-C609FC57E4B6}" srcOrd="1" destOrd="0" presId="urn:microsoft.com/office/officeart/2005/8/layout/vList3"/>
    <dgm:cxn modelId="{6C7F26DD-07D8-4A99-B5AD-6458AC9A8F3B}" type="presParOf" srcId="{A8B88559-410B-411F-A9CC-380F8D78D5D1}" destId="{5201CD0C-5AEA-47ED-89D6-DF914A7ABB12}" srcOrd="7" destOrd="0" presId="urn:microsoft.com/office/officeart/2005/8/layout/vList3"/>
    <dgm:cxn modelId="{8D1D0E22-A567-4A88-8BC1-D408FB035515}" type="presParOf" srcId="{A8B88559-410B-411F-A9CC-380F8D78D5D1}" destId="{2A5B4776-ABFE-4D51-BCB4-27F565C5AB27}" srcOrd="8" destOrd="0" presId="urn:microsoft.com/office/officeart/2005/8/layout/vList3"/>
    <dgm:cxn modelId="{35C7035C-1711-4AFE-AA64-D5BCE498C7F0}" type="presParOf" srcId="{2A5B4776-ABFE-4D51-BCB4-27F565C5AB27}" destId="{8CB1CE6D-3FC7-4491-A370-5C19E9A604A1}" srcOrd="0" destOrd="0" presId="urn:microsoft.com/office/officeart/2005/8/layout/vList3"/>
    <dgm:cxn modelId="{511B8DAD-CFA1-4B6E-B89C-1A6FC9FAC905}" type="presParOf" srcId="{2A5B4776-ABFE-4D51-BCB4-27F565C5AB27}" destId="{4C35A799-7DC4-445C-81A8-610ABFEC5EF4}" srcOrd="1" destOrd="0" presId="urn:microsoft.com/office/officeart/2005/8/layout/vList3"/>
    <dgm:cxn modelId="{E9A8DCEA-A987-487B-B43E-8FC59F588EB0}" type="presParOf" srcId="{A8B88559-410B-411F-A9CC-380F8D78D5D1}" destId="{B72F4B48-D724-404E-8BCF-7206A96A6556}" srcOrd="9" destOrd="0" presId="urn:microsoft.com/office/officeart/2005/8/layout/vList3"/>
    <dgm:cxn modelId="{5DFF460A-9B31-47C9-B613-BFB65D125AF9}" type="presParOf" srcId="{A8B88559-410B-411F-A9CC-380F8D78D5D1}" destId="{38E108AF-61A2-4F31-8081-E20533D4DEFE}" srcOrd="10" destOrd="0" presId="urn:microsoft.com/office/officeart/2005/8/layout/vList3"/>
    <dgm:cxn modelId="{D58997BC-7649-4CE0-A604-B390283DEE54}" type="presParOf" srcId="{38E108AF-61A2-4F31-8081-E20533D4DEFE}" destId="{B28478EC-E673-48BA-A585-73D3F582D82F}" srcOrd="0" destOrd="0" presId="urn:microsoft.com/office/officeart/2005/8/layout/vList3"/>
    <dgm:cxn modelId="{3C7C4165-3D73-4E03-A483-FD8A9D41707E}" type="presParOf" srcId="{38E108AF-61A2-4F31-8081-E20533D4DEFE}" destId="{EE9330A0-0579-4A7D-9033-1A49A8A1656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E77D51-B4D1-4117-9DFB-A9B5722388D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93ADB598-1474-40C8-9D6B-3076218E8E5C}">
      <dgm:prSet/>
      <dgm:spPr/>
      <dgm:t>
        <a:bodyPr/>
        <a:lstStyle/>
        <a:p>
          <a:r>
            <a:rPr lang="en-US" b="1" i="0" dirty="0"/>
            <a:t>The innovation of </a:t>
          </a:r>
          <a:r>
            <a:rPr lang="en-US" b="1" i="0" u="sng" dirty="0">
              <a:solidFill>
                <a:schemeClr val="accent1">
                  <a:lumMod val="50000"/>
                </a:schemeClr>
              </a:solidFill>
            </a:rPr>
            <a:t>automating or assisting </a:t>
          </a:r>
          <a:r>
            <a:rPr lang="en-US" b="1" i="0" dirty="0"/>
            <a:t>with eyeliner application can set the brand apart from competitors who only offer traditional makeup tools.</a:t>
          </a:r>
          <a:endParaRPr lang="en-IN" dirty="0"/>
        </a:p>
      </dgm:t>
    </dgm:pt>
    <dgm:pt modelId="{D692BBD1-AAF7-484E-9D60-BEFBCF7BBB6F}" type="parTrans" cxnId="{797B9C07-746C-4F52-8C47-A770AAB522C5}">
      <dgm:prSet/>
      <dgm:spPr/>
      <dgm:t>
        <a:bodyPr/>
        <a:lstStyle/>
        <a:p>
          <a:endParaRPr lang="en-IN"/>
        </a:p>
      </dgm:t>
    </dgm:pt>
    <dgm:pt modelId="{7BCAE57D-0972-4162-957B-D24C603B1743}" type="sibTrans" cxnId="{797B9C07-746C-4F52-8C47-A770AAB522C5}">
      <dgm:prSet/>
      <dgm:spPr/>
      <dgm:t>
        <a:bodyPr/>
        <a:lstStyle/>
        <a:p>
          <a:endParaRPr lang="en-IN"/>
        </a:p>
      </dgm:t>
    </dgm:pt>
    <dgm:pt modelId="{E19723BF-772D-43E9-BE12-6C964DA84AD6}">
      <dgm:prSet/>
      <dgm:spPr/>
      <dgm:t>
        <a:bodyPr/>
        <a:lstStyle/>
        <a:p>
          <a:r>
            <a:rPr lang="en-US" b="1" i="0" dirty="0"/>
            <a:t>This ease of use can attract a </a:t>
          </a:r>
          <a:r>
            <a:rPr lang="en-US" b="1" i="0" u="sng" dirty="0">
              <a:solidFill>
                <a:schemeClr val="accent1">
                  <a:lumMod val="50000"/>
                </a:schemeClr>
              </a:solidFill>
            </a:rPr>
            <a:t>broad audience</a:t>
          </a:r>
          <a:r>
            <a:rPr lang="en-US" b="1" i="0" dirty="0"/>
            <a:t>, including those who struggle with traditional application methods. </a:t>
          </a:r>
          <a:endParaRPr lang="en-IN" dirty="0"/>
        </a:p>
      </dgm:t>
    </dgm:pt>
    <dgm:pt modelId="{E046DC8B-4B5D-4D05-A0D4-541189180486}" type="parTrans" cxnId="{CA2EB0C2-EB49-4BB8-82B1-450CD058D643}">
      <dgm:prSet/>
      <dgm:spPr/>
      <dgm:t>
        <a:bodyPr/>
        <a:lstStyle/>
        <a:p>
          <a:endParaRPr lang="en-IN"/>
        </a:p>
      </dgm:t>
    </dgm:pt>
    <dgm:pt modelId="{87CFF15D-456B-48A4-9E69-3F0DE3AB63C4}" type="sibTrans" cxnId="{CA2EB0C2-EB49-4BB8-82B1-450CD058D643}">
      <dgm:prSet/>
      <dgm:spPr/>
      <dgm:t>
        <a:bodyPr/>
        <a:lstStyle/>
        <a:p>
          <a:endParaRPr lang="en-IN"/>
        </a:p>
      </dgm:t>
    </dgm:pt>
    <dgm:pt modelId="{3E4995B6-12D4-462E-A68C-BC818B6A42AF}">
      <dgm:prSet/>
      <dgm:spPr/>
      <dgm:t>
        <a:bodyPr/>
        <a:lstStyle/>
        <a:p>
          <a:r>
            <a:rPr lang="en-US" b="1" i="0" dirty="0"/>
            <a:t>The device could offer </a:t>
          </a:r>
          <a:r>
            <a:rPr lang="en-US" b="1" i="0" u="sng" dirty="0">
              <a:solidFill>
                <a:schemeClr val="accent1">
                  <a:lumMod val="50000"/>
                </a:schemeClr>
              </a:solidFill>
            </a:rPr>
            <a:t>customizable settings </a:t>
          </a:r>
          <a:r>
            <a:rPr lang="en-US" b="1" i="0" dirty="0"/>
            <a:t>(e.g., different eyeliner styles, thickness levels, or application angles) to cater to individual preferences.</a:t>
          </a:r>
          <a:endParaRPr lang="en-IN" dirty="0"/>
        </a:p>
      </dgm:t>
    </dgm:pt>
    <dgm:pt modelId="{153713DD-5930-4FA0-8C76-8226F3A466AA}" type="parTrans" cxnId="{11B17D3E-EF5B-458E-84E9-10707BF40843}">
      <dgm:prSet/>
      <dgm:spPr/>
      <dgm:t>
        <a:bodyPr/>
        <a:lstStyle/>
        <a:p>
          <a:endParaRPr lang="en-IN"/>
        </a:p>
      </dgm:t>
    </dgm:pt>
    <dgm:pt modelId="{2AA3F471-D492-4470-86F0-AEEB147F1D9C}" type="sibTrans" cxnId="{11B17D3E-EF5B-458E-84E9-10707BF40843}">
      <dgm:prSet/>
      <dgm:spPr/>
      <dgm:t>
        <a:bodyPr/>
        <a:lstStyle/>
        <a:p>
          <a:endParaRPr lang="en-IN"/>
        </a:p>
      </dgm:t>
    </dgm:pt>
    <dgm:pt modelId="{86D6C44F-3C99-478D-8A8D-82E2C4E04B12}">
      <dgm:prSet/>
      <dgm:spPr/>
      <dgm:t>
        <a:bodyPr/>
        <a:lstStyle/>
        <a:p>
          <a:r>
            <a:rPr lang="en-US" b="1" i="0" dirty="0"/>
            <a:t>The technology developed for this device could be adapted for other </a:t>
          </a:r>
          <a:r>
            <a:rPr lang="en-US" b="1" i="0" u="sng" dirty="0">
              <a:solidFill>
                <a:schemeClr val="accent1">
                  <a:lumMod val="50000"/>
                </a:schemeClr>
              </a:solidFill>
            </a:rPr>
            <a:t>makeup applications </a:t>
          </a:r>
          <a:r>
            <a:rPr lang="en-US" b="1" i="0" dirty="0"/>
            <a:t>(e.g., eyebrow shaping, lip liner application).</a:t>
          </a:r>
          <a:endParaRPr lang="en-IN" dirty="0"/>
        </a:p>
      </dgm:t>
    </dgm:pt>
    <dgm:pt modelId="{A2674984-C6B8-4B44-A5B9-16469B09E92A}" type="parTrans" cxnId="{DF144054-C972-40B9-83D5-34775B3F0DA9}">
      <dgm:prSet/>
      <dgm:spPr/>
      <dgm:t>
        <a:bodyPr/>
        <a:lstStyle/>
        <a:p>
          <a:endParaRPr lang="en-IN"/>
        </a:p>
      </dgm:t>
    </dgm:pt>
    <dgm:pt modelId="{76D03000-2AC8-494C-943E-61C931232273}" type="sibTrans" cxnId="{DF144054-C972-40B9-83D5-34775B3F0DA9}">
      <dgm:prSet/>
      <dgm:spPr/>
      <dgm:t>
        <a:bodyPr/>
        <a:lstStyle/>
        <a:p>
          <a:endParaRPr lang="en-IN"/>
        </a:p>
      </dgm:t>
    </dgm:pt>
    <dgm:pt modelId="{DD666FE8-8E44-4F31-968C-0730A764AD4F}" type="pres">
      <dgm:prSet presAssocID="{CEE77D51-B4D1-4117-9DFB-A9B5722388D1}" presName="linear" presStyleCnt="0">
        <dgm:presLayoutVars>
          <dgm:animLvl val="lvl"/>
          <dgm:resizeHandles val="exact"/>
        </dgm:presLayoutVars>
      </dgm:prSet>
      <dgm:spPr/>
    </dgm:pt>
    <dgm:pt modelId="{35554E67-85BC-4349-B0F7-078E7C00BC02}" type="pres">
      <dgm:prSet presAssocID="{93ADB598-1474-40C8-9D6B-3076218E8E5C}" presName="parentText" presStyleLbl="node1" presStyleIdx="0" presStyleCnt="4">
        <dgm:presLayoutVars>
          <dgm:chMax val="0"/>
          <dgm:bulletEnabled val="1"/>
        </dgm:presLayoutVars>
      </dgm:prSet>
      <dgm:spPr/>
    </dgm:pt>
    <dgm:pt modelId="{B05630E8-9761-45E0-8923-A84A2F74D991}" type="pres">
      <dgm:prSet presAssocID="{7BCAE57D-0972-4162-957B-D24C603B1743}" presName="spacer" presStyleCnt="0"/>
      <dgm:spPr/>
    </dgm:pt>
    <dgm:pt modelId="{2391306D-01E9-420F-A5DB-B7D3E47CE2AB}" type="pres">
      <dgm:prSet presAssocID="{E19723BF-772D-43E9-BE12-6C964DA84AD6}" presName="parentText" presStyleLbl="node1" presStyleIdx="1" presStyleCnt="4">
        <dgm:presLayoutVars>
          <dgm:chMax val="0"/>
          <dgm:bulletEnabled val="1"/>
        </dgm:presLayoutVars>
      </dgm:prSet>
      <dgm:spPr/>
    </dgm:pt>
    <dgm:pt modelId="{13933CD6-05AA-41DF-8244-66A48855ACA9}" type="pres">
      <dgm:prSet presAssocID="{87CFF15D-456B-48A4-9E69-3F0DE3AB63C4}" presName="spacer" presStyleCnt="0"/>
      <dgm:spPr/>
    </dgm:pt>
    <dgm:pt modelId="{E7FCEAC8-1744-4E59-9DB5-8554905CFB38}" type="pres">
      <dgm:prSet presAssocID="{3E4995B6-12D4-462E-A68C-BC818B6A42AF}" presName="parentText" presStyleLbl="node1" presStyleIdx="2" presStyleCnt="4">
        <dgm:presLayoutVars>
          <dgm:chMax val="0"/>
          <dgm:bulletEnabled val="1"/>
        </dgm:presLayoutVars>
      </dgm:prSet>
      <dgm:spPr/>
    </dgm:pt>
    <dgm:pt modelId="{73B7E1F6-3EA8-4B18-879A-6D22C8E739CC}" type="pres">
      <dgm:prSet presAssocID="{2AA3F471-D492-4470-86F0-AEEB147F1D9C}" presName="spacer" presStyleCnt="0"/>
      <dgm:spPr/>
    </dgm:pt>
    <dgm:pt modelId="{A665033B-308A-48AA-AD62-E77DA423AF38}" type="pres">
      <dgm:prSet presAssocID="{86D6C44F-3C99-478D-8A8D-82E2C4E04B12}" presName="parentText" presStyleLbl="node1" presStyleIdx="3" presStyleCnt="4">
        <dgm:presLayoutVars>
          <dgm:chMax val="0"/>
          <dgm:bulletEnabled val="1"/>
        </dgm:presLayoutVars>
      </dgm:prSet>
      <dgm:spPr/>
    </dgm:pt>
  </dgm:ptLst>
  <dgm:cxnLst>
    <dgm:cxn modelId="{797B9C07-746C-4F52-8C47-A770AAB522C5}" srcId="{CEE77D51-B4D1-4117-9DFB-A9B5722388D1}" destId="{93ADB598-1474-40C8-9D6B-3076218E8E5C}" srcOrd="0" destOrd="0" parTransId="{D692BBD1-AAF7-484E-9D60-BEFBCF7BBB6F}" sibTransId="{7BCAE57D-0972-4162-957B-D24C603B1743}"/>
    <dgm:cxn modelId="{11B17D3E-EF5B-458E-84E9-10707BF40843}" srcId="{CEE77D51-B4D1-4117-9DFB-A9B5722388D1}" destId="{3E4995B6-12D4-462E-A68C-BC818B6A42AF}" srcOrd="2" destOrd="0" parTransId="{153713DD-5930-4FA0-8C76-8226F3A466AA}" sibTransId="{2AA3F471-D492-4470-86F0-AEEB147F1D9C}"/>
    <dgm:cxn modelId="{A3AD4941-3C2A-43D2-A466-127F0BC10394}" type="presOf" srcId="{CEE77D51-B4D1-4117-9DFB-A9B5722388D1}" destId="{DD666FE8-8E44-4F31-968C-0730A764AD4F}" srcOrd="0" destOrd="0" presId="urn:microsoft.com/office/officeart/2005/8/layout/vList2"/>
    <dgm:cxn modelId="{735FBC47-7AFA-4B94-92D2-AF929855461C}" type="presOf" srcId="{3E4995B6-12D4-462E-A68C-BC818B6A42AF}" destId="{E7FCEAC8-1744-4E59-9DB5-8554905CFB38}" srcOrd="0" destOrd="0" presId="urn:microsoft.com/office/officeart/2005/8/layout/vList2"/>
    <dgm:cxn modelId="{A87F9F6C-4791-4E2C-8FEB-23AE55C57F69}" type="presOf" srcId="{E19723BF-772D-43E9-BE12-6C964DA84AD6}" destId="{2391306D-01E9-420F-A5DB-B7D3E47CE2AB}" srcOrd="0" destOrd="0" presId="urn:microsoft.com/office/officeart/2005/8/layout/vList2"/>
    <dgm:cxn modelId="{C9380571-D24F-4383-8BA9-7B05AF4DE22E}" type="presOf" srcId="{93ADB598-1474-40C8-9D6B-3076218E8E5C}" destId="{35554E67-85BC-4349-B0F7-078E7C00BC02}" srcOrd="0" destOrd="0" presId="urn:microsoft.com/office/officeart/2005/8/layout/vList2"/>
    <dgm:cxn modelId="{DF144054-C972-40B9-83D5-34775B3F0DA9}" srcId="{CEE77D51-B4D1-4117-9DFB-A9B5722388D1}" destId="{86D6C44F-3C99-478D-8A8D-82E2C4E04B12}" srcOrd="3" destOrd="0" parTransId="{A2674984-C6B8-4B44-A5B9-16469B09E92A}" sibTransId="{76D03000-2AC8-494C-943E-61C931232273}"/>
    <dgm:cxn modelId="{B7A8CB98-F975-4CD5-8906-0F4C8B800109}" type="presOf" srcId="{86D6C44F-3C99-478D-8A8D-82E2C4E04B12}" destId="{A665033B-308A-48AA-AD62-E77DA423AF38}" srcOrd="0" destOrd="0" presId="urn:microsoft.com/office/officeart/2005/8/layout/vList2"/>
    <dgm:cxn modelId="{CA2EB0C2-EB49-4BB8-82B1-450CD058D643}" srcId="{CEE77D51-B4D1-4117-9DFB-A9B5722388D1}" destId="{E19723BF-772D-43E9-BE12-6C964DA84AD6}" srcOrd="1" destOrd="0" parTransId="{E046DC8B-4B5D-4D05-A0D4-541189180486}" sibTransId="{87CFF15D-456B-48A4-9E69-3F0DE3AB63C4}"/>
    <dgm:cxn modelId="{78E79787-1580-475F-880C-419C5B5C1926}" type="presParOf" srcId="{DD666FE8-8E44-4F31-968C-0730A764AD4F}" destId="{35554E67-85BC-4349-B0F7-078E7C00BC02}" srcOrd="0" destOrd="0" presId="urn:microsoft.com/office/officeart/2005/8/layout/vList2"/>
    <dgm:cxn modelId="{893A68D2-4936-4180-B214-45ED5CBC0F01}" type="presParOf" srcId="{DD666FE8-8E44-4F31-968C-0730A764AD4F}" destId="{B05630E8-9761-45E0-8923-A84A2F74D991}" srcOrd="1" destOrd="0" presId="urn:microsoft.com/office/officeart/2005/8/layout/vList2"/>
    <dgm:cxn modelId="{964222E1-8934-4878-8849-DD7E82A67E00}" type="presParOf" srcId="{DD666FE8-8E44-4F31-968C-0730A764AD4F}" destId="{2391306D-01E9-420F-A5DB-B7D3E47CE2AB}" srcOrd="2" destOrd="0" presId="urn:microsoft.com/office/officeart/2005/8/layout/vList2"/>
    <dgm:cxn modelId="{7D430FA7-D32E-49B0-8EFB-71515552BBEE}" type="presParOf" srcId="{DD666FE8-8E44-4F31-968C-0730A764AD4F}" destId="{13933CD6-05AA-41DF-8244-66A48855ACA9}" srcOrd="3" destOrd="0" presId="urn:microsoft.com/office/officeart/2005/8/layout/vList2"/>
    <dgm:cxn modelId="{416D7A97-6C3D-4EE7-BE2A-BD4A86F9EA86}" type="presParOf" srcId="{DD666FE8-8E44-4F31-968C-0730A764AD4F}" destId="{E7FCEAC8-1744-4E59-9DB5-8554905CFB38}" srcOrd="4" destOrd="0" presId="urn:microsoft.com/office/officeart/2005/8/layout/vList2"/>
    <dgm:cxn modelId="{16A9800A-7060-4338-97CB-FA977DCADBF9}" type="presParOf" srcId="{DD666FE8-8E44-4F31-968C-0730A764AD4F}" destId="{73B7E1F6-3EA8-4B18-879A-6D22C8E739CC}" srcOrd="5" destOrd="0" presId="urn:microsoft.com/office/officeart/2005/8/layout/vList2"/>
    <dgm:cxn modelId="{C9D8609A-AC70-4D80-8BDB-3B0AA59B2937}" type="presParOf" srcId="{DD666FE8-8E44-4F31-968C-0730A764AD4F}" destId="{A665033B-308A-48AA-AD62-E77DA423AF3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7BBAF-3232-42F6-8ADD-347B72026728}">
      <dsp:nvSpPr>
        <dsp:cNvPr id="0" name=""/>
        <dsp:cNvSpPr/>
      </dsp:nvSpPr>
      <dsp:spPr>
        <a:xfrm>
          <a:off x="0" y="0"/>
          <a:ext cx="3980859" cy="3980859"/>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D8E0C3A-38C5-48AB-BF21-8E4EF8D27173}">
      <dsp:nvSpPr>
        <dsp:cNvPr id="0" name=""/>
        <dsp:cNvSpPr/>
      </dsp:nvSpPr>
      <dsp:spPr>
        <a:xfrm>
          <a:off x="1990429" y="0"/>
          <a:ext cx="8086086" cy="3980859"/>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i="0" kern="1200"/>
            <a:t>Applying eyeliner evenly and symmetrically on both eyes. </a:t>
          </a:r>
          <a:endParaRPr lang="en-IN" sz="2500" kern="1200"/>
        </a:p>
      </dsp:txBody>
      <dsp:txXfrm>
        <a:off x="1990429" y="0"/>
        <a:ext cx="8086086" cy="845932"/>
      </dsp:txXfrm>
    </dsp:sp>
    <dsp:sp modelId="{2E847381-19F4-4660-A8D5-1DD882C978A2}">
      <dsp:nvSpPr>
        <dsp:cNvPr id="0" name=""/>
        <dsp:cNvSpPr/>
      </dsp:nvSpPr>
      <dsp:spPr>
        <a:xfrm>
          <a:off x="522487" y="845932"/>
          <a:ext cx="2935883" cy="2935883"/>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4B211AC-0ECC-4939-927A-92980706693B}">
      <dsp:nvSpPr>
        <dsp:cNvPr id="0" name=""/>
        <dsp:cNvSpPr/>
      </dsp:nvSpPr>
      <dsp:spPr>
        <a:xfrm>
          <a:off x="1990429" y="845932"/>
          <a:ext cx="8086086" cy="2935883"/>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i="0" kern="1200"/>
            <a:t>Need for steady hands, accurate judgment of symmetry, and consistent application technique. </a:t>
          </a:r>
          <a:endParaRPr lang="en-IN" sz="2500" kern="1200"/>
        </a:p>
      </dsp:txBody>
      <dsp:txXfrm>
        <a:off x="1990429" y="845932"/>
        <a:ext cx="8086086" cy="845932"/>
      </dsp:txXfrm>
    </dsp:sp>
    <dsp:sp modelId="{5AED9BC0-A3FC-42B4-A5AC-072665D3184B}">
      <dsp:nvSpPr>
        <dsp:cNvPr id="0" name=""/>
        <dsp:cNvSpPr/>
      </dsp:nvSpPr>
      <dsp:spPr>
        <a:xfrm>
          <a:off x="1044975" y="1691865"/>
          <a:ext cx="1890908" cy="1890908"/>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E2992C8-C9F8-492D-A7E4-6A8021F8FF87}">
      <dsp:nvSpPr>
        <dsp:cNvPr id="0" name=""/>
        <dsp:cNvSpPr/>
      </dsp:nvSpPr>
      <dsp:spPr>
        <a:xfrm>
          <a:off x="1990429" y="1691865"/>
          <a:ext cx="8086086" cy="1890908"/>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i="0" kern="1200"/>
            <a:t>Prone with errors, leading to uneven lines, mismatched thickness, or incorrect angles between the two eyes.</a:t>
          </a:r>
          <a:endParaRPr lang="en-IN" sz="2500" kern="1200"/>
        </a:p>
      </dsp:txBody>
      <dsp:txXfrm>
        <a:off x="1990429" y="1691865"/>
        <a:ext cx="8086086" cy="845932"/>
      </dsp:txXfrm>
    </dsp:sp>
    <dsp:sp modelId="{0816E699-E9F5-4A72-BCAC-CBD80248FCC1}">
      <dsp:nvSpPr>
        <dsp:cNvPr id="0" name=""/>
        <dsp:cNvSpPr/>
      </dsp:nvSpPr>
      <dsp:spPr>
        <a:xfrm>
          <a:off x="1567463" y="2537797"/>
          <a:ext cx="845932" cy="845932"/>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9485C90-FC9A-4EC5-BB4C-451CF79D7818}">
      <dsp:nvSpPr>
        <dsp:cNvPr id="0" name=""/>
        <dsp:cNvSpPr/>
      </dsp:nvSpPr>
      <dsp:spPr>
        <a:xfrm>
          <a:off x="1990429" y="2537797"/>
          <a:ext cx="8086086" cy="845932"/>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i="0" kern="1200"/>
            <a:t>Time-consuming and frustrating process.</a:t>
          </a:r>
          <a:endParaRPr lang="en-IN" sz="2500" kern="1200"/>
        </a:p>
      </dsp:txBody>
      <dsp:txXfrm>
        <a:off x="1990429" y="2537797"/>
        <a:ext cx="8086086" cy="8459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3AB8E-B3BB-45BD-8100-7397568B2759}">
      <dsp:nvSpPr>
        <dsp:cNvPr id="0" name=""/>
        <dsp:cNvSpPr/>
      </dsp:nvSpPr>
      <dsp:spPr>
        <a:xfrm rot="10800000">
          <a:off x="2120848" y="128504"/>
          <a:ext cx="7064652" cy="1079134"/>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75868"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solidFill>
                <a:schemeClr val="bg1"/>
              </a:solidFill>
            </a:rPr>
            <a:t>Precision Engineering </a:t>
          </a:r>
          <a:r>
            <a:rPr lang="en-IN" sz="2300" b="1" i="0" kern="1200" dirty="0"/>
            <a:t>for controlling movement and planning paths.</a:t>
          </a:r>
          <a:endParaRPr lang="en-IN" sz="2300" kern="1200" dirty="0"/>
        </a:p>
      </dsp:txBody>
      <dsp:txXfrm rot="10800000">
        <a:off x="2390631" y="128504"/>
        <a:ext cx="6794869" cy="1079134"/>
      </dsp:txXfrm>
    </dsp:sp>
    <dsp:sp modelId="{F177A69E-1411-4D8D-9286-B25CE797A9ED}">
      <dsp:nvSpPr>
        <dsp:cNvPr id="0" name=""/>
        <dsp:cNvSpPr/>
      </dsp:nvSpPr>
      <dsp:spPr>
        <a:xfrm>
          <a:off x="1438036" y="573"/>
          <a:ext cx="1365623" cy="133499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9000" r="-29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B5F77AC-A49A-45BE-923C-985D47453801}">
      <dsp:nvSpPr>
        <dsp:cNvPr id="0" name=""/>
        <dsp:cNvSpPr/>
      </dsp:nvSpPr>
      <dsp:spPr>
        <a:xfrm rot="10800000">
          <a:off x="2049226" y="1647805"/>
          <a:ext cx="7064652" cy="1079134"/>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75868"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solidFill>
                <a:schemeClr val="bg1"/>
              </a:solidFill>
            </a:rPr>
            <a:t>Computer Vision </a:t>
          </a:r>
          <a:r>
            <a:rPr lang="en-IN" sz="2300" b="1" i="0" kern="1200" dirty="0"/>
            <a:t>for facial recognition, edge detection, and symmetry analysis.</a:t>
          </a:r>
          <a:endParaRPr lang="en-IN" sz="2300" kern="1200" dirty="0"/>
        </a:p>
      </dsp:txBody>
      <dsp:txXfrm rot="10800000">
        <a:off x="2319009" y="1647805"/>
        <a:ext cx="6794869" cy="1079134"/>
      </dsp:txXfrm>
    </dsp:sp>
    <dsp:sp modelId="{E543F339-AD40-4309-89D5-98339661C06C}">
      <dsp:nvSpPr>
        <dsp:cNvPr id="0" name=""/>
        <dsp:cNvSpPr/>
      </dsp:nvSpPr>
      <dsp:spPr>
        <a:xfrm>
          <a:off x="1509658" y="1647805"/>
          <a:ext cx="1079134" cy="107913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9000" r="-49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3E670DE-3499-4597-8161-A61820B13FC2}">
      <dsp:nvSpPr>
        <dsp:cNvPr id="0" name=""/>
        <dsp:cNvSpPr/>
      </dsp:nvSpPr>
      <dsp:spPr>
        <a:xfrm rot="10800000">
          <a:off x="2049226" y="3039174"/>
          <a:ext cx="7064652" cy="1079134"/>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75868"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solidFill>
                <a:schemeClr val="bg1"/>
              </a:solidFill>
            </a:rPr>
            <a:t>User Interface </a:t>
          </a:r>
          <a:r>
            <a:rPr lang="en-IN" sz="2300" b="1" i="0" kern="1200" dirty="0"/>
            <a:t>that allows user to easily control the device, select eyeliner styles, and receive feedback during the application process.</a:t>
          </a:r>
          <a:endParaRPr lang="en-IN" sz="2300" kern="1200" dirty="0"/>
        </a:p>
      </dsp:txBody>
      <dsp:txXfrm rot="10800000">
        <a:off x="2319009" y="3039174"/>
        <a:ext cx="6794869" cy="1079134"/>
      </dsp:txXfrm>
    </dsp:sp>
    <dsp:sp modelId="{21CA549D-9E30-42F0-BA31-70AA17FFBB83}">
      <dsp:nvSpPr>
        <dsp:cNvPr id="0" name=""/>
        <dsp:cNvSpPr/>
      </dsp:nvSpPr>
      <dsp:spPr>
        <a:xfrm>
          <a:off x="1509658" y="3039174"/>
          <a:ext cx="1079134" cy="107913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69000" r="-69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CA2B3-079B-4484-9593-47C7FCB93B23}">
      <dsp:nvSpPr>
        <dsp:cNvPr id="0" name=""/>
        <dsp:cNvSpPr/>
      </dsp:nvSpPr>
      <dsp:spPr>
        <a:xfrm>
          <a:off x="0" y="0"/>
          <a:ext cx="2201950" cy="370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b="1" i="0" kern="1200" dirty="0"/>
            <a:t>Ensuring perfectly symmetrical and precise eyeliner, no matter the skill’s level.</a:t>
          </a:r>
          <a:endParaRPr lang="en-IN" sz="1700" kern="1200" dirty="0"/>
        </a:p>
      </dsp:txBody>
      <dsp:txXfrm>
        <a:off x="0" y="1483406"/>
        <a:ext cx="2201950" cy="1483406"/>
      </dsp:txXfrm>
    </dsp:sp>
    <dsp:sp modelId="{621386CE-0A1C-426B-853F-FBD842D3B45C}">
      <dsp:nvSpPr>
        <dsp:cNvPr id="0" name=""/>
        <dsp:cNvSpPr/>
      </dsp:nvSpPr>
      <dsp:spPr>
        <a:xfrm>
          <a:off x="373622" y="178479"/>
          <a:ext cx="1454705" cy="132299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DBF621-7F22-46CB-82B1-7374DD3F255B}">
      <dsp:nvSpPr>
        <dsp:cNvPr id="0" name=""/>
        <dsp:cNvSpPr/>
      </dsp:nvSpPr>
      <dsp:spPr>
        <a:xfrm>
          <a:off x="2268009" y="0"/>
          <a:ext cx="2201950" cy="370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b="1" i="0" kern="1200" dirty="0"/>
            <a:t>Reduce Time and effort.</a:t>
          </a:r>
          <a:endParaRPr lang="en-IN" sz="1700" kern="1200" dirty="0"/>
        </a:p>
      </dsp:txBody>
      <dsp:txXfrm>
        <a:off x="2268009" y="1483406"/>
        <a:ext cx="2201950" cy="1483406"/>
      </dsp:txXfrm>
    </dsp:sp>
    <dsp:sp modelId="{0C54A2A1-C1AA-4882-8961-EEF22750F6FB}">
      <dsp:nvSpPr>
        <dsp:cNvPr id="0" name=""/>
        <dsp:cNvSpPr/>
      </dsp:nvSpPr>
      <dsp:spPr>
        <a:xfrm>
          <a:off x="2751516" y="222511"/>
          <a:ext cx="1234936" cy="123493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7DF667-FD29-42D1-8263-3D61E770C989}">
      <dsp:nvSpPr>
        <dsp:cNvPr id="0" name=""/>
        <dsp:cNvSpPr/>
      </dsp:nvSpPr>
      <dsp:spPr>
        <a:xfrm>
          <a:off x="4536018" y="0"/>
          <a:ext cx="2201950" cy="370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b="1" i="0" kern="1200" dirty="0"/>
            <a:t>Make eyeliner application easier for people with unsteady hands, and visual impairments.</a:t>
          </a:r>
          <a:endParaRPr lang="en-IN" sz="1700" kern="1200" dirty="0"/>
        </a:p>
      </dsp:txBody>
      <dsp:txXfrm>
        <a:off x="4536018" y="1483406"/>
        <a:ext cx="2201950" cy="1483406"/>
      </dsp:txXfrm>
    </dsp:sp>
    <dsp:sp modelId="{1EC91432-E88C-40D6-9ED1-18FDC72D6E3B}">
      <dsp:nvSpPr>
        <dsp:cNvPr id="0" name=""/>
        <dsp:cNvSpPr/>
      </dsp:nvSpPr>
      <dsp:spPr>
        <a:xfrm>
          <a:off x="5019525" y="222511"/>
          <a:ext cx="1234936" cy="123493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F4AD52-6EE6-4B5E-A4EF-E59F6690D866}">
      <dsp:nvSpPr>
        <dsp:cNvPr id="0" name=""/>
        <dsp:cNvSpPr/>
      </dsp:nvSpPr>
      <dsp:spPr>
        <a:xfrm>
          <a:off x="6804027" y="0"/>
          <a:ext cx="2201950" cy="370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a:t>Help users feel more confident with consistent, polished results.</a:t>
          </a:r>
          <a:endParaRPr lang="en-IN" sz="1700" kern="1200"/>
        </a:p>
      </dsp:txBody>
      <dsp:txXfrm>
        <a:off x="6804027" y="1483406"/>
        <a:ext cx="2201950" cy="1483406"/>
      </dsp:txXfrm>
    </dsp:sp>
    <dsp:sp modelId="{C370264D-441D-4B12-84DD-540AD45C9A55}">
      <dsp:nvSpPr>
        <dsp:cNvPr id="0" name=""/>
        <dsp:cNvSpPr/>
      </dsp:nvSpPr>
      <dsp:spPr>
        <a:xfrm>
          <a:off x="7287534" y="222511"/>
          <a:ext cx="1234936" cy="1234936"/>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7818B0-C247-48EA-A8A4-D738961DA209}">
      <dsp:nvSpPr>
        <dsp:cNvPr id="0" name=""/>
        <dsp:cNvSpPr/>
      </dsp:nvSpPr>
      <dsp:spPr>
        <a:xfrm>
          <a:off x="9072036" y="0"/>
          <a:ext cx="2201950" cy="370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a:t>Introduce a new product that could set trends and raise standards in the beauty industry.</a:t>
          </a:r>
          <a:endParaRPr lang="en-IN" sz="1700" kern="1200"/>
        </a:p>
      </dsp:txBody>
      <dsp:txXfrm>
        <a:off x="9072036" y="1483406"/>
        <a:ext cx="2201950" cy="1483406"/>
      </dsp:txXfrm>
    </dsp:sp>
    <dsp:sp modelId="{91E046A5-3BC3-4C4D-8566-29305C822F25}">
      <dsp:nvSpPr>
        <dsp:cNvPr id="0" name=""/>
        <dsp:cNvSpPr/>
      </dsp:nvSpPr>
      <dsp:spPr>
        <a:xfrm>
          <a:off x="9555543" y="222511"/>
          <a:ext cx="1234936" cy="1234936"/>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58000" r="-5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CA0013-423D-488F-AD26-86B431B52AC7}">
      <dsp:nvSpPr>
        <dsp:cNvPr id="0" name=""/>
        <dsp:cNvSpPr/>
      </dsp:nvSpPr>
      <dsp:spPr>
        <a:xfrm>
          <a:off x="450959" y="2966813"/>
          <a:ext cx="10372068" cy="556277"/>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09D6D-EA9E-4700-B6D2-9BE8C4BDF3A4}">
      <dsp:nvSpPr>
        <dsp:cNvPr id="0" name=""/>
        <dsp:cNvSpPr/>
      </dsp:nvSpPr>
      <dsp:spPr>
        <a:xfrm rot="10800000">
          <a:off x="1810533" y="835"/>
          <a:ext cx="6644641" cy="62832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446" tIns="99060" rIns="184912" bIns="99060" numCol="1" spcCol="1270" anchor="ctr" anchorCtr="0">
          <a:noAutofit/>
        </a:bodyPr>
        <a:lstStyle/>
        <a:p>
          <a:pPr marL="0" lvl="0" indent="0" algn="ctr" defTabSz="1155700">
            <a:lnSpc>
              <a:spcPct val="90000"/>
            </a:lnSpc>
            <a:spcBef>
              <a:spcPct val="0"/>
            </a:spcBef>
            <a:spcAft>
              <a:spcPct val="35000"/>
            </a:spcAft>
            <a:buNone/>
          </a:pPr>
          <a:r>
            <a:rPr lang="en-IN" sz="2600" b="1" i="0" kern="1200" dirty="0"/>
            <a:t>Makeup Enthusiasts and Professionals</a:t>
          </a:r>
          <a:endParaRPr lang="en-IN" sz="2600" kern="1200" dirty="0"/>
        </a:p>
      </dsp:txBody>
      <dsp:txXfrm rot="10800000">
        <a:off x="1967614" y="835"/>
        <a:ext cx="6487560" cy="628325"/>
      </dsp:txXfrm>
    </dsp:sp>
    <dsp:sp modelId="{25B3C020-6111-4971-9E41-52E543DF1F33}">
      <dsp:nvSpPr>
        <dsp:cNvPr id="0" name=""/>
        <dsp:cNvSpPr/>
      </dsp:nvSpPr>
      <dsp:spPr>
        <a:xfrm>
          <a:off x="1536767" y="41232"/>
          <a:ext cx="547532" cy="54753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A6B050-E936-4CA9-85DB-41F5D13D1332}">
      <dsp:nvSpPr>
        <dsp:cNvPr id="0" name=""/>
        <dsp:cNvSpPr/>
      </dsp:nvSpPr>
      <dsp:spPr>
        <a:xfrm rot="10800000">
          <a:off x="1810533" y="792604"/>
          <a:ext cx="6644641" cy="5475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446" tIns="99060" rIns="184912" bIns="99060" numCol="1" spcCol="1270" anchor="ctr" anchorCtr="0">
          <a:noAutofit/>
        </a:bodyPr>
        <a:lstStyle/>
        <a:p>
          <a:pPr marL="0" lvl="0" indent="0" algn="ctr" defTabSz="1155700">
            <a:lnSpc>
              <a:spcPct val="90000"/>
            </a:lnSpc>
            <a:spcBef>
              <a:spcPct val="0"/>
            </a:spcBef>
            <a:spcAft>
              <a:spcPct val="35000"/>
            </a:spcAft>
            <a:buNone/>
          </a:pPr>
          <a:r>
            <a:rPr lang="en-IN" sz="2600" b="1" i="0" kern="1200"/>
            <a:t>Beginners in Makeup Application</a:t>
          </a:r>
          <a:endParaRPr lang="en-IN" sz="2600" kern="1200"/>
        </a:p>
      </dsp:txBody>
      <dsp:txXfrm rot="10800000">
        <a:off x="1947416" y="792604"/>
        <a:ext cx="6507758" cy="547532"/>
      </dsp:txXfrm>
    </dsp:sp>
    <dsp:sp modelId="{366D433C-EE0B-4B4F-9FA2-A1052DBA54CE}">
      <dsp:nvSpPr>
        <dsp:cNvPr id="0" name=""/>
        <dsp:cNvSpPr/>
      </dsp:nvSpPr>
      <dsp:spPr>
        <a:xfrm>
          <a:off x="1536767" y="792604"/>
          <a:ext cx="547532" cy="54753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6A39C9-FF5E-4C41-A785-44580A3C9FCA}">
      <dsp:nvSpPr>
        <dsp:cNvPr id="0" name=""/>
        <dsp:cNvSpPr/>
      </dsp:nvSpPr>
      <dsp:spPr>
        <a:xfrm rot="10800000">
          <a:off x="1810533" y="1503578"/>
          <a:ext cx="6644641" cy="5475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446" tIns="99060" rIns="184912" bIns="99060" numCol="1" spcCol="1270" anchor="ctr" anchorCtr="0">
          <a:noAutofit/>
        </a:bodyPr>
        <a:lstStyle/>
        <a:p>
          <a:pPr marL="0" lvl="0" indent="0" algn="ctr" defTabSz="1155700">
            <a:lnSpc>
              <a:spcPct val="90000"/>
            </a:lnSpc>
            <a:spcBef>
              <a:spcPct val="0"/>
            </a:spcBef>
            <a:spcAft>
              <a:spcPct val="35000"/>
            </a:spcAft>
            <a:buNone/>
          </a:pPr>
          <a:r>
            <a:rPr lang="en-IN" sz="2600" b="1" i="0" kern="1200"/>
            <a:t>People with Unsteady Hands</a:t>
          </a:r>
          <a:endParaRPr lang="en-IN" sz="2600" kern="1200"/>
        </a:p>
      </dsp:txBody>
      <dsp:txXfrm rot="10800000">
        <a:off x="1947416" y="1503578"/>
        <a:ext cx="6507758" cy="547532"/>
      </dsp:txXfrm>
    </dsp:sp>
    <dsp:sp modelId="{BED2CB81-0DBB-44CB-9789-4D947290E9F0}">
      <dsp:nvSpPr>
        <dsp:cNvPr id="0" name=""/>
        <dsp:cNvSpPr/>
      </dsp:nvSpPr>
      <dsp:spPr>
        <a:xfrm>
          <a:off x="1536767" y="1503578"/>
          <a:ext cx="547532" cy="54753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C661AB-D8CC-420F-AB47-C609FC57E4B6}">
      <dsp:nvSpPr>
        <dsp:cNvPr id="0" name=""/>
        <dsp:cNvSpPr/>
      </dsp:nvSpPr>
      <dsp:spPr>
        <a:xfrm rot="10800000">
          <a:off x="1810533" y="2214553"/>
          <a:ext cx="6644641" cy="5475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446" tIns="99060" rIns="184912" bIns="99060" numCol="1" spcCol="1270" anchor="ctr" anchorCtr="0">
          <a:noAutofit/>
        </a:bodyPr>
        <a:lstStyle/>
        <a:p>
          <a:pPr marL="0" lvl="0" indent="0" algn="ctr" defTabSz="1155700">
            <a:lnSpc>
              <a:spcPct val="90000"/>
            </a:lnSpc>
            <a:spcBef>
              <a:spcPct val="0"/>
            </a:spcBef>
            <a:spcAft>
              <a:spcPct val="35000"/>
            </a:spcAft>
            <a:buNone/>
          </a:pPr>
          <a:r>
            <a:rPr lang="en-IN" sz="2600" b="1" i="0" kern="1200"/>
            <a:t>Busy Individuals</a:t>
          </a:r>
          <a:endParaRPr lang="en-IN" sz="2600" kern="1200"/>
        </a:p>
      </dsp:txBody>
      <dsp:txXfrm rot="10800000">
        <a:off x="1947416" y="2214553"/>
        <a:ext cx="6507758" cy="547532"/>
      </dsp:txXfrm>
    </dsp:sp>
    <dsp:sp modelId="{B40C3401-0B86-412D-BD4D-262C0B85A8BF}">
      <dsp:nvSpPr>
        <dsp:cNvPr id="0" name=""/>
        <dsp:cNvSpPr/>
      </dsp:nvSpPr>
      <dsp:spPr>
        <a:xfrm>
          <a:off x="1536767" y="2214553"/>
          <a:ext cx="547532" cy="54753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35A799-7DC4-445C-81A8-610ABFEC5EF4}">
      <dsp:nvSpPr>
        <dsp:cNvPr id="0" name=""/>
        <dsp:cNvSpPr/>
      </dsp:nvSpPr>
      <dsp:spPr>
        <a:xfrm rot="10800000">
          <a:off x="1810533" y="2925527"/>
          <a:ext cx="6644641" cy="5475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446" tIns="99060" rIns="184912" bIns="99060" numCol="1" spcCol="1270" anchor="ctr" anchorCtr="0">
          <a:noAutofit/>
        </a:bodyPr>
        <a:lstStyle/>
        <a:p>
          <a:pPr marL="0" lvl="0" indent="0" algn="ctr" defTabSz="1155700">
            <a:lnSpc>
              <a:spcPct val="90000"/>
            </a:lnSpc>
            <a:spcBef>
              <a:spcPct val="0"/>
            </a:spcBef>
            <a:spcAft>
              <a:spcPct val="35000"/>
            </a:spcAft>
            <a:buNone/>
          </a:pPr>
          <a:r>
            <a:rPr lang="en-IN" sz="2600" b="1" i="0" kern="1200"/>
            <a:t>Innovative Beauty Product Consumers</a:t>
          </a:r>
          <a:endParaRPr lang="en-IN" sz="2600" kern="1200"/>
        </a:p>
      </dsp:txBody>
      <dsp:txXfrm rot="10800000">
        <a:off x="1947416" y="2925527"/>
        <a:ext cx="6507758" cy="547532"/>
      </dsp:txXfrm>
    </dsp:sp>
    <dsp:sp modelId="{8CB1CE6D-3FC7-4491-A370-5C19E9A604A1}">
      <dsp:nvSpPr>
        <dsp:cNvPr id="0" name=""/>
        <dsp:cNvSpPr/>
      </dsp:nvSpPr>
      <dsp:spPr>
        <a:xfrm>
          <a:off x="1536767" y="2925527"/>
          <a:ext cx="547532" cy="547532"/>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9330A0-0579-4A7D-9033-1A49A8A16569}">
      <dsp:nvSpPr>
        <dsp:cNvPr id="0" name=""/>
        <dsp:cNvSpPr/>
      </dsp:nvSpPr>
      <dsp:spPr>
        <a:xfrm rot="10800000">
          <a:off x="1810533" y="3636502"/>
          <a:ext cx="6644641" cy="5475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446" tIns="99060" rIns="184912" bIns="99060" numCol="1" spcCol="1270" anchor="ctr" anchorCtr="0">
          <a:noAutofit/>
        </a:bodyPr>
        <a:lstStyle/>
        <a:p>
          <a:pPr marL="0" lvl="0" indent="0" algn="ctr" defTabSz="1155700">
            <a:lnSpc>
              <a:spcPct val="90000"/>
            </a:lnSpc>
            <a:spcBef>
              <a:spcPct val="0"/>
            </a:spcBef>
            <a:spcAft>
              <a:spcPct val="35000"/>
            </a:spcAft>
            <a:buNone/>
          </a:pPr>
          <a:r>
            <a:rPr lang="en-IN" sz="2600" b="1" i="0" kern="1200"/>
            <a:t>Cosmetic and Beauty Brands</a:t>
          </a:r>
          <a:endParaRPr lang="en-IN" sz="2600" kern="1200"/>
        </a:p>
      </dsp:txBody>
      <dsp:txXfrm rot="10800000">
        <a:off x="1947416" y="3636502"/>
        <a:ext cx="6507758" cy="547532"/>
      </dsp:txXfrm>
    </dsp:sp>
    <dsp:sp modelId="{B28478EC-E673-48BA-A585-73D3F582D82F}">
      <dsp:nvSpPr>
        <dsp:cNvPr id="0" name=""/>
        <dsp:cNvSpPr/>
      </dsp:nvSpPr>
      <dsp:spPr>
        <a:xfrm>
          <a:off x="1536767" y="3636502"/>
          <a:ext cx="547532" cy="547532"/>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54E67-85BC-4349-B0F7-078E7C00BC02}">
      <dsp:nvSpPr>
        <dsp:cNvPr id="0" name=""/>
        <dsp:cNvSpPr/>
      </dsp:nvSpPr>
      <dsp:spPr>
        <a:xfrm>
          <a:off x="0" y="19094"/>
          <a:ext cx="10849781" cy="973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dirty="0"/>
            <a:t>The innovation of </a:t>
          </a:r>
          <a:r>
            <a:rPr lang="en-US" sz="2600" b="1" i="0" u="sng" kern="1200" dirty="0">
              <a:solidFill>
                <a:schemeClr val="accent1">
                  <a:lumMod val="50000"/>
                </a:schemeClr>
              </a:solidFill>
            </a:rPr>
            <a:t>automating or assisting </a:t>
          </a:r>
          <a:r>
            <a:rPr lang="en-US" sz="2600" b="1" i="0" kern="1200" dirty="0"/>
            <a:t>with eyeliner application can set the brand apart from competitors who only offer traditional makeup tools.</a:t>
          </a:r>
          <a:endParaRPr lang="en-IN" sz="2600" kern="1200" dirty="0"/>
        </a:p>
      </dsp:txBody>
      <dsp:txXfrm>
        <a:off x="47519" y="66613"/>
        <a:ext cx="10754743" cy="878402"/>
      </dsp:txXfrm>
    </dsp:sp>
    <dsp:sp modelId="{2391306D-01E9-420F-A5DB-B7D3E47CE2AB}">
      <dsp:nvSpPr>
        <dsp:cNvPr id="0" name=""/>
        <dsp:cNvSpPr/>
      </dsp:nvSpPr>
      <dsp:spPr>
        <a:xfrm>
          <a:off x="0" y="1067414"/>
          <a:ext cx="10849781" cy="973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dirty="0"/>
            <a:t>This ease of use can attract a </a:t>
          </a:r>
          <a:r>
            <a:rPr lang="en-US" sz="2600" b="1" i="0" u="sng" kern="1200" dirty="0">
              <a:solidFill>
                <a:schemeClr val="accent1">
                  <a:lumMod val="50000"/>
                </a:schemeClr>
              </a:solidFill>
            </a:rPr>
            <a:t>broad audience</a:t>
          </a:r>
          <a:r>
            <a:rPr lang="en-US" sz="2600" b="1" i="0" kern="1200" dirty="0"/>
            <a:t>, including those who struggle with traditional application methods. </a:t>
          </a:r>
          <a:endParaRPr lang="en-IN" sz="2600" kern="1200" dirty="0"/>
        </a:p>
      </dsp:txBody>
      <dsp:txXfrm>
        <a:off x="47519" y="1114933"/>
        <a:ext cx="10754743" cy="878402"/>
      </dsp:txXfrm>
    </dsp:sp>
    <dsp:sp modelId="{E7FCEAC8-1744-4E59-9DB5-8554905CFB38}">
      <dsp:nvSpPr>
        <dsp:cNvPr id="0" name=""/>
        <dsp:cNvSpPr/>
      </dsp:nvSpPr>
      <dsp:spPr>
        <a:xfrm>
          <a:off x="0" y="2115734"/>
          <a:ext cx="10849781" cy="973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dirty="0"/>
            <a:t>The device could offer </a:t>
          </a:r>
          <a:r>
            <a:rPr lang="en-US" sz="2600" b="1" i="0" u="sng" kern="1200" dirty="0">
              <a:solidFill>
                <a:schemeClr val="accent1">
                  <a:lumMod val="50000"/>
                </a:schemeClr>
              </a:solidFill>
            </a:rPr>
            <a:t>customizable settings </a:t>
          </a:r>
          <a:r>
            <a:rPr lang="en-US" sz="2600" b="1" i="0" kern="1200" dirty="0"/>
            <a:t>(e.g., different eyeliner styles, thickness levels, or application angles) to cater to individual preferences.</a:t>
          </a:r>
          <a:endParaRPr lang="en-IN" sz="2600" kern="1200" dirty="0"/>
        </a:p>
      </dsp:txBody>
      <dsp:txXfrm>
        <a:off x="47519" y="2163253"/>
        <a:ext cx="10754743" cy="878402"/>
      </dsp:txXfrm>
    </dsp:sp>
    <dsp:sp modelId="{A665033B-308A-48AA-AD62-E77DA423AF38}">
      <dsp:nvSpPr>
        <dsp:cNvPr id="0" name=""/>
        <dsp:cNvSpPr/>
      </dsp:nvSpPr>
      <dsp:spPr>
        <a:xfrm>
          <a:off x="0" y="3164054"/>
          <a:ext cx="10849781" cy="973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dirty="0"/>
            <a:t>The technology developed for this device could be adapted for other </a:t>
          </a:r>
          <a:r>
            <a:rPr lang="en-US" sz="2600" b="1" i="0" u="sng" kern="1200" dirty="0">
              <a:solidFill>
                <a:schemeClr val="accent1">
                  <a:lumMod val="50000"/>
                </a:schemeClr>
              </a:solidFill>
            </a:rPr>
            <a:t>makeup applications </a:t>
          </a:r>
          <a:r>
            <a:rPr lang="en-US" sz="2600" b="1" i="0" kern="1200" dirty="0"/>
            <a:t>(e.g., eyebrow shaping, lip liner application).</a:t>
          </a:r>
          <a:endParaRPr lang="en-IN" sz="2600" kern="1200" dirty="0"/>
        </a:p>
      </dsp:txBody>
      <dsp:txXfrm>
        <a:off x="47519" y="3211573"/>
        <a:ext cx="10754743" cy="878402"/>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8/21/2024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1.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0BAB632-24F7-0027-631C-F19BB884B623}"/>
              </a:ext>
            </a:extLst>
          </p:cNvPr>
          <p:cNvSpPr/>
          <p:nvPr/>
        </p:nvSpPr>
        <p:spPr>
          <a:xfrm>
            <a:off x="1" y="-1"/>
            <a:ext cx="12192000" cy="232651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5F51E678-70C6-A1E3-0691-769683A8398F}"/>
              </a:ext>
            </a:extLst>
          </p:cNvPr>
          <p:cNvPicPr>
            <a:picLocks noChangeAspect="1"/>
          </p:cNvPicPr>
          <p:nvPr/>
        </p:nvPicPr>
        <p:blipFill rotWithShape="1">
          <a:blip r:embed="rId2">
            <a:extLst>
              <a:ext uri="{28A0092B-C50C-407E-A947-70E740481C1C}">
                <a14:useLocalDpi xmlns:a14="http://schemas.microsoft.com/office/drawing/2010/main" val="0"/>
              </a:ext>
            </a:extLst>
          </a:blip>
          <a:srcRect l="6154" t="2582" r="6154" b="8140"/>
          <a:stretch/>
        </p:blipFill>
        <p:spPr>
          <a:xfrm>
            <a:off x="58557" y="1041547"/>
            <a:ext cx="1319561" cy="1343442"/>
          </a:xfrm>
          <a:prstGeom prst="rect">
            <a:avLst/>
          </a:prstGeom>
        </p:spPr>
      </p:pic>
      <p:pic>
        <p:nvPicPr>
          <p:cNvPr id="5" name="Picture 4">
            <a:extLst>
              <a:ext uri="{FF2B5EF4-FFF2-40B4-BE49-F238E27FC236}">
                <a16:creationId xmlns:a16="http://schemas.microsoft.com/office/drawing/2014/main" id="{A2EEAB5C-0A53-A095-BD0B-ABB9FD717EAF}"/>
              </a:ext>
            </a:extLst>
          </p:cNvPr>
          <p:cNvPicPr>
            <a:picLocks noChangeAspect="1"/>
          </p:cNvPicPr>
          <p:nvPr/>
        </p:nvPicPr>
        <p:blipFill rotWithShape="1">
          <a:blip r:embed="rId3">
            <a:extLst>
              <a:ext uri="{28A0092B-C50C-407E-A947-70E740481C1C}">
                <a14:useLocalDpi xmlns:a14="http://schemas.microsoft.com/office/drawing/2010/main" val="0"/>
              </a:ext>
            </a:extLst>
          </a:blip>
          <a:srcRect l="5333" t="7544" r="6017" b="4435"/>
          <a:stretch/>
        </p:blipFill>
        <p:spPr>
          <a:xfrm>
            <a:off x="0" y="5058903"/>
            <a:ext cx="1747777" cy="1735382"/>
          </a:xfrm>
          <a:prstGeom prst="rect">
            <a:avLst/>
          </a:prstGeom>
        </p:spPr>
      </p:pic>
      <p:pic>
        <p:nvPicPr>
          <p:cNvPr id="6" name="Picture 5">
            <a:extLst>
              <a:ext uri="{FF2B5EF4-FFF2-40B4-BE49-F238E27FC236}">
                <a16:creationId xmlns:a16="http://schemas.microsoft.com/office/drawing/2014/main" id="{9F822899-0D69-C5F7-2D92-77DDFC6EED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7443" y="1361954"/>
            <a:ext cx="964556" cy="964556"/>
          </a:xfrm>
          <a:prstGeom prst="rect">
            <a:avLst/>
          </a:prstGeom>
        </p:spPr>
      </p:pic>
      <p:pic>
        <p:nvPicPr>
          <p:cNvPr id="7" name="Picture 6">
            <a:extLst>
              <a:ext uri="{FF2B5EF4-FFF2-40B4-BE49-F238E27FC236}">
                <a16:creationId xmlns:a16="http://schemas.microsoft.com/office/drawing/2014/main" id="{B19516C9-FB31-80F7-8B80-EA191D44524C}"/>
              </a:ext>
            </a:extLst>
          </p:cNvPr>
          <p:cNvPicPr>
            <a:picLocks noChangeAspect="1"/>
          </p:cNvPicPr>
          <p:nvPr/>
        </p:nvPicPr>
        <p:blipFill rotWithShape="1">
          <a:blip r:embed="rId5">
            <a:extLst>
              <a:ext uri="{28A0092B-C50C-407E-A947-70E740481C1C}">
                <a14:useLocalDpi xmlns:a14="http://schemas.microsoft.com/office/drawing/2010/main" val="0"/>
              </a:ext>
            </a:extLst>
          </a:blip>
          <a:srcRect l="10470" t="2581" r="6869" b="4435"/>
          <a:stretch/>
        </p:blipFill>
        <p:spPr>
          <a:xfrm>
            <a:off x="11227443" y="0"/>
            <a:ext cx="1010172" cy="1136314"/>
          </a:xfrm>
          <a:prstGeom prst="rect">
            <a:avLst/>
          </a:prstGeom>
        </p:spPr>
      </p:pic>
      <p:pic>
        <p:nvPicPr>
          <p:cNvPr id="8" name="Picture 7">
            <a:extLst>
              <a:ext uri="{FF2B5EF4-FFF2-40B4-BE49-F238E27FC236}">
                <a16:creationId xmlns:a16="http://schemas.microsoft.com/office/drawing/2014/main" id="{FFD6A9D3-FA06-A22B-BBC0-EFCA973348E1}"/>
              </a:ext>
            </a:extLst>
          </p:cNvPr>
          <p:cNvPicPr>
            <a:picLocks noChangeAspect="1"/>
          </p:cNvPicPr>
          <p:nvPr/>
        </p:nvPicPr>
        <p:blipFill rotWithShape="1">
          <a:blip r:embed="rId6">
            <a:extLst>
              <a:ext uri="{28A0092B-C50C-407E-A947-70E740481C1C}">
                <a14:useLocalDpi xmlns:a14="http://schemas.microsoft.com/office/drawing/2010/main" val="0"/>
              </a:ext>
            </a:extLst>
          </a:blip>
          <a:srcRect l="5482" t="4750" r="6826" b="5973"/>
          <a:stretch/>
        </p:blipFill>
        <p:spPr>
          <a:xfrm>
            <a:off x="10694079" y="5330142"/>
            <a:ext cx="1438117" cy="1464143"/>
          </a:xfrm>
          <a:prstGeom prst="rect">
            <a:avLst/>
          </a:prstGeom>
        </p:spPr>
      </p:pic>
      <p:pic>
        <p:nvPicPr>
          <p:cNvPr id="9" name="Picture 8">
            <a:extLst>
              <a:ext uri="{FF2B5EF4-FFF2-40B4-BE49-F238E27FC236}">
                <a16:creationId xmlns:a16="http://schemas.microsoft.com/office/drawing/2014/main" id="{F6123185-4784-5BAC-2B4A-999080B8E0CF}"/>
              </a:ext>
            </a:extLst>
          </p:cNvPr>
          <p:cNvPicPr>
            <a:picLocks noChangeAspect="1"/>
          </p:cNvPicPr>
          <p:nvPr/>
        </p:nvPicPr>
        <p:blipFill rotWithShape="1">
          <a:blip r:embed="rId7">
            <a:extLst>
              <a:ext uri="{28A0092B-C50C-407E-A947-70E740481C1C}">
                <a14:useLocalDpi xmlns:a14="http://schemas.microsoft.com/office/drawing/2010/main" val="0"/>
              </a:ext>
            </a:extLst>
          </a:blip>
          <a:srcRect l="2139" t="5129" r="1393" b="7683"/>
          <a:stretch/>
        </p:blipFill>
        <p:spPr>
          <a:xfrm>
            <a:off x="3258061" y="-300842"/>
            <a:ext cx="6255343" cy="2998952"/>
          </a:xfrm>
          <a:prstGeom prst="rect">
            <a:avLst/>
          </a:prstGeom>
        </p:spPr>
      </p:pic>
      <p:pic>
        <p:nvPicPr>
          <p:cNvPr id="13" name="Google Shape;74;p8">
            <a:extLst>
              <a:ext uri="{FF2B5EF4-FFF2-40B4-BE49-F238E27FC236}">
                <a16:creationId xmlns:a16="http://schemas.microsoft.com/office/drawing/2014/main" id="{F82D023B-FE51-6E86-B4E8-EF5C7C22B505}"/>
              </a:ext>
            </a:extLst>
          </p:cNvPr>
          <p:cNvPicPr preferRelativeResize="0"/>
          <p:nvPr/>
        </p:nvPicPr>
        <p:blipFill rotWithShape="1">
          <a:blip r:embed="rId8">
            <a:alphaModFix/>
          </a:blip>
          <a:srcRect/>
          <a:stretch/>
        </p:blipFill>
        <p:spPr>
          <a:xfrm>
            <a:off x="58557" y="-1067762"/>
            <a:ext cx="3565004" cy="3264059"/>
          </a:xfrm>
          <a:prstGeom prst="rect">
            <a:avLst/>
          </a:prstGeom>
          <a:noFill/>
          <a:ln>
            <a:noFill/>
          </a:ln>
        </p:spPr>
      </p:pic>
      <p:sp>
        <p:nvSpPr>
          <p:cNvPr id="16" name="TextBox 15">
            <a:extLst>
              <a:ext uri="{FF2B5EF4-FFF2-40B4-BE49-F238E27FC236}">
                <a16:creationId xmlns:a16="http://schemas.microsoft.com/office/drawing/2014/main" id="{3AE744A6-A063-D4C9-ECD9-2C49288E5939}"/>
              </a:ext>
            </a:extLst>
          </p:cNvPr>
          <p:cNvSpPr txBox="1"/>
          <p:nvPr/>
        </p:nvSpPr>
        <p:spPr>
          <a:xfrm>
            <a:off x="3149596" y="2963217"/>
            <a:ext cx="6099858" cy="1569660"/>
          </a:xfrm>
          <a:prstGeom prst="rect">
            <a:avLst/>
          </a:prstGeom>
          <a:noFill/>
        </p:spPr>
        <p:txBody>
          <a:bodyPr wrap="square">
            <a:spAutoFit/>
          </a:bodyPr>
          <a:lstStyle/>
          <a:p>
            <a:pPr algn="ctr"/>
            <a:r>
              <a:rPr lang="en-US" sz="6000" b="1" dirty="0">
                <a:solidFill>
                  <a:schemeClr val="accent3"/>
                </a:solidFill>
              </a:rPr>
              <a:t>Glam Perfected </a:t>
            </a:r>
            <a:r>
              <a:rPr lang="en-US" sz="3600" b="1" dirty="0">
                <a:solidFill>
                  <a:schemeClr val="accent3"/>
                </a:solidFill>
              </a:rPr>
              <a:t> </a:t>
            </a:r>
            <a:r>
              <a:rPr lang="en-US" sz="3600" dirty="0" err="1"/>
              <a:t>Statebybment</a:t>
            </a:r>
            <a:endParaRPr lang="en-IN" sz="3600" dirty="0"/>
          </a:p>
        </p:txBody>
      </p:sp>
      <p:sp>
        <p:nvSpPr>
          <p:cNvPr id="18" name="TextBox 17">
            <a:extLst>
              <a:ext uri="{FF2B5EF4-FFF2-40B4-BE49-F238E27FC236}">
                <a16:creationId xmlns:a16="http://schemas.microsoft.com/office/drawing/2014/main" id="{9951AD7B-52EB-F6B9-441A-8F678B6E5CEA}"/>
              </a:ext>
            </a:extLst>
          </p:cNvPr>
          <p:cNvSpPr txBox="1"/>
          <p:nvPr/>
        </p:nvSpPr>
        <p:spPr>
          <a:xfrm>
            <a:off x="3046071" y="4279815"/>
            <a:ext cx="6099858" cy="646331"/>
          </a:xfrm>
          <a:prstGeom prst="rect">
            <a:avLst/>
          </a:prstGeom>
          <a:noFill/>
        </p:spPr>
        <p:txBody>
          <a:bodyPr wrap="square">
            <a:spAutoFit/>
          </a:bodyPr>
          <a:lstStyle/>
          <a:p>
            <a:pPr algn="ctr"/>
            <a:r>
              <a:rPr lang="en-US" sz="3600" b="1" dirty="0" err="1">
                <a:solidFill>
                  <a:schemeClr val="accent6"/>
                </a:solidFill>
              </a:rPr>
              <a:t>GlamPerfectors</a:t>
            </a:r>
            <a:endParaRPr lang="en-IN" sz="1800" b="1" dirty="0">
              <a:solidFill>
                <a:schemeClr val="accent6"/>
              </a:solidFill>
            </a:endParaRPr>
          </a:p>
        </p:txBody>
      </p:sp>
    </p:spTree>
    <p:extLst>
      <p:ext uri="{BB962C8B-B14F-4D97-AF65-F5344CB8AC3E}">
        <p14:creationId xmlns:p14="http://schemas.microsoft.com/office/powerpoint/2010/main" val="64265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CF87-46CC-1294-A4B2-C6113BAB0FFE}"/>
              </a:ext>
            </a:extLst>
          </p:cNvPr>
          <p:cNvSpPr>
            <a:spLocks noGrp="1"/>
          </p:cNvSpPr>
          <p:nvPr>
            <p:ph type="title"/>
          </p:nvPr>
        </p:nvSpPr>
        <p:spPr>
          <a:xfrm>
            <a:off x="594360" y="517585"/>
            <a:ext cx="10421572" cy="1265494"/>
          </a:xfrm>
        </p:spPr>
        <p:txBody>
          <a:bodyPr/>
          <a:lstStyle/>
          <a:p>
            <a:pPr algn="ctr"/>
            <a:r>
              <a:rPr lang="en-IN" dirty="0"/>
              <a:t>What are we trying to solve?</a:t>
            </a:r>
            <a:br>
              <a:rPr lang="en-IN" dirty="0"/>
            </a:br>
            <a:r>
              <a:rPr lang="en-IN" dirty="0"/>
              <a:t>The Problem</a:t>
            </a:r>
          </a:p>
        </p:txBody>
      </p:sp>
      <p:graphicFrame>
        <p:nvGraphicFramePr>
          <p:cNvPr id="5" name="Content Placeholder 4">
            <a:extLst>
              <a:ext uri="{FF2B5EF4-FFF2-40B4-BE49-F238E27FC236}">
                <a16:creationId xmlns:a16="http://schemas.microsoft.com/office/drawing/2014/main" id="{9288580F-9FE3-1A73-1C22-C37DB8DAB217}"/>
              </a:ext>
            </a:extLst>
          </p:cNvPr>
          <p:cNvGraphicFramePr>
            <a:graphicFrameLocks noGrp="1"/>
          </p:cNvGraphicFramePr>
          <p:nvPr>
            <p:ph sz="quarter" idx="13"/>
            <p:extLst>
              <p:ext uri="{D42A27DB-BD31-4B8C-83A1-F6EECF244321}">
                <p14:modId xmlns:p14="http://schemas.microsoft.com/office/powerpoint/2010/main" val="2129491641"/>
              </p:ext>
            </p:extLst>
          </p:nvPr>
        </p:nvGraphicFramePr>
        <p:xfrm>
          <a:off x="594359" y="2281918"/>
          <a:ext cx="10076516" cy="3980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072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3F0A-64C1-E09C-CCD9-40577FCE1C18}"/>
              </a:ext>
            </a:extLst>
          </p:cNvPr>
          <p:cNvSpPr>
            <a:spLocks noGrp="1"/>
          </p:cNvSpPr>
          <p:nvPr>
            <p:ph type="title"/>
          </p:nvPr>
        </p:nvSpPr>
        <p:spPr>
          <a:xfrm>
            <a:off x="471811" y="828859"/>
            <a:ext cx="10972800" cy="773484"/>
          </a:xfrm>
        </p:spPr>
        <p:txBody>
          <a:bodyPr/>
          <a:lstStyle/>
          <a:p>
            <a:pPr algn="ctr"/>
            <a:r>
              <a:rPr lang="en-IN" dirty="0"/>
              <a:t>Our Product</a:t>
            </a:r>
          </a:p>
        </p:txBody>
      </p:sp>
      <p:pic>
        <p:nvPicPr>
          <p:cNvPr id="6" name="Content Placeholder 5">
            <a:extLst>
              <a:ext uri="{FF2B5EF4-FFF2-40B4-BE49-F238E27FC236}">
                <a16:creationId xmlns:a16="http://schemas.microsoft.com/office/drawing/2014/main" id="{4A649D74-3066-A385-03D5-DC58FE83159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2521316"/>
            <a:ext cx="4821997" cy="2837037"/>
          </a:xfrm>
        </p:spPr>
      </p:pic>
      <p:pic>
        <p:nvPicPr>
          <p:cNvPr id="10" name="Picture 9">
            <a:extLst>
              <a:ext uri="{FF2B5EF4-FFF2-40B4-BE49-F238E27FC236}">
                <a16:creationId xmlns:a16="http://schemas.microsoft.com/office/drawing/2014/main" id="{E46298B0-132A-59BC-9EA8-B1FF1BCBE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8122" y="2397196"/>
            <a:ext cx="4755756" cy="3085275"/>
          </a:xfrm>
          <a:prstGeom prst="rect">
            <a:avLst/>
          </a:prstGeom>
        </p:spPr>
      </p:pic>
      <p:pic>
        <p:nvPicPr>
          <p:cNvPr id="14" name="Content Placeholder 13">
            <a:extLst>
              <a:ext uri="{FF2B5EF4-FFF2-40B4-BE49-F238E27FC236}">
                <a16:creationId xmlns:a16="http://schemas.microsoft.com/office/drawing/2014/main" id="{E95B068C-FA36-0358-EEE2-B2D722021BC4}"/>
              </a:ext>
            </a:extLst>
          </p:cNvPr>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8034779" y="2788383"/>
            <a:ext cx="3946525" cy="2302899"/>
          </a:xfrm>
        </p:spPr>
      </p:pic>
    </p:spTree>
    <p:extLst>
      <p:ext uri="{BB962C8B-B14F-4D97-AF65-F5344CB8AC3E}">
        <p14:creationId xmlns:p14="http://schemas.microsoft.com/office/powerpoint/2010/main" val="231971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F254-57EA-2180-BDE8-18D9AF57450B}"/>
              </a:ext>
            </a:extLst>
          </p:cNvPr>
          <p:cNvSpPr>
            <a:spLocks noGrp="1"/>
          </p:cNvSpPr>
          <p:nvPr>
            <p:ph type="title"/>
          </p:nvPr>
        </p:nvSpPr>
        <p:spPr>
          <a:xfrm>
            <a:off x="2431786" y="-319177"/>
            <a:ext cx="6787747" cy="1593297"/>
          </a:xfrm>
        </p:spPr>
        <p:txBody>
          <a:bodyPr/>
          <a:lstStyle/>
          <a:p>
            <a:pPr algn="ctr"/>
            <a:br>
              <a:rPr lang="en-IN" dirty="0"/>
            </a:br>
            <a:br>
              <a:rPr lang="en-IN" dirty="0"/>
            </a:br>
            <a:br>
              <a:rPr lang="en-IN" dirty="0"/>
            </a:br>
            <a:br>
              <a:rPr lang="en-IN" dirty="0"/>
            </a:br>
            <a:br>
              <a:rPr lang="en-IN" dirty="0"/>
            </a:br>
            <a:r>
              <a:rPr lang="en-IN" dirty="0"/>
              <a:t>What are we using?</a:t>
            </a:r>
            <a:br>
              <a:rPr lang="en-IN" dirty="0"/>
            </a:br>
            <a:r>
              <a:rPr lang="en-IN" sz="3600" dirty="0"/>
              <a:t>Our Core Concepts</a:t>
            </a:r>
          </a:p>
        </p:txBody>
      </p:sp>
      <p:graphicFrame>
        <p:nvGraphicFramePr>
          <p:cNvPr id="4" name="Content Placeholder 3">
            <a:extLst>
              <a:ext uri="{FF2B5EF4-FFF2-40B4-BE49-F238E27FC236}">
                <a16:creationId xmlns:a16="http://schemas.microsoft.com/office/drawing/2014/main" id="{D0E5DC70-EDE4-108F-F6DC-5F1302CD5674}"/>
              </a:ext>
            </a:extLst>
          </p:cNvPr>
          <p:cNvGraphicFramePr>
            <a:graphicFrameLocks noGrp="1"/>
          </p:cNvGraphicFramePr>
          <p:nvPr>
            <p:ph sz="quarter" idx="13"/>
            <p:extLst>
              <p:ext uri="{D42A27DB-BD31-4B8C-83A1-F6EECF244321}">
                <p14:modId xmlns:p14="http://schemas.microsoft.com/office/powerpoint/2010/main" val="3088744477"/>
              </p:ext>
            </p:extLst>
          </p:nvPr>
        </p:nvGraphicFramePr>
        <p:xfrm>
          <a:off x="594359" y="2281918"/>
          <a:ext cx="10623538" cy="4118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145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C330-D689-940A-2E43-520458EE6CB5}"/>
              </a:ext>
            </a:extLst>
          </p:cNvPr>
          <p:cNvSpPr>
            <a:spLocks noGrp="1"/>
          </p:cNvSpPr>
          <p:nvPr>
            <p:ph type="title"/>
          </p:nvPr>
        </p:nvSpPr>
        <p:spPr>
          <a:xfrm>
            <a:off x="2244051" y="227278"/>
            <a:ext cx="6787747" cy="1593507"/>
          </a:xfrm>
        </p:spPr>
        <p:txBody>
          <a:bodyPr/>
          <a:lstStyle/>
          <a:p>
            <a:pPr algn="ctr"/>
            <a:r>
              <a:rPr lang="en-IN" dirty="0"/>
              <a:t>Working of Glam Perfected</a:t>
            </a:r>
            <a:br>
              <a:rPr lang="en-IN" dirty="0"/>
            </a:br>
            <a:endParaRPr lang="en-IN" dirty="0"/>
          </a:p>
        </p:txBody>
      </p:sp>
      <p:sp>
        <p:nvSpPr>
          <p:cNvPr id="3" name="Content Placeholder 2">
            <a:extLst>
              <a:ext uri="{FF2B5EF4-FFF2-40B4-BE49-F238E27FC236}">
                <a16:creationId xmlns:a16="http://schemas.microsoft.com/office/drawing/2014/main" id="{A85FC3E3-5427-8EAC-434E-BFD2A3FBA425}"/>
              </a:ext>
            </a:extLst>
          </p:cNvPr>
          <p:cNvSpPr>
            <a:spLocks noGrp="1"/>
          </p:cNvSpPr>
          <p:nvPr>
            <p:ph sz="quarter" idx="13"/>
          </p:nvPr>
        </p:nvSpPr>
        <p:spPr>
          <a:xfrm>
            <a:off x="594359" y="2281918"/>
            <a:ext cx="11066598" cy="3817224"/>
          </a:xfrm>
        </p:spPr>
        <p:txBody>
          <a:bodyPr>
            <a:normAutofit lnSpcReduction="10000"/>
          </a:bodyPr>
          <a:lstStyle/>
          <a:p>
            <a:r>
              <a:rPr lang="en-US" dirty="0"/>
              <a:t>The device has a nozzle with eyeliner inside attached to a moving platform that can move in X, Y, and Z axis, the motors are connected to a microcontroller. </a:t>
            </a:r>
          </a:p>
          <a:p>
            <a:r>
              <a:rPr lang="en-US" dirty="0"/>
              <a:t>When a user puts the device on, An IR sensor activates and it moves along the direction of the axis, and understands the distance </a:t>
            </a:r>
            <a:r>
              <a:rPr lang="en-US"/>
              <a:t>between every points of </a:t>
            </a:r>
            <a:r>
              <a:rPr lang="en-US" dirty="0"/>
              <a:t>the face. </a:t>
            </a:r>
          </a:p>
          <a:p>
            <a:r>
              <a:rPr lang="en-US" dirty="0"/>
              <a:t> These points are then scanned and a 3d model of that portion of the face is made in the software of the microcontroller like Raspberry Pi. </a:t>
            </a:r>
          </a:p>
          <a:p>
            <a:r>
              <a:rPr lang="en-US" dirty="0"/>
              <a:t>After processing that data, a G-code is made for the motors to understand when and where to move to create the pattern The selected pattern will be drawn on the eyelids of the user by the nozzle.</a:t>
            </a:r>
            <a:endParaRPr lang="en-IN" dirty="0"/>
          </a:p>
        </p:txBody>
      </p:sp>
    </p:spTree>
    <p:extLst>
      <p:ext uri="{BB962C8B-B14F-4D97-AF65-F5344CB8AC3E}">
        <p14:creationId xmlns:p14="http://schemas.microsoft.com/office/powerpoint/2010/main" val="183590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5442-5E16-71EE-CDEB-47E1AEF48DE5}"/>
              </a:ext>
            </a:extLst>
          </p:cNvPr>
          <p:cNvSpPr>
            <a:spLocks noGrp="1"/>
          </p:cNvSpPr>
          <p:nvPr>
            <p:ph type="title"/>
          </p:nvPr>
        </p:nvSpPr>
        <p:spPr>
          <a:xfrm>
            <a:off x="2526854" y="772997"/>
            <a:ext cx="6787747" cy="727277"/>
          </a:xfrm>
        </p:spPr>
        <p:txBody>
          <a:bodyPr/>
          <a:lstStyle/>
          <a:p>
            <a:pPr algn="ctr"/>
            <a:br>
              <a:rPr lang="en-IN" dirty="0"/>
            </a:br>
            <a:br>
              <a:rPr lang="en-IN" dirty="0"/>
            </a:br>
            <a:br>
              <a:rPr lang="en-IN" dirty="0"/>
            </a:br>
            <a:br>
              <a:rPr lang="en-IN" dirty="0"/>
            </a:br>
            <a:br>
              <a:rPr lang="en-IN" dirty="0"/>
            </a:br>
            <a:br>
              <a:rPr lang="en-IN" dirty="0"/>
            </a:br>
            <a:r>
              <a:rPr lang="en-IN" dirty="0"/>
              <a:t>OUR AIM</a:t>
            </a:r>
            <a:br>
              <a:rPr lang="en-IN" dirty="0"/>
            </a:br>
            <a:r>
              <a:rPr lang="en-US" sz="2000" b="0" dirty="0"/>
              <a:t>Creating a tool for perfect eyeliner application.</a:t>
            </a:r>
            <a:endParaRPr lang="en-IN" sz="2000" b="0" dirty="0"/>
          </a:p>
        </p:txBody>
      </p:sp>
      <p:graphicFrame>
        <p:nvGraphicFramePr>
          <p:cNvPr id="6" name="Content Placeholder 5">
            <a:extLst>
              <a:ext uri="{FF2B5EF4-FFF2-40B4-BE49-F238E27FC236}">
                <a16:creationId xmlns:a16="http://schemas.microsoft.com/office/drawing/2014/main" id="{A399FB16-E099-F8A9-5F4B-4A484C01168C}"/>
              </a:ext>
            </a:extLst>
          </p:cNvPr>
          <p:cNvGraphicFramePr>
            <a:graphicFrameLocks noGrp="1"/>
          </p:cNvGraphicFramePr>
          <p:nvPr>
            <p:ph sz="quarter" idx="13"/>
            <p:extLst>
              <p:ext uri="{D42A27DB-BD31-4B8C-83A1-F6EECF244321}">
                <p14:modId xmlns:p14="http://schemas.microsoft.com/office/powerpoint/2010/main" val="297323130"/>
              </p:ext>
            </p:extLst>
          </p:nvPr>
        </p:nvGraphicFramePr>
        <p:xfrm>
          <a:off x="537798" y="2536442"/>
          <a:ext cx="11273987" cy="37085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111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6C26-39E0-FE94-4DCD-584E96D64113}"/>
              </a:ext>
            </a:extLst>
          </p:cNvPr>
          <p:cNvSpPr>
            <a:spLocks noGrp="1"/>
          </p:cNvSpPr>
          <p:nvPr>
            <p:ph type="title"/>
          </p:nvPr>
        </p:nvSpPr>
        <p:spPr>
          <a:xfrm>
            <a:off x="2130929" y="650449"/>
            <a:ext cx="6787747" cy="698997"/>
          </a:xfrm>
        </p:spPr>
        <p:txBody>
          <a:bodyPr/>
          <a:lstStyle/>
          <a:p>
            <a:pPr algn="ctr"/>
            <a:r>
              <a:rPr lang="en-IN" dirty="0"/>
              <a:t>Target Audience</a:t>
            </a:r>
          </a:p>
        </p:txBody>
      </p:sp>
      <p:graphicFrame>
        <p:nvGraphicFramePr>
          <p:cNvPr id="4" name="Content Placeholder 3">
            <a:extLst>
              <a:ext uri="{FF2B5EF4-FFF2-40B4-BE49-F238E27FC236}">
                <a16:creationId xmlns:a16="http://schemas.microsoft.com/office/drawing/2014/main" id="{64D8DC84-D3A2-6FD2-1F9A-AA1107CEA706}"/>
              </a:ext>
            </a:extLst>
          </p:cNvPr>
          <p:cNvGraphicFramePr>
            <a:graphicFrameLocks noGrp="1"/>
          </p:cNvGraphicFramePr>
          <p:nvPr>
            <p:ph sz="quarter" idx="13"/>
            <p:extLst>
              <p:ext uri="{D42A27DB-BD31-4B8C-83A1-F6EECF244321}">
                <p14:modId xmlns:p14="http://schemas.microsoft.com/office/powerpoint/2010/main" val="2227816725"/>
              </p:ext>
            </p:extLst>
          </p:nvPr>
        </p:nvGraphicFramePr>
        <p:xfrm>
          <a:off x="594359" y="2281918"/>
          <a:ext cx="9991942" cy="4184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50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CACA-BBF5-269A-A61E-031EA2988CCD}"/>
              </a:ext>
            </a:extLst>
          </p:cNvPr>
          <p:cNvSpPr>
            <a:spLocks noGrp="1"/>
          </p:cNvSpPr>
          <p:nvPr>
            <p:ph type="title"/>
          </p:nvPr>
        </p:nvSpPr>
        <p:spPr>
          <a:xfrm>
            <a:off x="2451440" y="593888"/>
            <a:ext cx="6787747" cy="736704"/>
          </a:xfrm>
        </p:spPr>
        <p:txBody>
          <a:bodyPr/>
          <a:lstStyle/>
          <a:p>
            <a:pPr algn="ctr"/>
            <a:r>
              <a:rPr lang="en-IN" dirty="0"/>
              <a:t>Competitive Advantage</a:t>
            </a:r>
          </a:p>
        </p:txBody>
      </p:sp>
      <p:graphicFrame>
        <p:nvGraphicFramePr>
          <p:cNvPr id="4" name="Content Placeholder 3">
            <a:extLst>
              <a:ext uri="{FF2B5EF4-FFF2-40B4-BE49-F238E27FC236}">
                <a16:creationId xmlns:a16="http://schemas.microsoft.com/office/drawing/2014/main" id="{C61EA294-657E-3A4A-C89D-A3B455369076}"/>
              </a:ext>
            </a:extLst>
          </p:cNvPr>
          <p:cNvGraphicFramePr>
            <a:graphicFrameLocks noGrp="1"/>
          </p:cNvGraphicFramePr>
          <p:nvPr>
            <p:ph sz="quarter" idx="13"/>
            <p:extLst>
              <p:ext uri="{D42A27DB-BD31-4B8C-83A1-F6EECF244321}">
                <p14:modId xmlns:p14="http://schemas.microsoft.com/office/powerpoint/2010/main" val="909872565"/>
              </p:ext>
            </p:extLst>
          </p:nvPr>
        </p:nvGraphicFramePr>
        <p:xfrm>
          <a:off x="594359" y="2281918"/>
          <a:ext cx="10849781" cy="4156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7560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59" y="4549552"/>
            <a:ext cx="9530029" cy="1645920"/>
          </a:xfrm>
        </p:spPr>
        <p:txBody>
          <a:bodyPr/>
          <a:lstStyle/>
          <a:p>
            <a:r>
              <a:rPr lang="en-US" dirty="0"/>
              <a:t>Vanshika  229311041  vanshika.229311041@muj.manipal.edu</a:t>
            </a:r>
          </a:p>
          <a:p>
            <a:r>
              <a:rPr lang="en-US" dirty="0"/>
              <a:t>Shreya  229310154  shreya.229310154@muj.manipal.edu</a:t>
            </a:r>
          </a:p>
          <a:p>
            <a:r>
              <a:rPr lang="en-US" dirty="0"/>
              <a:t>M. Suraj </a:t>
            </a:r>
            <a:r>
              <a:rPr lang="en-US" dirty="0" err="1"/>
              <a:t>Sudhesh</a:t>
            </a:r>
            <a:r>
              <a:rPr lang="en-US" dirty="0"/>
              <a:t>  229403005  m.229403005@muj.manipal.edu</a:t>
            </a:r>
          </a:p>
          <a:p>
            <a:endParaRPr lang="en-US" dirty="0"/>
          </a:p>
        </p:txBody>
      </p:sp>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3.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0</TotalTime>
  <Words>498</Words>
  <Application>Microsoft Office PowerPoint</Application>
  <PresentationFormat>Widescreen</PresentationFormat>
  <Paragraphs>40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Franklin Gothic Book</vt:lpstr>
      <vt:lpstr>Franklin Gothic Demi</vt:lpstr>
      <vt:lpstr>Custom</vt:lpstr>
      <vt:lpstr>PowerPoint Presentation</vt:lpstr>
      <vt:lpstr>What are we trying to solve? The Problem</vt:lpstr>
      <vt:lpstr>Our Product</vt:lpstr>
      <vt:lpstr>     What are we using? Our Core Concepts</vt:lpstr>
      <vt:lpstr>Working of Glam Perfected </vt:lpstr>
      <vt:lpstr>      OUR AIM Creating a tool for perfect eyeliner application.</vt:lpstr>
      <vt:lpstr>Target Audience</vt:lpstr>
      <vt:lpstr>Competitive Advantage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2024-08-20T10:14:13Z</dcterms:created>
  <dcterms:modified xsi:type="dcterms:W3CDTF">2024-08-21T10:57:58Z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