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0F57-A2FD-22A2-921C-DCC4BFCF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313AB8-19FD-DAD5-2670-AEB98016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446B8-DA7D-A79E-D9DB-544925F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154D-1216-63D5-2ADC-4993BE21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DC3DC-9141-EFEA-D441-E2849D49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91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CF7A-DAFD-5010-724E-C866CE8F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B8C7F-F697-C7C3-4228-0F8C90712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88B60-F85E-9D8F-39BC-2E810692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51328-A08E-7CF7-46AE-A890217E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20C18-361E-4F6A-74A8-56BE11BE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4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F5710C-1EFE-3090-7C06-DE46297C8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4FAE5D-67C9-B572-B136-C0EA1E7B1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60DC0-D03D-41D8-07D7-C2E8F6EE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DE511-BDD6-2DA3-75E9-273CC17A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0682A-C1D9-79C9-F4D7-DC32EA62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2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95909-B10A-6914-B150-8BD9552B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05D17-741B-BCE6-F0C3-8CB354FA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F1649-D83C-E6DE-C383-8DD6FAA6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8FC1F-3164-3AFC-2D24-9EEF3274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5371C-3B77-182F-7EE4-A976EA69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E03EF-1E95-5328-F915-03B7EC5A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52ACC-14EB-9EB2-5F2D-90BC01790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D2C60-C6B3-AC6B-2A08-045FD8D5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A21F7-0BD9-F97E-EE7C-D6FCD29F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A0250-33ED-25AD-9BF0-AE5D9326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3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123B7-448E-24AF-C0D7-85E490CD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42F12-6FD6-AEEA-CDE9-E234BBDD9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9E9931-B47F-EDA2-8B9F-D6C569257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573C24-D8DC-2FD4-CDD4-C5ED16CF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3C685-A002-D7E4-596D-7F77EFE0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17F16-F0C9-BE65-1CC0-745CC187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1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B9FCC-A046-CD07-473C-A18B6525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A707A-22A8-419F-786B-AADFCABCD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1261E-1582-64A1-27E9-D4D252208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FA1EA-9408-A4FA-106D-2794556E3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28B4F5-602B-D705-E5D9-0B8DE7360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F0EEE-1EEE-98EA-BC57-1638FE16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86EA6A-2503-6DB7-814B-49F3504B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863C1D-2D19-1DFB-6EF8-346501C6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5D4E9-916B-5DE9-793E-C6973EE3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46504-08DA-D8E5-8878-0E5E10E7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797A33-432A-6623-F36F-D1390094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C2D08-AA42-0DD9-1088-6728D494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3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FEA014-0C8D-BBB7-AB6E-48989104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8B1E61-2F37-4C18-FAF9-CD7A00AA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35069F-A473-D83E-0476-EF04F2E9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9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19503-8546-2CF6-04C7-6BE4119F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47466-CBE3-8426-23FD-CBD6AE93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207256-F446-D544-8019-977FEB299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CF597-39A3-F00B-3A69-399D27E7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003A7C-7FB0-A4DC-4A8F-85991CA6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AC899-3CC9-E824-0F22-17C0DD75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24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3412C-B1B7-03AD-E254-F30AA0AB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FBB5D-7C12-82CE-0046-3A5876BE1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5267D5-0F06-4BB0-81DD-51D0C9F2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4602C-2815-9AC5-4F7E-63E41F51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E6E08-D51E-CA77-11DE-E428611C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8AF4E-7091-6580-3925-3455D3ED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1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866350-6CCF-86F4-2790-59ABAC54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B9B23-D6E6-3957-7325-D3B5029A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C673D-CBBF-1EF2-A4FC-802C0C282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F88DE-D64F-4DA8-A2B9-0EFDD1819B4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6802F-13CE-DB95-A725-80AFA92D2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74EFC-0A87-1827-1377-EAFD0C5D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8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C446E6-E5DD-2A3A-3516-28083259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94" y="2368550"/>
            <a:ext cx="2598161" cy="20150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C29996C-3A3D-758D-E2DC-6CFFD6660F81}"/>
              </a:ext>
            </a:extLst>
          </p:cNvPr>
          <p:cNvCxnSpPr>
            <a:cxnSpLocks/>
          </p:cNvCxnSpPr>
          <p:nvPr/>
        </p:nvCxnSpPr>
        <p:spPr>
          <a:xfrm flipH="1">
            <a:off x="4527694" y="3001818"/>
            <a:ext cx="6539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F03400-1306-FBD9-2214-6A0A35A4DF80}"/>
              </a:ext>
            </a:extLst>
          </p:cNvPr>
          <p:cNvSpPr txBox="1"/>
          <p:nvPr/>
        </p:nvSpPr>
        <p:spPr>
          <a:xfrm>
            <a:off x="3571108" y="2668176"/>
            <a:ext cx="905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Ax1</a:t>
            </a:r>
            <a:r>
              <a:rPr lang="en-US" altLang="ko-KR" sz="1000" dirty="0"/>
              <a:t> [-1]</a:t>
            </a:r>
          </a:p>
          <a:p>
            <a:r>
              <a:rPr lang="ko-KR" altLang="en-US" sz="1000" dirty="0"/>
              <a:t>하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Ax1</a:t>
            </a:r>
            <a:r>
              <a:rPr lang="en-US" altLang="ko-KR" sz="1000" dirty="0"/>
              <a:t> [ 1]</a:t>
            </a:r>
          </a:p>
          <a:p>
            <a:r>
              <a:rPr lang="ko-KR" altLang="en-US" sz="1000" dirty="0"/>
              <a:t>좌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Ax0</a:t>
            </a:r>
            <a:r>
              <a:rPr lang="en-US" altLang="ko-KR" sz="1000" dirty="0"/>
              <a:t> [-1]</a:t>
            </a:r>
          </a:p>
          <a:p>
            <a:r>
              <a:rPr lang="ko-KR" altLang="en-US" sz="1000" dirty="0"/>
              <a:t>우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Ax0</a:t>
            </a:r>
            <a:r>
              <a:rPr lang="en-US" altLang="ko-KR" sz="1000" dirty="0"/>
              <a:t> [ 1]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EA31E-5EAC-129D-38B1-2BF205ABB09C}"/>
              </a:ext>
            </a:extLst>
          </p:cNvPr>
          <p:cNvSpPr txBox="1"/>
          <p:nvPr/>
        </p:nvSpPr>
        <p:spPr>
          <a:xfrm>
            <a:off x="7227736" y="3344689"/>
            <a:ext cx="1459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Ax3</a:t>
            </a:r>
            <a:r>
              <a:rPr lang="en-US" altLang="ko-KR" sz="1000" dirty="0"/>
              <a:t> [-1]</a:t>
            </a:r>
          </a:p>
          <a:p>
            <a:r>
              <a:rPr lang="ko-KR" altLang="en-US" sz="1000" dirty="0"/>
              <a:t>하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Ax3</a:t>
            </a:r>
            <a:r>
              <a:rPr lang="en-US" altLang="ko-KR" sz="1000" dirty="0"/>
              <a:t> [ 1]</a:t>
            </a:r>
          </a:p>
          <a:p>
            <a:r>
              <a:rPr lang="ko-KR" altLang="en-US" sz="1000" dirty="0"/>
              <a:t>좌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Ax2</a:t>
            </a:r>
            <a:r>
              <a:rPr lang="en-US" altLang="ko-KR" sz="1000" dirty="0"/>
              <a:t> [-1]</a:t>
            </a:r>
          </a:p>
          <a:p>
            <a:r>
              <a:rPr lang="ko-KR" altLang="en-US" sz="1000" dirty="0"/>
              <a:t>우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Ax2</a:t>
            </a:r>
            <a:r>
              <a:rPr lang="en-US" altLang="ko-KR" sz="1000" dirty="0"/>
              <a:t> [ 1]</a:t>
            </a:r>
            <a:endParaRPr lang="ko-KR" altLang="en-US" sz="1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83206F-DD84-3ACE-7846-2D19197CF9E3}"/>
              </a:ext>
            </a:extLst>
          </p:cNvPr>
          <p:cNvCxnSpPr>
            <a:cxnSpLocks/>
          </p:cNvCxnSpPr>
          <p:nvPr/>
        </p:nvCxnSpPr>
        <p:spPr>
          <a:xfrm>
            <a:off x="6194066" y="3429000"/>
            <a:ext cx="1033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63DE3E-B787-1474-E319-AA0D3CD56207}"/>
              </a:ext>
            </a:extLst>
          </p:cNvPr>
          <p:cNvSpPr txBox="1"/>
          <p:nvPr/>
        </p:nvSpPr>
        <p:spPr>
          <a:xfrm>
            <a:off x="5087221" y="4370517"/>
            <a:ext cx="80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Ax7</a:t>
            </a:r>
            <a:r>
              <a:rPr lang="en-US" altLang="ko-KR" sz="1000" dirty="0"/>
              <a:t> -1</a:t>
            </a:r>
          </a:p>
          <a:p>
            <a:r>
              <a:rPr lang="ko-KR" altLang="en-US" sz="1000" dirty="0"/>
              <a:t>하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Ax7</a:t>
            </a:r>
            <a:r>
              <a:rPr lang="en-US" altLang="ko-KR" sz="1000" dirty="0"/>
              <a:t>  1</a:t>
            </a:r>
          </a:p>
          <a:p>
            <a:r>
              <a:rPr lang="ko-KR" altLang="en-US" sz="1000" dirty="0"/>
              <a:t>좌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Ax6</a:t>
            </a:r>
            <a:r>
              <a:rPr lang="en-US" altLang="ko-KR" sz="1000" dirty="0"/>
              <a:t> -1</a:t>
            </a:r>
          </a:p>
          <a:p>
            <a:r>
              <a:rPr lang="ko-KR" altLang="en-US" sz="1000" dirty="0"/>
              <a:t>우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Ax6</a:t>
            </a:r>
            <a:r>
              <a:rPr lang="en-US" altLang="ko-KR" sz="1000" dirty="0"/>
              <a:t>  1</a:t>
            </a:r>
            <a:endParaRPr lang="ko-KR" altLang="en-US" sz="10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55751E-8DC3-6FC4-789C-980B57FE4AA8}"/>
              </a:ext>
            </a:extLst>
          </p:cNvPr>
          <p:cNvCxnSpPr>
            <a:cxnSpLocks/>
          </p:cNvCxnSpPr>
          <p:nvPr/>
        </p:nvCxnSpPr>
        <p:spPr>
          <a:xfrm>
            <a:off x="5498327" y="3429000"/>
            <a:ext cx="0" cy="942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1F53EE-8A3F-F9E7-F84C-C8F797ACBC90}"/>
              </a:ext>
            </a:extLst>
          </p:cNvPr>
          <p:cNvCxnSpPr>
            <a:cxnSpLocks/>
          </p:cNvCxnSpPr>
          <p:nvPr/>
        </p:nvCxnSpPr>
        <p:spPr>
          <a:xfrm flipV="1">
            <a:off x="6504167" y="2108461"/>
            <a:ext cx="985962" cy="696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194175-72D0-6B47-D4E4-31F5BC4C236F}"/>
              </a:ext>
            </a:extLst>
          </p:cNvPr>
          <p:cNvCxnSpPr>
            <a:cxnSpLocks/>
          </p:cNvCxnSpPr>
          <p:nvPr/>
        </p:nvCxnSpPr>
        <p:spPr>
          <a:xfrm flipV="1">
            <a:off x="6310104" y="2390115"/>
            <a:ext cx="1180025" cy="632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4B7A06-E8D2-9008-EAEC-AE941FFC9C4F}"/>
              </a:ext>
            </a:extLst>
          </p:cNvPr>
          <p:cNvCxnSpPr>
            <a:cxnSpLocks/>
          </p:cNvCxnSpPr>
          <p:nvPr/>
        </p:nvCxnSpPr>
        <p:spPr>
          <a:xfrm flipV="1">
            <a:off x="6697358" y="2678481"/>
            <a:ext cx="792771" cy="329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AA8955-196A-F424-F709-256A52E8F87F}"/>
              </a:ext>
            </a:extLst>
          </p:cNvPr>
          <p:cNvCxnSpPr>
            <a:cxnSpLocks/>
          </p:cNvCxnSpPr>
          <p:nvPr/>
        </p:nvCxnSpPr>
        <p:spPr>
          <a:xfrm flipV="1">
            <a:off x="6503294" y="3008264"/>
            <a:ext cx="985962" cy="179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2631B4-AE19-D2E9-0373-32B3B013A65A}"/>
              </a:ext>
            </a:extLst>
          </p:cNvPr>
          <p:cNvSpPr txBox="1"/>
          <p:nvPr/>
        </p:nvSpPr>
        <p:spPr>
          <a:xfrm>
            <a:off x="7418568" y="1960290"/>
            <a:ext cx="12384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 : </a:t>
            </a:r>
            <a:r>
              <a:rPr lang="en-US" altLang="ko-KR" sz="1000" dirty="0" err="1"/>
              <a:t>B4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X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B3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B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B1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A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B0</a:t>
            </a:r>
            <a:r>
              <a:rPr lang="en-US" altLang="ko-KR" sz="1000" dirty="0"/>
              <a:t>   </a:t>
            </a:r>
            <a:r>
              <a:rPr lang="ko-KR" altLang="en-US" sz="1000" dirty="0"/>
              <a:t>기본값 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013D89-6F5A-2235-2E93-53BCD766C030}"/>
              </a:ext>
            </a:extLst>
          </p:cNvPr>
          <p:cNvCxnSpPr>
            <a:cxnSpLocks/>
          </p:cNvCxnSpPr>
          <p:nvPr/>
        </p:nvCxnSpPr>
        <p:spPr>
          <a:xfrm flipH="1" flipV="1">
            <a:off x="5394960" y="2289976"/>
            <a:ext cx="268728" cy="711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4F423C-102C-2E3D-2C6E-D69162E6B4FC}"/>
              </a:ext>
            </a:extLst>
          </p:cNvPr>
          <p:cNvCxnSpPr>
            <a:cxnSpLocks/>
          </p:cNvCxnSpPr>
          <p:nvPr/>
        </p:nvCxnSpPr>
        <p:spPr>
          <a:xfrm flipV="1">
            <a:off x="5819482" y="2289976"/>
            <a:ext cx="0" cy="869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CC624C-2A41-E615-9989-6B3288BE7043}"/>
              </a:ext>
            </a:extLst>
          </p:cNvPr>
          <p:cNvCxnSpPr>
            <a:cxnSpLocks/>
          </p:cNvCxnSpPr>
          <p:nvPr/>
        </p:nvCxnSpPr>
        <p:spPr>
          <a:xfrm flipV="1">
            <a:off x="6023113" y="2258170"/>
            <a:ext cx="222637" cy="76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DAE06B-882B-5E70-6335-4379B30A3F21}"/>
              </a:ext>
            </a:extLst>
          </p:cNvPr>
          <p:cNvSpPr txBox="1"/>
          <p:nvPr/>
        </p:nvSpPr>
        <p:spPr>
          <a:xfrm>
            <a:off x="5115050" y="2005015"/>
            <a:ext cx="1566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B10</a:t>
            </a:r>
            <a:r>
              <a:rPr lang="en-US" altLang="ko-KR" sz="1000" dirty="0"/>
              <a:t>        B       </a:t>
            </a:r>
            <a:r>
              <a:rPr lang="en-US" altLang="ko-KR" sz="1000" dirty="0" err="1"/>
              <a:t>B11</a:t>
            </a:r>
            <a:endParaRPr lang="en-US" altLang="ko-KR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2FD156-EBC8-351B-6361-CCA8D94F3B6B}"/>
              </a:ext>
            </a:extLst>
          </p:cNvPr>
          <p:cNvSpPr txBox="1"/>
          <p:nvPr/>
        </p:nvSpPr>
        <p:spPr>
          <a:xfrm>
            <a:off x="3571108" y="3344689"/>
            <a:ext cx="905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기본값 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8C5455-4B0F-6AF5-0C4F-1BCEC2EF7A86}"/>
              </a:ext>
            </a:extLst>
          </p:cNvPr>
          <p:cNvSpPr txBox="1"/>
          <p:nvPr/>
        </p:nvSpPr>
        <p:spPr>
          <a:xfrm>
            <a:off x="7276416" y="4021202"/>
            <a:ext cx="905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기본값 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BE591A-D05F-587B-BEB4-1D01554A6AF0}"/>
              </a:ext>
            </a:extLst>
          </p:cNvPr>
          <p:cNvSpPr txBox="1"/>
          <p:nvPr/>
        </p:nvSpPr>
        <p:spPr>
          <a:xfrm>
            <a:off x="5115050" y="5067054"/>
            <a:ext cx="905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기본값 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726A8E1-78E2-0A99-FFC1-2950DB7800DA}"/>
              </a:ext>
            </a:extLst>
          </p:cNvPr>
          <p:cNvCxnSpPr>
            <a:cxnSpLocks/>
          </p:cNvCxnSpPr>
          <p:nvPr/>
        </p:nvCxnSpPr>
        <p:spPr>
          <a:xfrm flipH="1" flipV="1">
            <a:off x="4949316" y="1875398"/>
            <a:ext cx="268728" cy="711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B3B046-8284-B0FF-C6C1-101FE41B5D37}"/>
              </a:ext>
            </a:extLst>
          </p:cNvPr>
          <p:cNvCxnSpPr>
            <a:cxnSpLocks/>
          </p:cNvCxnSpPr>
          <p:nvPr/>
        </p:nvCxnSpPr>
        <p:spPr>
          <a:xfrm flipV="1">
            <a:off x="6439681" y="1804700"/>
            <a:ext cx="222637" cy="76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141FA7-7BE7-88DB-8C0D-B8D6F2C884E5}"/>
              </a:ext>
            </a:extLst>
          </p:cNvPr>
          <p:cNvSpPr txBox="1"/>
          <p:nvPr/>
        </p:nvSpPr>
        <p:spPr>
          <a:xfrm>
            <a:off x="4804690" y="1697471"/>
            <a:ext cx="37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B6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CCED8-0502-D039-3AF9-9F709D087D3A}"/>
              </a:ext>
            </a:extLst>
          </p:cNvPr>
          <p:cNvSpPr txBox="1"/>
          <p:nvPr/>
        </p:nvSpPr>
        <p:spPr>
          <a:xfrm>
            <a:off x="6483432" y="1639434"/>
            <a:ext cx="37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B7</a:t>
            </a:r>
            <a:endParaRPr lang="ko-KR" altLang="en-US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C26B9C4-9004-4C1B-8710-40EEE20651C9}"/>
              </a:ext>
            </a:extLst>
          </p:cNvPr>
          <p:cNvCxnSpPr>
            <a:cxnSpLocks/>
          </p:cNvCxnSpPr>
          <p:nvPr/>
        </p:nvCxnSpPr>
        <p:spPr>
          <a:xfrm flipH="1" flipV="1">
            <a:off x="4577295" y="1614848"/>
            <a:ext cx="473401" cy="102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B26D612-F759-F184-ED66-0F844260C0AF}"/>
              </a:ext>
            </a:extLst>
          </p:cNvPr>
          <p:cNvCxnSpPr>
            <a:cxnSpLocks/>
          </p:cNvCxnSpPr>
          <p:nvPr/>
        </p:nvCxnSpPr>
        <p:spPr>
          <a:xfrm flipV="1">
            <a:off x="6594750" y="1557542"/>
            <a:ext cx="470727" cy="105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BD89070-1522-77E4-FF63-C82F13A44088}"/>
              </a:ext>
            </a:extLst>
          </p:cNvPr>
          <p:cNvSpPr txBox="1"/>
          <p:nvPr/>
        </p:nvSpPr>
        <p:spPr>
          <a:xfrm>
            <a:off x="4209404" y="1343402"/>
            <a:ext cx="1566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Ax5</a:t>
            </a:r>
            <a:r>
              <a:rPr lang="ko-KR" altLang="en-US" sz="1000" dirty="0"/>
              <a:t> </a:t>
            </a:r>
            <a:r>
              <a:rPr lang="en-US" altLang="ko-KR" sz="1000" dirty="0"/>
              <a:t>[-1 ~ 1] </a:t>
            </a:r>
            <a:r>
              <a:rPr lang="ko-KR" altLang="en-US" sz="1000" dirty="0"/>
              <a:t>기본값 </a:t>
            </a:r>
            <a:r>
              <a:rPr lang="en-US" altLang="ko-KR" sz="1000" dirty="0"/>
              <a:t>: -1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288A0-65BB-5204-A385-6F46DD615A14}"/>
              </a:ext>
            </a:extLst>
          </p:cNvPr>
          <p:cNvSpPr txBox="1"/>
          <p:nvPr/>
        </p:nvSpPr>
        <p:spPr>
          <a:xfrm>
            <a:off x="6690212" y="1315499"/>
            <a:ext cx="1595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Ax6</a:t>
            </a:r>
            <a:r>
              <a:rPr lang="ko-KR" altLang="en-US" sz="1000" dirty="0"/>
              <a:t> </a:t>
            </a:r>
            <a:r>
              <a:rPr lang="en-US" altLang="ko-KR" sz="1000" dirty="0"/>
              <a:t>[-1 ~ 1] </a:t>
            </a:r>
            <a:r>
              <a:rPr lang="ko-KR" altLang="en-US" sz="1000" dirty="0"/>
              <a:t>기본값 </a:t>
            </a:r>
            <a:r>
              <a:rPr lang="en-US" altLang="ko-KR" sz="1000" dirty="0"/>
              <a:t>: -1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9A7A52-D255-C2ED-769A-532E8F38B2BF}"/>
              </a:ext>
            </a:extLst>
          </p:cNvPr>
          <p:cNvSpPr txBox="1"/>
          <p:nvPr/>
        </p:nvSpPr>
        <p:spPr>
          <a:xfrm>
            <a:off x="4200415" y="1207704"/>
            <a:ext cx="905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하단버튼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A0E5A8-2E7F-EE86-B198-34EE982B774D}"/>
              </a:ext>
            </a:extLst>
          </p:cNvPr>
          <p:cNvSpPr txBox="1"/>
          <p:nvPr/>
        </p:nvSpPr>
        <p:spPr>
          <a:xfrm>
            <a:off x="6698973" y="1166330"/>
            <a:ext cx="905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하단버튼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035657D-9C89-608F-0CC7-A90F5A0A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776" y="1943692"/>
            <a:ext cx="820466" cy="23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0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113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최동기</dc:creator>
  <cp:lastModifiedBy>최동기</cp:lastModifiedBy>
  <cp:revision>2</cp:revision>
  <dcterms:created xsi:type="dcterms:W3CDTF">2025-02-03T04:29:21Z</dcterms:created>
  <dcterms:modified xsi:type="dcterms:W3CDTF">2025-02-03T06:40:18Z</dcterms:modified>
</cp:coreProperties>
</file>