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38" r:id="rId2"/>
    <p:sldId id="545" r:id="rId3"/>
    <p:sldId id="543" r:id="rId4"/>
    <p:sldId id="542" r:id="rId5"/>
    <p:sldId id="544" r:id="rId6"/>
    <p:sldId id="541" r:id="rId7"/>
    <p:sldId id="552" r:id="rId8"/>
    <p:sldId id="553" r:id="rId9"/>
    <p:sldId id="577" r:id="rId10"/>
    <p:sldId id="578" r:id="rId11"/>
    <p:sldId id="579" r:id="rId12"/>
    <p:sldId id="575" r:id="rId13"/>
    <p:sldId id="576" r:id="rId14"/>
    <p:sldId id="531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68" y="96"/>
      </p:cViewPr>
      <p:guideLst>
        <p:guide orient="horz" pos="595"/>
        <p:guide pos="3840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135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7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8B6975-AC87-87ED-2156-04E99B03E1A2}"/>
              </a:ext>
            </a:extLst>
          </p:cNvPr>
          <p:cNvSpPr txBox="1"/>
          <p:nvPr/>
        </p:nvSpPr>
        <p:spPr>
          <a:xfrm>
            <a:off x="3542020" y="1905506"/>
            <a:ext cx="5278423" cy="3144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 MAKING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HE</a:t>
            </a:r>
            <a:r>
              <a:rPr lang="es-E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YLEEN ALEJADRA LOPEZ LOZANO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ANDRES SANTIAGO ORTIZ CIPAGAUTA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KEVIN ALEJANDRO TORRES ZAMORA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Ficha:</a:t>
            </a:r>
            <a:r>
              <a:rPr lang="es-ES" sz="180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2900619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uLnTx/>
                <a:uFillTx/>
                <a:latin typeface="Arial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Instructora: Zaida Patricia</a:t>
            </a:r>
            <a:r>
              <a:rPr lang="es-ES" dirty="0">
                <a:solidFill>
                  <a:srgbClr val="0D0D0D"/>
                </a:solidFill>
                <a:latin typeface="Arial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 Ojeda Guzman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b="1">
              <a:solidFill>
                <a:schemeClr val="bg1"/>
              </a:solidFill>
              <a:latin typeface="WORK SANS BOLD ROMAN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4294915" y="2623935"/>
            <a:ext cx="3421129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CO" sz="6000" b="1" dirty="0">
                <a:solidFill>
                  <a:schemeClr val="bg1"/>
                </a:solidFill>
                <a:latin typeface="WORK SANS BOLD ROMAN"/>
              </a:rPr>
              <a:t>HTML-CSS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43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1040458" y="639683"/>
            <a:ext cx="6438201" cy="67659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38AA00"/>
                </a:solidFill>
                <a:latin typeface="WORK SANS BOLD ROMAN"/>
              </a:rPr>
              <a:t>HTML-CSS</a:t>
            </a:r>
            <a:endParaRPr lang="es-ES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F2535AA-86A6-0D97-0F75-85DF6664C7CB}"/>
              </a:ext>
            </a:extLst>
          </p:cNvPr>
          <p:cNvCxnSpPr>
            <a:cxnSpLocks/>
          </p:cNvCxnSpPr>
          <p:nvPr/>
        </p:nvCxnSpPr>
        <p:spPr>
          <a:xfrm>
            <a:off x="1433779" y="1181706"/>
            <a:ext cx="1425934" cy="0"/>
          </a:xfrm>
          <a:prstGeom prst="line">
            <a:avLst/>
          </a:prstGeom>
          <a:ln w="12700">
            <a:solidFill>
              <a:srgbClr val="4D4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9E77799E-6642-D06C-43DC-32D5C7CED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779" y="1443072"/>
            <a:ext cx="8905278" cy="500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5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b="1">
              <a:solidFill>
                <a:schemeClr val="bg1"/>
              </a:solidFill>
              <a:latin typeface="WORK SANS BOLD ROMAN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4910434" y="2623935"/>
            <a:ext cx="2371162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CO" sz="6000" b="1" dirty="0" err="1">
                <a:solidFill>
                  <a:schemeClr val="bg1"/>
                </a:solidFill>
                <a:latin typeface="WORK SANS BOLD ROMAN"/>
              </a:rPr>
              <a:t>Github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12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D22DE5E-3BEB-96D7-9FA0-9835537415A6}"/>
              </a:ext>
            </a:extLst>
          </p:cNvPr>
          <p:cNvSpPr txBox="1">
            <a:spLocks/>
          </p:cNvSpPr>
          <p:nvPr/>
        </p:nvSpPr>
        <p:spPr>
          <a:xfrm>
            <a:off x="876999" y="442913"/>
            <a:ext cx="5064256" cy="67659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err="1">
                <a:solidFill>
                  <a:srgbClr val="38AA00"/>
                </a:solidFill>
                <a:latin typeface="WORK SANS BOLD ROMAN"/>
              </a:rPr>
              <a:t>Github</a:t>
            </a:r>
            <a:endParaRPr lang="es-CO" sz="3600" b="1" dirty="0">
              <a:solidFill>
                <a:srgbClr val="38AA00"/>
              </a:solidFill>
              <a:latin typeface="WORK SANS BOLD ROMAN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E9493D-D7CA-CFA3-8748-7995D07E9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958" y="1119511"/>
            <a:ext cx="9666083" cy="481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5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b="1">
              <a:solidFill>
                <a:schemeClr val="bg1"/>
              </a:solidFill>
              <a:latin typeface="WORK SANS BOLD ROMAN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4558436" y="2623935"/>
            <a:ext cx="3075137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CO" sz="6000" b="1" dirty="0">
                <a:solidFill>
                  <a:schemeClr val="bg1"/>
                </a:solidFill>
                <a:latin typeface="WORK SANS BOLD ROMAN"/>
              </a:rPr>
              <a:t>Nosotros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42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1014770" y="979906"/>
            <a:ext cx="3643700" cy="67659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38AA00"/>
                </a:solidFill>
                <a:latin typeface="WORK SANS BOLD ROMAN"/>
              </a:rPr>
              <a:t>Nosotros</a:t>
            </a:r>
            <a:endParaRPr lang="es-CO" sz="3600" b="1" dirty="0">
              <a:solidFill>
                <a:srgbClr val="38AA00"/>
              </a:solidFill>
              <a:latin typeface="WORK SANS BOLD ROMAN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9DD18A-AB54-34AC-A662-0BDC60B050FF}"/>
              </a:ext>
            </a:extLst>
          </p:cNvPr>
          <p:cNvCxnSpPr>
            <a:cxnSpLocks/>
          </p:cNvCxnSpPr>
          <p:nvPr/>
        </p:nvCxnSpPr>
        <p:spPr>
          <a:xfrm>
            <a:off x="1189336" y="1552898"/>
            <a:ext cx="1425934" cy="0"/>
          </a:xfrm>
          <a:prstGeom prst="line">
            <a:avLst/>
          </a:prstGeom>
          <a:ln w="12700">
            <a:solidFill>
              <a:srgbClr val="4D4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144C1CDA-D659-9FD5-819D-BBC94034E8BF}"/>
              </a:ext>
            </a:extLst>
          </p:cNvPr>
          <p:cNvSpPr txBox="1"/>
          <p:nvPr/>
        </p:nvSpPr>
        <p:spPr>
          <a:xfrm>
            <a:off x="1014769" y="2097028"/>
            <a:ext cx="70406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ISA-MAKING es una empresa familiar fundada en 2019, especializada en el corte, confección y venta de ropa personalizada y diseñada internamente. La empresa canaliza sus ventas a través de redes sociales y el voz a voz. Sin embargo, enfrenta desafíos debido a la realización manual de algunas tareas(inventarios, registros , ventas), lo que consume tiempo y obstaculiza los procesos de producción(corte de el material , confección de la prenda , personalización , empacado) de los cuales la empresa no tiene un control efectivo como la cantidad de material que se utiliza para determinados pedidos , esto genera perdida de material y costos , el cliente manifiesta que se debe implementar algo que lo lleve a personalizar el producto para que halla mas satisfacción del mismo</a:t>
            </a:r>
            <a:endParaRPr kumimoji="0" lang="es-ES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b="1">
              <a:solidFill>
                <a:schemeClr val="bg1"/>
              </a:solidFill>
              <a:latin typeface="WORK SANS BOLD ROMAN"/>
              <a:ea typeface="+mj-ea"/>
              <a:cs typeface="+mj-cs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147A2027-35F5-5FC5-244B-2AF0F607555A}"/>
              </a:ext>
            </a:extLst>
          </p:cNvPr>
          <p:cNvSpPr txBox="1"/>
          <p:nvPr/>
        </p:nvSpPr>
        <p:spPr>
          <a:xfrm>
            <a:off x="2981771" y="2585637"/>
            <a:ext cx="6604239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CO" sz="6000" b="1" dirty="0">
                <a:solidFill>
                  <a:schemeClr val="bg1"/>
                </a:solidFill>
                <a:latin typeface="WORK SANS BOLD ROMAN"/>
              </a:rPr>
              <a:t>Base de Datos </a:t>
            </a:r>
          </a:p>
          <a:p>
            <a:pPr algn="ctr">
              <a:defRPr/>
            </a:pPr>
            <a:r>
              <a:rPr lang="es-CO" sz="6000" b="1" dirty="0">
                <a:solidFill>
                  <a:schemeClr val="bg1"/>
                </a:solidFill>
                <a:latin typeface="WORK SANS BOLD ROMAN"/>
              </a:rPr>
              <a:t>DDL(SQL)</a:t>
            </a:r>
          </a:p>
        </p:txBody>
      </p:sp>
    </p:spTree>
    <p:extLst>
      <p:ext uri="{BB962C8B-B14F-4D97-AF65-F5344CB8AC3E}">
        <p14:creationId xmlns:p14="http://schemas.microsoft.com/office/powerpoint/2010/main" val="202551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404917" y="520872"/>
            <a:ext cx="5325926" cy="67659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CO" sz="3600" b="1" dirty="0">
                <a:solidFill>
                  <a:schemeClr val="accent6"/>
                </a:solidFill>
                <a:latin typeface="WORK SANS BOLD ROMAN"/>
              </a:rPr>
              <a:t>Base de Datos DDL(SQL)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9DD18A-AB54-34AC-A662-0BDC60B050FF}"/>
              </a:ext>
            </a:extLst>
          </p:cNvPr>
          <p:cNvCxnSpPr>
            <a:cxnSpLocks/>
          </p:cNvCxnSpPr>
          <p:nvPr/>
        </p:nvCxnSpPr>
        <p:spPr>
          <a:xfrm>
            <a:off x="2179306" y="1112774"/>
            <a:ext cx="1425934" cy="0"/>
          </a:xfrm>
          <a:prstGeom prst="line">
            <a:avLst/>
          </a:prstGeom>
          <a:ln w="12700">
            <a:solidFill>
              <a:srgbClr val="4D4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28A42F87-30D7-11F3-8D69-5F14FB59B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01" y="1197470"/>
            <a:ext cx="9333683" cy="52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b="1">
              <a:solidFill>
                <a:schemeClr val="bg1"/>
              </a:solidFill>
              <a:latin typeface="WORK SANS BOLD ROMAN"/>
              <a:ea typeface="+mj-ea"/>
              <a:cs typeface="+mj-cs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D790CD03-66E5-4C31-DE5D-5EB154EEA003}"/>
              </a:ext>
            </a:extLst>
          </p:cNvPr>
          <p:cNvSpPr txBox="1"/>
          <p:nvPr/>
        </p:nvSpPr>
        <p:spPr>
          <a:xfrm>
            <a:off x="2618996" y="2339877"/>
            <a:ext cx="660423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CO" sz="6000" b="1" dirty="0">
                <a:solidFill>
                  <a:schemeClr val="bg1"/>
                </a:solidFill>
                <a:latin typeface="WORK SANS BOLD ROMAN"/>
              </a:rPr>
              <a:t>Encriptación</a:t>
            </a:r>
          </a:p>
        </p:txBody>
      </p: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1031404" y="476721"/>
            <a:ext cx="6438201" cy="67659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38AA00"/>
                </a:solidFill>
                <a:latin typeface="WORK SANS BOLD ROMAN"/>
              </a:rPr>
              <a:t>Encriptación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048ADA-DD14-F14F-C9D6-D728AE07F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962" y="1218256"/>
            <a:ext cx="9326076" cy="5245918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4BA595C-6E89-0687-E0D6-2F9709C1C5E1}"/>
              </a:ext>
            </a:extLst>
          </p:cNvPr>
          <p:cNvCxnSpPr>
            <a:cxnSpLocks/>
          </p:cNvCxnSpPr>
          <p:nvPr/>
        </p:nvCxnSpPr>
        <p:spPr>
          <a:xfrm>
            <a:off x="1542421" y="1000636"/>
            <a:ext cx="1425934" cy="0"/>
          </a:xfrm>
          <a:prstGeom prst="line">
            <a:avLst/>
          </a:prstGeom>
          <a:ln w="12700">
            <a:solidFill>
              <a:srgbClr val="4D4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29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b="1">
              <a:solidFill>
                <a:schemeClr val="bg1"/>
              </a:solidFill>
              <a:latin typeface="WORK SANS BOLD ROMAN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4999432" y="2623935"/>
            <a:ext cx="2012090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CO" sz="6000" b="1" dirty="0">
                <a:solidFill>
                  <a:schemeClr val="bg1"/>
                </a:solidFill>
                <a:latin typeface="WORK SANS BOLD ROMAN"/>
              </a:rPr>
              <a:t>CRUD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88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1031404" y="476721"/>
            <a:ext cx="6438201" cy="67659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38AA00"/>
                </a:solidFill>
                <a:latin typeface="WORK SANS BOLD ROMAN"/>
              </a:rPr>
              <a:t>CRUD</a:t>
            </a:r>
            <a:endParaRPr lang="es-ES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DB59EC6-0343-6E83-F217-390756C5CE4D}"/>
              </a:ext>
            </a:extLst>
          </p:cNvPr>
          <p:cNvCxnSpPr>
            <a:cxnSpLocks/>
          </p:cNvCxnSpPr>
          <p:nvPr/>
        </p:nvCxnSpPr>
        <p:spPr>
          <a:xfrm>
            <a:off x="908679" y="991583"/>
            <a:ext cx="1425934" cy="0"/>
          </a:xfrm>
          <a:prstGeom prst="line">
            <a:avLst/>
          </a:prstGeom>
          <a:ln w="12700">
            <a:solidFill>
              <a:srgbClr val="4D4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BBB105FA-196C-D21B-F245-8A2DC7706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42" y="1421393"/>
            <a:ext cx="10967628" cy="479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98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11343</TotalTime>
  <Words>186</Words>
  <Application>Microsoft Office PowerPoint</Application>
  <PresentationFormat>Panorámica</PresentationFormat>
  <Paragraphs>23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WORK SANS BOLD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SENA</cp:lastModifiedBy>
  <cp:revision>15</cp:revision>
  <dcterms:created xsi:type="dcterms:W3CDTF">2020-10-01T23:51:28Z</dcterms:created>
  <dcterms:modified xsi:type="dcterms:W3CDTF">2024-09-17T18:28:36Z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