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7" r:id="rId2"/>
    <p:sldId id="265" r:id="rId3"/>
    <p:sldId id="266" r:id="rId4"/>
    <p:sldId id="269" r:id="rId5"/>
    <p:sldId id="279" r:id="rId6"/>
    <p:sldId id="270" r:id="rId7"/>
    <p:sldId id="271" r:id="rId8"/>
    <p:sldId id="272" r:id="rId9"/>
    <p:sldId id="259" r:id="rId10"/>
    <p:sldId id="256" r:id="rId11"/>
    <p:sldId id="276" r:id="rId12"/>
    <p:sldId id="277" r:id="rId13"/>
    <p:sldId id="278" r:id="rId14"/>
    <p:sldId id="267" r:id="rId15"/>
    <p:sldId id="268" r:id="rId16"/>
    <p:sldId id="275" r:id="rId17"/>
    <p:sldId id="274" r:id="rId18"/>
    <p:sldId id="27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 id="265"/>
          </p14:sldIdLst>
        </p14:section>
        <p14:section name="Section Dividers" id="{FF4F9912-A49F-478F-A41C-068A93868F5B}">
          <p14:sldIdLst>
            <p14:sldId id="266"/>
          </p14:sldIdLst>
        </p14:section>
        <p14:section name="Text and Content Slides" id="{C5CDFF87-AAB8-4760-89C3-E754182CDAAD}">
          <p14:sldIdLst>
            <p14:sldId id="269"/>
            <p14:sldId id="279"/>
            <p14:sldId id="270"/>
            <p14:sldId id="271"/>
            <p14:sldId id="272"/>
          </p14:sldIdLst>
        </p14:section>
        <p14:section name="Shapes" id="{118BB2BB-3D27-47A9-8DCE-41C3F6647399}">
          <p14:sldIdLst>
            <p14:sldId id="259"/>
          </p14:sldIdLst>
        </p14:section>
        <p14:section name="Table Slides" id="{FD512581-63E3-4B33-BF60-C90C8ACADD91}">
          <p14:sldIdLst>
            <p14:sldId id="256"/>
            <p14:sldId id="276"/>
            <p14:sldId id="277"/>
            <p14:sldId id="278"/>
          </p14:sldIdLst>
        </p14:section>
        <p14:section name="Image Slides" id="{C74422F3-E6CC-4188-83B6-5326EAA02976}">
          <p14:sldIdLst>
            <p14:sldId id="267"/>
            <p14:sldId id="268"/>
            <p14:sldId id="275"/>
          </p14:sldIdLst>
        </p14:section>
        <p14:section name="Ending Slides" id="{E6E5D859-CD81-46E0-8345-BBF2B4F37B63}">
          <p14:sldIdLst>
            <p14:sldId id="274"/>
            <p14:sldId id="273"/>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94" d="100"/>
          <a:sy n="94" d="100"/>
        </p:scale>
        <p:origin x="78" y="237"/>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2019-07-10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2019-07-10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10,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10,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10,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10,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10,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10,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10,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10,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10,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10,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10,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10,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12114" y="1202372"/>
            <a:ext cx="8758046" cy="2348547"/>
          </a:xfrm>
        </p:spPr>
        <p:txBody>
          <a:bodyPr/>
          <a:lstStyle/>
          <a:p>
            <a:pPr>
              <a:lnSpc>
                <a:spcPct val="100000"/>
              </a:lnSpc>
            </a:pPr>
            <a:r>
              <a:rPr lang="en-US" sz="4400" dirty="0"/>
              <a:t>Georgia Tech Bootcamp FINAL Project</a:t>
            </a:r>
            <a:br>
              <a:rPr lang="en-US" sz="1400" dirty="0"/>
            </a:br>
            <a:br>
              <a:rPr lang="en-US" sz="1400" dirty="0"/>
            </a:br>
            <a:r>
              <a:rPr lang="en-US" sz="1400" dirty="0"/>
              <a:t>Team Members:</a:t>
            </a:r>
            <a:br>
              <a:rPr lang="en-US" sz="800" dirty="0"/>
            </a:br>
            <a:br>
              <a:rPr lang="en-US" sz="800" dirty="0"/>
            </a:br>
            <a:r>
              <a:rPr lang="en-US" sz="1400" dirty="0"/>
              <a:t>Samantha Cassidy</a:t>
            </a:r>
            <a:br>
              <a:rPr lang="en-US" sz="1400" dirty="0"/>
            </a:br>
            <a:r>
              <a:rPr lang="en-US" sz="1400" dirty="0"/>
              <a:t>Christopher Brownlee</a:t>
            </a:r>
            <a:br>
              <a:rPr lang="en-US" sz="1400" dirty="0"/>
            </a:br>
            <a:r>
              <a:rPr lang="en-US" sz="1400" dirty="0"/>
              <a:t>Jerome </a:t>
            </a:r>
            <a:r>
              <a:rPr lang="en-US" sz="1400" dirty="0" err="1"/>
              <a:t>Artis</a:t>
            </a:r>
            <a:br>
              <a:rPr lang="en-US" sz="1400" dirty="0"/>
            </a:br>
            <a:r>
              <a:rPr lang="en-US" sz="1400" dirty="0" err="1"/>
              <a:t>Pean</a:t>
            </a:r>
            <a:r>
              <a:rPr lang="en-US" sz="1400" dirty="0"/>
              <a:t> Ralph</a:t>
            </a:r>
            <a:br>
              <a:rPr lang="en-US" sz="1400" dirty="0"/>
            </a:br>
            <a:r>
              <a:rPr lang="en-US" sz="1400" dirty="0"/>
              <a:t>Tyrone Jenkins</a:t>
            </a:r>
            <a:br>
              <a:rPr lang="en-US" sz="1400" dirty="0"/>
            </a:br>
            <a:endParaRPr lang="en-US" dirty="0"/>
          </a:p>
        </p:txBody>
      </p:sp>
      <p:sp>
        <p:nvSpPr>
          <p:cNvPr id="3" name="Date Placeholder 2"/>
          <p:cNvSpPr>
            <a:spLocks noGrp="1"/>
          </p:cNvSpPr>
          <p:nvPr>
            <p:ph type="dt" sz="half" idx="10"/>
          </p:nvPr>
        </p:nvSpPr>
        <p:spPr>
          <a:xfrm>
            <a:off x="6212840" y="3657600"/>
            <a:ext cx="1309116" cy="254013"/>
          </a:xfrm>
        </p:spPr>
        <p:txBody>
          <a:bodyPr/>
          <a:lstStyle/>
          <a:p>
            <a:fld id="{1231F193-6ACC-4172-BA49-2053DDF904EA}" type="datetime4">
              <a:rPr lang="en-US" smtClean="0"/>
              <a:t>July 10, 2019</a:t>
            </a:fld>
            <a:endParaRPr lang="en-US" dirty="0"/>
          </a:p>
        </p:txBody>
      </p:sp>
      <p:pic>
        <p:nvPicPr>
          <p:cNvPr id="5" name="Picture 4">
            <a:extLst>
              <a:ext uri="{FF2B5EF4-FFF2-40B4-BE49-F238E27FC236}">
                <a16:creationId xmlns:a16="http://schemas.microsoft.com/office/drawing/2014/main" id="{C20BF847-D6DC-4E37-9004-982F7DFC5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7518" y="53203"/>
            <a:ext cx="971275" cy="1318397"/>
          </a:xfrm>
          <a:prstGeom prst="rect">
            <a:avLst/>
          </a:prstGeom>
        </p:spPr>
      </p:pic>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2-Column Table</a:t>
            </a:r>
          </a:p>
        </p:txBody>
      </p:sp>
      <p:sp>
        <p:nvSpPr>
          <p:cNvPr id="20" name="Text Placeholder 19"/>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10</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2247830029"/>
              </p:ext>
            </p:extLst>
          </p:nvPr>
        </p:nvGraphicFramePr>
        <p:xfrm>
          <a:off x="438150" y="1852613"/>
          <a:ext cx="11302999" cy="1648587"/>
        </p:xfrm>
        <a:graphic>
          <a:graphicData uri="http://schemas.openxmlformats.org/drawingml/2006/table">
            <a:tbl>
              <a:tblPr firstRow="1" firstCol="1" bandRow="1">
                <a:tableStyleId>{0817EA92-75D0-4044-A80A-286907CE0DDB}</a:tableStyleId>
              </a:tblPr>
              <a:tblGrid>
                <a:gridCol w="1181999">
                  <a:extLst>
                    <a:ext uri="{9D8B030D-6E8A-4147-A177-3AD203B41FA5}">
                      <a16:colId xmlns:a16="http://schemas.microsoft.com/office/drawing/2014/main" val="20000"/>
                    </a:ext>
                  </a:extLst>
                </a:gridCol>
                <a:gridCol w="4943465">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gridCol w="4939791">
                  <a:extLst>
                    <a:ext uri="{9D8B030D-6E8A-4147-A177-3AD203B41FA5}">
                      <a16:colId xmlns:a16="http://schemas.microsoft.com/office/drawing/2014/main" val="20003"/>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21" name="Text Placeholder 20"/>
          <p:cNvSpPr>
            <a:spLocks noGrp="1"/>
          </p:cNvSpPr>
          <p:nvPr>
            <p:ph type="body" sz="quarter" idx="14"/>
          </p:nvPr>
        </p:nvSpPr>
        <p:spPr/>
        <p:txBody>
          <a:bodyPr/>
          <a:lstStyle/>
          <a:p>
            <a:r>
              <a:rPr lang="en-US" dirty="0"/>
              <a:t>Subtitle</a:t>
            </a:r>
          </a:p>
        </p:txBody>
      </p:sp>
    </p:spTree>
    <p:extLst>
      <p:ext uri="{BB962C8B-B14F-4D97-AF65-F5344CB8AC3E}">
        <p14:creationId xmlns:p14="http://schemas.microsoft.com/office/powerpoint/2010/main" val="99432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3-Column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11</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3867248972"/>
              </p:ext>
            </p:extLst>
          </p:nvPr>
        </p:nvGraphicFramePr>
        <p:xfrm>
          <a:off x="438150" y="1852613"/>
          <a:ext cx="11303001" cy="1650746"/>
        </p:xfrm>
        <a:graphic>
          <a:graphicData uri="http://schemas.openxmlformats.org/drawingml/2006/table">
            <a:tbl>
              <a:tblPr firstRow="1" firstCol="1" bandRow="1">
                <a:tableStyleId>{0817EA92-75D0-4044-A80A-286907CE0DDB}</a:tableStyleId>
              </a:tblPr>
              <a:tblGrid>
                <a:gridCol w="1189482">
                  <a:extLst>
                    <a:ext uri="{9D8B030D-6E8A-4147-A177-3AD203B41FA5}">
                      <a16:colId xmlns:a16="http://schemas.microsoft.com/office/drawing/2014/main" val="20000"/>
                    </a:ext>
                  </a:extLst>
                </a:gridCol>
                <a:gridCol w="3216402">
                  <a:extLst>
                    <a:ext uri="{9D8B030D-6E8A-4147-A177-3AD203B41FA5}">
                      <a16:colId xmlns:a16="http://schemas.microsoft.com/office/drawing/2014/main" val="20001"/>
                    </a:ext>
                  </a:extLst>
                </a:gridCol>
                <a:gridCol w="246888">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gridCol w="237744">
                  <a:extLst>
                    <a:ext uri="{9D8B030D-6E8A-4147-A177-3AD203B41FA5}">
                      <a16:colId xmlns:a16="http://schemas.microsoft.com/office/drawing/2014/main" val="20004"/>
                    </a:ext>
                  </a:extLst>
                </a:gridCol>
                <a:gridCol w="3202941">
                  <a:extLst>
                    <a:ext uri="{9D8B030D-6E8A-4147-A177-3AD203B41FA5}">
                      <a16:colId xmlns:a16="http://schemas.microsoft.com/office/drawing/2014/main" val="20005"/>
                    </a:ext>
                  </a:extLst>
                </a:gridCol>
              </a:tblGrid>
              <a:tr h="0">
                <a:tc>
                  <a:txBody>
                    <a:bodyPr/>
                    <a:lstStyle/>
                    <a:p>
                      <a:r>
                        <a:rPr lang="en-US" noProof="0" dirty="0"/>
                        <a:t>Category 1</a:t>
                      </a:r>
                    </a:p>
                  </a:txBody>
                  <a:tcPr marL="0" marR="0" marT="155448" marB="182880"/>
                </a:tc>
                <a:tc>
                  <a:txBody>
                    <a:bodyPr/>
                    <a:lstStyle/>
                    <a:p>
                      <a:pPr marL="155448" marR="0" lvl="0" indent="-155448" algn="l" defTabSz="914400" rtl="0" eaLnBrk="1" fontAlgn="auto" latinLnBrk="0" hangingPunct="1">
                        <a:lnSpc>
                          <a:spcPct val="100000"/>
                        </a:lnSpc>
                        <a:spcBef>
                          <a:spcPts val="0"/>
                        </a:spcBef>
                        <a:spcAft>
                          <a:spcPts val="0"/>
                        </a:spcAft>
                        <a:buClrTx/>
                        <a:buSzPct val="91000"/>
                        <a:buFont typeface="Arial" panose="020B0604020202020204" pitchFamily="34" charset="0"/>
                        <a:buChar char="•"/>
                        <a:tabLst/>
                        <a:defRP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Tree>
    <p:extLst>
      <p:ext uri="{BB962C8B-B14F-4D97-AF65-F5344CB8AC3E}">
        <p14:creationId xmlns:p14="http://schemas.microsoft.com/office/powerpoint/2010/main" val="340302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4-Column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10, 2019</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12</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493207532"/>
              </p:ext>
            </p:extLst>
          </p:nvPr>
        </p:nvGraphicFramePr>
        <p:xfrm>
          <a:off x="438150" y="1852613"/>
          <a:ext cx="11303000" cy="1648587"/>
        </p:xfrm>
        <a:graphic>
          <a:graphicData uri="http://schemas.openxmlformats.org/drawingml/2006/table">
            <a:tbl>
              <a:tblPr firstRow="1" firstCol="1" bandRow="1">
                <a:tableStyleId>{0817EA92-75D0-4044-A80A-286907CE0DDB}</a:tableStyleId>
              </a:tblPr>
              <a:tblGrid>
                <a:gridCol w="1191768">
                  <a:extLst>
                    <a:ext uri="{9D8B030D-6E8A-4147-A177-3AD203B41FA5}">
                      <a16:colId xmlns:a16="http://schemas.microsoft.com/office/drawing/2014/main" val="20000"/>
                    </a:ext>
                  </a:extLst>
                </a:gridCol>
                <a:gridCol w="2391156">
                  <a:extLst>
                    <a:ext uri="{9D8B030D-6E8A-4147-A177-3AD203B41FA5}">
                      <a16:colId xmlns:a16="http://schemas.microsoft.com/office/drawing/2014/main" val="20001"/>
                    </a:ext>
                  </a:extLst>
                </a:gridCol>
                <a:gridCol w="187452">
                  <a:extLst>
                    <a:ext uri="{9D8B030D-6E8A-4147-A177-3AD203B41FA5}">
                      <a16:colId xmlns:a16="http://schemas.microsoft.com/office/drawing/2014/main" val="20002"/>
                    </a:ext>
                  </a:extLst>
                </a:gridCol>
                <a:gridCol w="2391156">
                  <a:extLst>
                    <a:ext uri="{9D8B030D-6E8A-4147-A177-3AD203B41FA5}">
                      <a16:colId xmlns:a16="http://schemas.microsoft.com/office/drawing/2014/main" val="20003"/>
                    </a:ext>
                  </a:extLst>
                </a:gridCol>
                <a:gridCol w="185166">
                  <a:extLst>
                    <a:ext uri="{9D8B030D-6E8A-4147-A177-3AD203B41FA5}">
                      <a16:colId xmlns:a16="http://schemas.microsoft.com/office/drawing/2014/main" val="20004"/>
                    </a:ext>
                  </a:extLst>
                </a:gridCol>
                <a:gridCol w="2388870">
                  <a:extLst>
                    <a:ext uri="{9D8B030D-6E8A-4147-A177-3AD203B41FA5}">
                      <a16:colId xmlns:a16="http://schemas.microsoft.com/office/drawing/2014/main" val="20005"/>
                    </a:ext>
                  </a:extLst>
                </a:gridCol>
                <a:gridCol w="189738">
                  <a:extLst>
                    <a:ext uri="{9D8B030D-6E8A-4147-A177-3AD203B41FA5}">
                      <a16:colId xmlns:a16="http://schemas.microsoft.com/office/drawing/2014/main" val="20006"/>
                    </a:ext>
                  </a:extLst>
                </a:gridCol>
                <a:gridCol w="2377694">
                  <a:extLst>
                    <a:ext uri="{9D8B030D-6E8A-4147-A177-3AD203B41FA5}">
                      <a16:colId xmlns:a16="http://schemas.microsoft.com/office/drawing/2014/main" val="20007"/>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
        <p:nvSpPr>
          <p:cNvPr id="6" name="Text Placeholder 5"/>
          <p:cNvSpPr>
            <a:spLocks noGrp="1"/>
          </p:cNvSpPr>
          <p:nvPr>
            <p:ph type="body" sz="quarter" idx="16"/>
          </p:nvPr>
        </p:nvSpPr>
        <p:spPr/>
        <p:txBody>
          <a:bodyPr/>
          <a:lstStyle/>
          <a:p>
            <a:r>
              <a:rPr lang="en-US" dirty="0"/>
              <a:t>Subtitle</a:t>
            </a:r>
          </a:p>
        </p:txBody>
      </p:sp>
    </p:spTree>
    <p:extLst>
      <p:ext uri="{BB962C8B-B14F-4D97-AF65-F5344CB8AC3E}">
        <p14:creationId xmlns:p14="http://schemas.microsoft.com/office/powerpoint/2010/main" val="25782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Table</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13</a:t>
            </a:fld>
            <a:endParaRPr lang="en-US" dirty="0"/>
          </a:p>
        </p:txBody>
      </p:sp>
      <p:sp>
        <p:nvSpPr>
          <p:cNvPr id="6" name="Text Placeholder 5"/>
          <p:cNvSpPr>
            <a:spLocks noGrp="1"/>
          </p:cNvSpPr>
          <p:nvPr>
            <p:ph type="body" sz="quarter" idx="13"/>
          </p:nvPr>
        </p:nvSpPr>
        <p:spPr/>
        <p:txBody>
          <a:bodyPr/>
          <a:lstStyle/>
          <a:p>
            <a:r>
              <a:rPr lang="en-US" dirty="0"/>
              <a:t>Subtitle</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699194696"/>
              </p:ext>
            </p:extLst>
          </p:nvPr>
        </p:nvGraphicFramePr>
        <p:xfrm>
          <a:off x="1627188" y="1847850"/>
          <a:ext cx="9004300" cy="1483360"/>
        </p:xfrm>
        <a:graphic>
          <a:graphicData uri="http://schemas.openxmlformats.org/drawingml/2006/table">
            <a:tbl>
              <a:tblPr firstRow="1" bandRow="1">
                <a:tableStyleId>{B7752061-5463-48E6-A297-43E0E91C0267}</a:tableStyleId>
              </a:tblPr>
              <a:tblGrid>
                <a:gridCol w="180086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1800860">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gridCol w="1800860">
                  <a:extLst>
                    <a:ext uri="{9D8B030D-6E8A-4147-A177-3AD203B41FA5}">
                      <a16:colId xmlns:a16="http://schemas.microsoft.com/office/drawing/2014/main" val="20004"/>
                    </a:ext>
                  </a:extLst>
                </a:gridCol>
              </a:tblGrid>
              <a:tr h="370840">
                <a:tc>
                  <a:txBody>
                    <a:bodyPr/>
                    <a:lstStyle/>
                    <a:p>
                      <a:r>
                        <a:rPr lang="en-US" noProof="0" dirty="0"/>
                        <a:t>Table Heading</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0"/>
                  </a:ext>
                </a:extLst>
              </a:tr>
              <a:tr h="370840">
                <a:tc>
                  <a:txBody>
                    <a:bodyPr/>
                    <a:lstStyle/>
                    <a:p>
                      <a:r>
                        <a:rPr lang="en-US" noProof="0" dirty="0"/>
                        <a:t>Text</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1"/>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2"/>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983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City Lights-01.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0733" b="10733"/>
          <a:stretch>
            <a:fillRect/>
          </a:stretch>
        </p:blipFill>
        <p:spPr/>
      </p:pic>
      <p:sp>
        <p:nvSpPr>
          <p:cNvPr id="3" name="Title 2"/>
          <p:cNvSpPr>
            <a:spLocks noGrp="1"/>
          </p:cNvSpPr>
          <p:nvPr>
            <p:ph type="title"/>
          </p:nvPr>
        </p:nvSpPr>
        <p:spPr/>
        <p:txBody>
          <a:bodyPr/>
          <a:lstStyle/>
          <a:p>
            <a:r>
              <a:rPr lang="en-US" dirty="0"/>
              <a:t>Section Title over dark image</a:t>
            </a:r>
            <a:endParaRPr lang="en-CA" dirty="0"/>
          </a:p>
        </p:txBody>
      </p:sp>
    </p:spTree>
    <p:extLst>
      <p:ext uri="{BB962C8B-B14F-4D97-AF65-F5344CB8AC3E}">
        <p14:creationId xmlns:p14="http://schemas.microsoft.com/office/powerpoint/2010/main" val="41284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1" descr="norway-melkoya-island.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 r="74"/>
          <a:stretch>
            <a:fillRect/>
          </a:stretch>
        </p:blipFill>
        <p:spPr/>
      </p:pic>
      <p:sp>
        <p:nvSpPr>
          <p:cNvPr id="3" name="Title 2"/>
          <p:cNvSpPr>
            <a:spLocks noGrp="1"/>
          </p:cNvSpPr>
          <p:nvPr>
            <p:ph type="title"/>
          </p:nvPr>
        </p:nvSpPr>
        <p:spPr/>
        <p:txBody>
          <a:bodyPr/>
          <a:lstStyle/>
          <a:p>
            <a:r>
              <a:rPr lang="en-US" dirty="0"/>
              <a:t>Section Title over light image</a:t>
            </a:r>
            <a:endParaRPr lang="en-CA" dirty="0"/>
          </a:p>
        </p:txBody>
      </p:sp>
    </p:spTree>
    <p:extLst>
      <p:ext uri="{BB962C8B-B14F-4D97-AF65-F5344CB8AC3E}">
        <p14:creationId xmlns:p14="http://schemas.microsoft.com/office/powerpoint/2010/main" val="211999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ohiohealth_dsc8724_extra_large.jpg"/>
          <p:cNvPicPr>
            <a:picLocks noGrp="1" noChangeAspect="1"/>
          </p:cNvPicPr>
          <p:nvPr>
            <p:ph type="pic" idx="1"/>
          </p:nvPr>
        </p:nvPicPr>
        <p:blipFill>
          <a:blip r:embed="rId2">
            <a:extLst>
              <a:ext uri="{28A0092B-C50C-407E-A947-70E740481C1C}">
                <a14:useLocalDpi xmlns:a14="http://schemas.microsoft.com/office/drawing/2010/main" val="0"/>
              </a:ext>
            </a:extLst>
          </a:blip>
          <a:srcRect t="12068" b="12068"/>
          <a:stretch>
            <a:fillRect/>
          </a:stretch>
        </p:blipFill>
        <p:spPr/>
      </p:pic>
      <p:sp>
        <p:nvSpPr>
          <p:cNvPr id="3" name="Date Placeholder 2"/>
          <p:cNvSpPr>
            <a:spLocks noGrp="1"/>
          </p:cNvSpPr>
          <p:nvPr>
            <p:ph type="dt" sz="half" idx="10"/>
          </p:nvPr>
        </p:nvSpPr>
        <p:spPr/>
        <p:txBody>
          <a:bodyPr/>
          <a:lstStyle/>
          <a:p>
            <a:fld id="{CDBE93D9-1E7C-4963-AD25-D0E8D4EECEE5}" type="datetime4">
              <a:rPr lang="en-US" smtClean="0"/>
              <a:t>July 10,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16</a:t>
            </a:fld>
            <a:endParaRPr lang="en-CA"/>
          </a:p>
        </p:txBody>
      </p:sp>
      <p:sp>
        <p:nvSpPr>
          <p:cNvPr id="6" name="Title 5"/>
          <p:cNvSpPr>
            <a:spLocks noGrp="1"/>
          </p:cNvSpPr>
          <p:nvPr>
            <p:ph type="title"/>
          </p:nvPr>
        </p:nvSpPr>
        <p:spPr/>
        <p:txBody>
          <a:bodyPr/>
          <a:lstStyle/>
          <a:p>
            <a:r>
              <a:rPr lang="en-US" dirty="0"/>
              <a:t>Image</a:t>
            </a:r>
            <a:endParaRPr lang="en-CA" dirty="0"/>
          </a:p>
        </p:txBody>
      </p:sp>
    </p:spTree>
    <p:extLst>
      <p:ext uri="{BB962C8B-B14F-4D97-AF65-F5344CB8AC3E}">
        <p14:creationId xmlns:p14="http://schemas.microsoft.com/office/powerpoint/2010/main" val="200400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GitFit</a:t>
            </a:r>
            <a:endParaRPr lang="en-CA" dirty="0"/>
          </a:p>
        </p:txBody>
      </p:sp>
      <p:sp>
        <p:nvSpPr>
          <p:cNvPr id="3" name="Date Placeholder 2"/>
          <p:cNvSpPr>
            <a:spLocks noGrp="1"/>
          </p:cNvSpPr>
          <p:nvPr>
            <p:ph type="dt" sz="half" idx="10"/>
          </p:nvPr>
        </p:nvSpPr>
        <p:spPr/>
        <p:txBody>
          <a:bodyPr/>
          <a:lstStyle/>
          <a:p>
            <a:fld id="{11A10271-0286-4BA7-AF61-91EDADC7C7D8}" type="datetime4">
              <a:rPr lang="en-US" smtClean="0"/>
              <a:t>July 10, 2019</a:t>
            </a:fld>
            <a:endParaRPr lang="en-CA" dirty="0"/>
          </a:p>
        </p:txBody>
      </p:sp>
    </p:spTree>
    <p:extLst>
      <p:ext uri="{BB962C8B-B14F-4D97-AF65-F5344CB8AC3E}">
        <p14:creationId xmlns:p14="http://schemas.microsoft.com/office/powerpoint/2010/main" val="343638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Techstack</a:t>
            </a:r>
            <a:r>
              <a:rPr lang="en-US" dirty="0"/>
              <a:t> </a:t>
            </a:r>
          </a:p>
        </p:txBody>
      </p:sp>
      <p:sp>
        <p:nvSpPr>
          <p:cNvPr id="3" name="Date Placeholder 2"/>
          <p:cNvSpPr>
            <a:spLocks noGrp="1"/>
          </p:cNvSpPr>
          <p:nvPr>
            <p:ph type="dt" sz="half" idx="10"/>
          </p:nvPr>
        </p:nvSpPr>
        <p:spPr/>
        <p:txBody>
          <a:bodyPr/>
          <a:lstStyle/>
          <a:p>
            <a:fld id="{D36516F6-A097-4E38-8A59-185C4D2E378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pPr/>
              <a:t>3</a:t>
            </a:fld>
            <a:endParaRPr lang="en-US" dirty="0"/>
          </a:p>
        </p:txBody>
      </p:sp>
    </p:spTree>
    <p:extLst>
      <p:ext uri="{BB962C8B-B14F-4D97-AF65-F5344CB8AC3E}">
        <p14:creationId xmlns:p14="http://schemas.microsoft.com/office/powerpoint/2010/main" val="10498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Techstack</a:t>
            </a:r>
            <a:endParaRPr lang="en-US" dirty="0"/>
          </a:p>
        </p:txBody>
      </p:sp>
      <p:sp>
        <p:nvSpPr>
          <p:cNvPr id="10" name="Text Placeholder 9">
            <a:extLst>
              <a:ext uri="{FF2B5EF4-FFF2-40B4-BE49-F238E27FC236}">
                <a16:creationId xmlns:a16="http://schemas.microsoft.com/office/drawing/2014/main" id="{E80779DB-A4BC-46C2-8024-44FB573B2BE9}"/>
              </a:ext>
            </a:extLst>
          </p:cNvPr>
          <p:cNvSpPr>
            <a:spLocks noGrp="1"/>
          </p:cNvSpPr>
          <p:nvPr>
            <p:ph type="body" idx="1"/>
          </p:nvPr>
        </p:nvSpPr>
        <p:spPr/>
        <p:txBody>
          <a:bodyPr/>
          <a:lstStyle/>
          <a:p>
            <a:r>
              <a:rPr lang="en-US" dirty="0"/>
              <a:t>Front End</a:t>
            </a:r>
          </a:p>
        </p:txBody>
      </p:sp>
      <p:sp>
        <p:nvSpPr>
          <p:cNvPr id="11" name="Text Placeholder 10">
            <a:extLst>
              <a:ext uri="{FF2B5EF4-FFF2-40B4-BE49-F238E27FC236}">
                <a16:creationId xmlns:a16="http://schemas.microsoft.com/office/drawing/2014/main" id="{2FCCCE7C-A8E2-43D4-97C8-21E1E4A53AA2}"/>
              </a:ext>
            </a:extLst>
          </p:cNvPr>
          <p:cNvSpPr>
            <a:spLocks noGrp="1"/>
          </p:cNvSpPr>
          <p:nvPr>
            <p:ph type="body" sz="quarter" idx="3"/>
          </p:nvPr>
        </p:nvSpPr>
        <p:spPr/>
        <p:txBody>
          <a:bodyPr/>
          <a:lstStyle/>
          <a:p>
            <a:r>
              <a:rPr lang="en-US" dirty="0"/>
              <a:t>Back End</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4</a:t>
            </a:fld>
            <a:endParaRPr lang="en-US" dirty="0"/>
          </a:p>
        </p:txBody>
      </p:sp>
      <p:pic>
        <p:nvPicPr>
          <p:cNvPr id="15" name="Content Placeholder 14">
            <a:extLst>
              <a:ext uri="{FF2B5EF4-FFF2-40B4-BE49-F238E27FC236}">
                <a16:creationId xmlns:a16="http://schemas.microsoft.com/office/drawing/2014/main" id="{89C0EC18-471F-412C-B059-8720BB4F5878}"/>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441481" y="2008547"/>
            <a:ext cx="1479884" cy="1757362"/>
          </a:xfrm>
        </p:spPr>
      </p:pic>
      <p:pic>
        <p:nvPicPr>
          <p:cNvPr id="17" name="Content Placeholder 16">
            <a:extLst>
              <a:ext uri="{FF2B5EF4-FFF2-40B4-BE49-F238E27FC236}">
                <a16:creationId xmlns:a16="http://schemas.microsoft.com/office/drawing/2014/main" id="{D325B2AF-F324-486C-976D-28A21EB9FD87}"/>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7178976" y="2048256"/>
            <a:ext cx="1479884" cy="885464"/>
          </a:xfrm>
        </p:spPr>
      </p:pic>
      <p:pic>
        <p:nvPicPr>
          <p:cNvPr id="19" name="Picture 18">
            <a:extLst>
              <a:ext uri="{FF2B5EF4-FFF2-40B4-BE49-F238E27FC236}">
                <a16:creationId xmlns:a16="http://schemas.microsoft.com/office/drawing/2014/main" id="{D78B2FFC-5691-4678-BE2F-4E7A4D20C0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0000" y="3223609"/>
            <a:ext cx="1084600" cy="1084600"/>
          </a:xfrm>
          <a:prstGeom prst="rect">
            <a:avLst/>
          </a:prstGeom>
        </p:spPr>
      </p:pic>
      <p:pic>
        <p:nvPicPr>
          <p:cNvPr id="21" name="Picture 20">
            <a:extLst>
              <a:ext uri="{FF2B5EF4-FFF2-40B4-BE49-F238E27FC236}">
                <a16:creationId xmlns:a16="http://schemas.microsoft.com/office/drawing/2014/main" id="{550315F3-26C7-493E-82E3-F9C2B81A90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7617" y="3962568"/>
            <a:ext cx="1594318" cy="975191"/>
          </a:xfrm>
          <a:prstGeom prst="rect">
            <a:avLst/>
          </a:prstGeom>
        </p:spPr>
      </p:pic>
      <p:pic>
        <p:nvPicPr>
          <p:cNvPr id="23" name="Picture 22">
            <a:extLst>
              <a:ext uri="{FF2B5EF4-FFF2-40B4-BE49-F238E27FC236}">
                <a16:creationId xmlns:a16="http://schemas.microsoft.com/office/drawing/2014/main" id="{91FA90F2-5DB6-48A2-8FAE-1B11E54A58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8976" y="4812614"/>
            <a:ext cx="1851977" cy="558533"/>
          </a:xfrm>
          <a:prstGeom prst="rect">
            <a:avLst/>
          </a:prstGeom>
        </p:spPr>
      </p:pic>
      <p:pic>
        <p:nvPicPr>
          <p:cNvPr id="25" name="Picture 24">
            <a:extLst>
              <a:ext uri="{FF2B5EF4-FFF2-40B4-BE49-F238E27FC236}">
                <a16:creationId xmlns:a16="http://schemas.microsoft.com/office/drawing/2014/main" id="{3B89FC32-37A4-4A92-8070-9D746F9E32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08" y="1924060"/>
            <a:ext cx="1794951" cy="1009660"/>
          </a:xfrm>
          <a:prstGeom prst="rect">
            <a:avLst/>
          </a:prstGeom>
        </p:spPr>
      </p:pic>
    </p:spTree>
    <p:extLst>
      <p:ext uri="{BB962C8B-B14F-4D97-AF65-F5344CB8AC3E}">
        <p14:creationId xmlns:p14="http://schemas.microsoft.com/office/powerpoint/2010/main" val="61139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1-Column (No Rule) Layout</a:t>
            </a:r>
          </a:p>
        </p:txBody>
      </p:sp>
      <p:sp>
        <p:nvSpPr>
          <p:cNvPr id="3" name="Date Placeholder 2"/>
          <p:cNvSpPr>
            <a:spLocks noGrp="1"/>
          </p:cNvSpPr>
          <p:nvPr>
            <p:ph type="dt" sz="half" idx="10"/>
          </p:nvPr>
        </p:nvSpPr>
        <p:spPr/>
        <p:txBody>
          <a:bodyPr/>
          <a:lstStyle/>
          <a:p>
            <a:fld id="{66CA7FD2-EEE1-4653-A3ED-EC06E26685F5}" type="datetime4">
              <a:rPr lang="en-US" smtClean="0"/>
              <a:t>July 10, 2019</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6" name="Text Placeholder 5"/>
          <p:cNvSpPr>
            <a:spLocks noGrp="1"/>
          </p:cNvSpPr>
          <p:nvPr>
            <p:ph type="body" sz="quarter" idx="13"/>
          </p:nvPr>
        </p:nvSpPr>
        <p:spPr/>
        <p:txBody>
          <a:bodyPr/>
          <a:lstStyle/>
          <a:p>
            <a:r>
              <a:rPr lang="en-US" dirty="0"/>
              <a:t>Subtitle</a:t>
            </a:r>
          </a:p>
        </p:txBody>
      </p:sp>
      <p:sp>
        <p:nvSpPr>
          <p:cNvPr id="7" name="Content Placeholder 6"/>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311077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6</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8184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7</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14753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10, 2019</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8</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2" name="Text Placeholder 11"/>
          <p:cNvSpPr>
            <a:spLocks noGrp="1"/>
          </p:cNvSpPr>
          <p:nvPr>
            <p:ph type="body" sz="quarter" idx="17"/>
          </p:nvPr>
        </p:nvSpPr>
        <p:spPr/>
        <p:txBody>
          <a:bodyPr/>
          <a:lstStyle/>
          <a:p>
            <a:r>
              <a:rPr lang="en-US" dirty="0"/>
              <a:t>Subtitle</a:t>
            </a:r>
          </a:p>
        </p:txBody>
      </p:sp>
      <p:sp>
        <p:nvSpPr>
          <p:cNvPr id="13" name="Content Placeholder 12"/>
          <p:cNvSpPr>
            <a:spLocks noGrp="1"/>
          </p:cNvSpPr>
          <p:nvPr>
            <p:ph sz="quarter" idx="18"/>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2060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Date Placeholder 4"/>
          <p:cNvSpPr>
            <a:spLocks noGrp="1"/>
          </p:cNvSpPr>
          <p:nvPr>
            <p:ph type="dt" sz="half" idx="10"/>
          </p:nvPr>
        </p:nvSpPr>
        <p:spPr/>
        <p:txBody>
          <a:bodyPr/>
          <a:lstStyle/>
          <a:p>
            <a:fld id="{0187762F-2EAD-46AF-945D-33AE76E200EF}" type="datetime4">
              <a:rPr lang="en-US" smtClean="0"/>
              <a:pPr/>
              <a:t>July 10, 2019</a:t>
            </a:fld>
            <a:endParaRPr lang="en-US" dirty="0"/>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US" smtClean="0"/>
              <a:pPr/>
              <a:t>9</a:t>
            </a:fld>
            <a:endParaRPr lang="en-US" dirty="0"/>
          </a:p>
        </p:txBody>
      </p:sp>
      <p:sp>
        <p:nvSpPr>
          <p:cNvPr id="6" name="Text Placeholder 5"/>
          <p:cNvSpPr>
            <a:spLocks noGrp="1"/>
          </p:cNvSpPr>
          <p:nvPr>
            <p:ph type="body" sz="quarter" idx="13"/>
          </p:nvPr>
        </p:nvSpPr>
        <p:spPr/>
        <p:txBody>
          <a:bodyPr/>
          <a:lstStyle/>
          <a:p>
            <a:endParaRPr lang="en-US" dirty="0"/>
          </a:p>
        </p:txBody>
      </p:sp>
      <p:sp>
        <p:nvSpPr>
          <p:cNvPr id="11" name="Content Placeholder 10"/>
          <p:cNvSpPr>
            <a:spLocks noGrp="1"/>
          </p:cNvSpPr>
          <p:nvPr>
            <p:ph sz="quarter" idx="14"/>
          </p:nvPr>
        </p:nvSpPr>
        <p:spPr/>
        <p:txBody>
          <a:bodyPr/>
          <a:lstStyle/>
          <a:p>
            <a:pPr marL="0" lvl="3"/>
            <a:r>
              <a:rPr lang="en-US" dirty="0"/>
              <a:t>Use these containers for short callouts or simple content, right click and choose “Edit Text”</a:t>
            </a:r>
          </a:p>
        </p:txBody>
      </p:sp>
      <p:sp>
        <p:nvSpPr>
          <p:cNvPr id="69" name="Rounded Rectangle 68"/>
          <p:cNvSpPr/>
          <p:nvPr/>
        </p:nvSpPr>
        <p:spPr>
          <a:xfrm>
            <a:off x="1651464" y="2825167"/>
            <a:ext cx="3419932"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0" name="Rounded Rectangle 69"/>
          <p:cNvSpPr/>
          <p:nvPr/>
        </p:nvSpPr>
        <p:spPr>
          <a:xfrm>
            <a:off x="5796464" y="2825167"/>
            <a:ext cx="2477500"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8999032" y="2825167"/>
            <a:ext cx="1591056"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747848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54</TotalTime>
  <Words>300</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GE Inspira Sans</vt:lpstr>
      <vt:lpstr>GE</vt:lpstr>
      <vt:lpstr>Georgia Tech Bootcamp FINAL Project  Team Members:  Samantha Cassidy Christopher Brownlee Jerome Artis Pean Ralph Tyrone Jenkins </vt:lpstr>
      <vt:lpstr>GitFit</vt:lpstr>
      <vt:lpstr>Techstack </vt:lpstr>
      <vt:lpstr>Techstack</vt:lpstr>
      <vt:lpstr>1-Column (No Rule) Layout</vt:lpstr>
      <vt:lpstr>2-Column Layout</vt:lpstr>
      <vt:lpstr>3-Column Layout</vt:lpstr>
      <vt:lpstr>4-Column Layout</vt:lpstr>
      <vt:lpstr>Containers</vt:lpstr>
      <vt:lpstr>2-Column Table</vt:lpstr>
      <vt:lpstr>3-Column Table</vt:lpstr>
      <vt:lpstr>4-Column Table</vt:lpstr>
      <vt:lpstr>Solid Table</vt:lpstr>
      <vt:lpstr>Section Title over dark image</vt:lpstr>
      <vt:lpstr>Section Title over light image</vt:lpstr>
      <vt:lpstr>Image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Cassidy, Samantha (GE Digital)</dc:creator>
  <dc:description>Version 1.08
Job 1437
August 25, 2016</dc:description>
  <cp:lastModifiedBy>Samantha Cassidy</cp:lastModifiedBy>
  <cp:revision>4</cp:revision>
  <dcterms:created xsi:type="dcterms:W3CDTF">2019-07-10T22:28:19Z</dcterms:created>
  <dcterms:modified xsi:type="dcterms:W3CDTF">2019-07-11T00:38:07Z</dcterms:modified>
</cp:coreProperties>
</file>