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vin Hobba" userId="4fa82444e29560b4" providerId="LiveId" clId="{D1F10A1B-D134-4440-96FA-3A6B1DDBA2F4}"/>
    <pc:docChg chg="modSld">
      <pc:chgData name="Irvin Hobba" userId="4fa82444e29560b4" providerId="LiveId" clId="{D1F10A1B-D134-4440-96FA-3A6B1DDBA2F4}" dt="2020-04-20T00:00:58.574" v="0" actId="20577"/>
      <pc:docMkLst>
        <pc:docMk/>
      </pc:docMkLst>
      <pc:sldChg chg="modSp">
        <pc:chgData name="Irvin Hobba" userId="4fa82444e29560b4" providerId="LiveId" clId="{D1F10A1B-D134-4440-96FA-3A6B1DDBA2F4}" dt="2020-04-20T00:00:58.574" v="0" actId="20577"/>
        <pc:sldMkLst>
          <pc:docMk/>
          <pc:sldMk cId="1428187653" sldId="256"/>
        </pc:sldMkLst>
        <pc:spChg chg="mod">
          <ac:chgData name="Irvin Hobba" userId="4fa82444e29560b4" providerId="LiveId" clId="{D1F10A1B-D134-4440-96FA-3A6B1DDBA2F4}" dt="2020-04-20T00:00:58.574" v="0" actId="20577"/>
          <ac:spMkLst>
            <pc:docMk/>
            <pc:sldMk cId="1428187653" sldId="256"/>
            <ac:spMk id="4" creationId="{44239C3B-7C2E-4EE1-A8EE-73FBF1F3B5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A7C9-17C0-46BB-9642-1770819EE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DCDDC-3D4F-4E0E-8B30-1382871F2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ECD2-F286-45B6-82C4-263953F3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3AF3-81E9-4B0E-92FD-253B9334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64FE-EEAA-4BB9-A00F-910DED5F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76F2-E6F3-429C-A3FE-58410E50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098E6-C7B1-4C5C-9381-16701D5D6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BD48-4DFA-48C0-A20E-A26BAE9D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0B60-BF2D-4248-B110-39977B2A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88D4-9CCF-4DC5-BE36-F4B252A5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62B4A-421B-4260-AA67-0F89CCFE1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7C5ED-C8E2-4643-8FDB-8DD5D96D1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C93C3-BF1E-4D88-BB70-266E20E2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B826-37D9-438B-B40C-6807B5B3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9319-8079-4167-A14B-6781C91B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8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D63D-BFB3-45F9-9441-67E126E6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58DA9-2177-4ED1-850C-170370C3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C0C6-023C-46E1-9B3A-F72F24FF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56DE2-950B-4E56-B2D5-5C75FAA3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1199A-7872-42AF-88B7-5AE49D6D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F4C5-BB35-499B-A54B-45939429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8ECFF-064E-429E-ACFE-09447BDE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8D94-6204-43C8-B87E-510ACB04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26CD-8A94-410B-8F2C-F04185E2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6764-0D79-4429-A5AA-49693386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0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9EC7-A2C4-414B-935A-35B1F645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91DC-3769-48E8-BCA3-CC34AB685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49B85-2423-456C-A345-69F827D11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AA573-834C-4CF0-83D8-84D25035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126A4-5B18-47CA-9496-E2B9299D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8D9FF-597C-424A-A65E-EBCF2FC8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A752-7EC6-42DB-85AF-86F762CD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A01C0-6371-4566-B421-7CE951A4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C409A-BFBD-494B-92E0-654AD5AEC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AB8EF-C41A-4F6B-A623-AB9885CD9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925EC-BA2E-47FB-B7D2-4896CB6D7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10336-5D32-4F4D-B011-D8FADC97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DBD48-1550-4603-9E10-7295D6E6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57F0F-1595-4D7D-BF2F-EBD7E48D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0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E305-842C-46F0-B349-E3F40D8B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6E40F-A5F7-4BB8-823E-95607488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4E4CC-DCE5-4BBC-91C2-396EE86E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72E25-612C-4ACD-B3CE-84E3C4B5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BB230-D741-492D-9680-391C5ED9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7BF7E-A2A2-48A2-886D-E0375536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0A288-E82E-4D19-BD7F-4EDA2A2F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4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8541-4DDA-4188-A716-8C8E65A4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A3C2-7808-4050-BAF1-1C25955B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8000B-6150-4135-8737-D9B6DD21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65412-BC63-4470-A8A3-8C89239E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851F4-9E6F-4A5F-B5CA-4EB6C133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D5E3-96D1-41C0-BC99-EDAF8A53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2D19-924A-43DA-9F5E-02CEE469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442AF-D7FA-4CAA-A695-5E2E61C51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C6741-3A3A-4FCF-A52E-35E80F62E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6BBF9-2DD4-4B1C-B31C-63D8FA31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3AF03-BD80-4F27-ABCB-8097AE42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6415D-2EBE-4FF1-92E0-84D6762C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5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10F25-5008-4316-96B1-6F7955BA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C558-5424-4F2A-880F-7EBD1ACF5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07BCC-C44B-4E24-BB0C-EADCD57C6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F804-DEC8-4D68-8999-E319401B1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F0131-76B5-4CDD-A599-2770F942E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6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239C3B-7C2E-4EE1-A8EE-73FBF1F3B576}"/>
              </a:ext>
            </a:extLst>
          </p:cNvPr>
          <p:cNvSpPr txBox="1"/>
          <p:nvPr/>
        </p:nvSpPr>
        <p:spPr>
          <a:xfrm>
            <a:off x="7091265" y="1035697"/>
            <a:ext cx="4851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120,916 wines in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7,241 outliers in the price of the wine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Wines between $17 and $42 a bottle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small .42 correlation between price and point value of the wines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C2A32E-D03C-47EC-B7EB-6F740C9A3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8" y="864451"/>
            <a:ext cx="2752531" cy="183502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B56480-2E7B-4F44-A35A-96844498E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922" y="864451"/>
            <a:ext cx="2752530" cy="1835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022663-BEE3-4B0A-B4C0-3F2BC5F7E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90" y="3253469"/>
            <a:ext cx="5064967" cy="33032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6C053B-1B53-48AD-84F9-6969865C60A8}"/>
              </a:ext>
            </a:extLst>
          </p:cNvPr>
          <p:cNvSpPr txBox="1"/>
          <p:nvPr/>
        </p:nvSpPr>
        <p:spPr>
          <a:xfrm>
            <a:off x="1735562" y="2884137"/>
            <a:ext cx="349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/ Point comparison (all wines)</a:t>
            </a:r>
          </a:p>
        </p:txBody>
      </p:sp>
    </p:spTree>
    <p:extLst>
      <p:ext uri="{BB962C8B-B14F-4D97-AF65-F5344CB8AC3E}">
        <p14:creationId xmlns:p14="http://schemas.microsoft.com/office/powerpoint/2010/main" val="142818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239C3B-7C2E-4EE1-A8EE-73FBF1F3B576}"/>
              </a:ext>
            </a:extLst>
          </p:cNvPr>
          <p:cNvSpPr txBox="1"/>
          <p:nvPr/>
        </p:nvSpPr>
        <p:spPr>
          <a:xfrm>
            <a:off x="7091265" y="1035697"/>
            <a:ext cx="4851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Analyzed based off pricing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&lt;$50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&lt;$500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&gt;$500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stronger correlation between price and point value for cheaper wines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Expensive (&gt;$500 bottle) have a negative correlation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39F8F1-05D5-4678-80D1-AFDDD03E3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1" y="802050"/>
            <a:ext cx="3116918" cy="207794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9AA7AF-34B5-455A-9B29-F56217637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57" y="802050"/>
            <a:ext cx="3116918" cy="207794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B7558B-FA9B-4C75-96D3-E0528CA7A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1" y="2879996"/>
            <a:ext cx="5860743" cy="39071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347480-E111-45A6-A39B-27BF4DD5DFDB}"/>
              </a:ext>
            </a:extLst>
          </p:cNvPr>
          <p:cNvSpPr txBox="1"/>
          <p:nvPr/>
        </p:nvSpPr>
        <p:spPr>
          <a:xfrm>
            <a:off x="7091265" y="4360177"/>
            <a:ext cx="485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Findings: You will find plenty of high quality wines on a budget, no need to go expensive.</a:t>
            </a:r>
          </a:p>
        </p:txBody>
      </p:sp>
    </p:spTree>
    <p:extLst>
      <p:ext uri="{BB962C8B-B14F-4D97-AF65-F5344CB8AC3E}">
        <p14:creationId xmlns:p14="http://schemas.microsoft.com/office/powerpoint/2010/main" val="338204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Irvin Hobba</dc:creator>
  <cp:lastModifiedBy>Irvin Hobba</cp:lastModifiedBy>
  <cp:revision>2</cp:revision>
  <dcterms:created xsi:type="dcterms:W3CDTF">2020-04-19T19:27:20Z</dcterms:created>
  <dcterms:modified xsi:type="dcterms:W3CDTF">2020-04-20T00:01:07Z</dcterms:modified>
</cp:coreProperties>
</file>