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sldIdLst>
    <p:sldId id="267" r:id="rId4"/>
    <p:sldId id="261" r:id="rId5"/>
    <p:sldId id="268" r:id="rId6"/>
    <p:sldId id="264" r:id="rId7"/>
    <p:sldId id="263" r:id="rId8"/>
    <p:sldId id="271" r:id="rId9"/>
    <p:sldId id="270" r:id="rId10"/>
    <p:sldId id="275" r:id="rId11"/>
    <p:sldId id="276" r:id="rId12"/>
    <p:sldId id="272" r:id="rId13"/>
    <p:sldId id="279" r:id="rId14"/>
    <p:sldId id="280" r:id="rId15"/>
    <p:sldId id="281" r:id="rId16"/>
    <p:sldId id="282" r:id="rId17"/>
    <p:sldId id="273" r:id="rId18"/>
    <p:sldId id="283" r:id="rId19"/>
    <p:sldId id="277" r:id="rId20"/>
    <p:sldId id="278" r:id="rId21"/>
    <p:sldId id="269" r:id="rId22"/>
  </p:sldIdLst>
  <p:sldSz cx="12192000" cy="6858000"/>
  <p:notesSz cx="7103745" cy="10234295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chuying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3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1.png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5960" y="1301749"/>
            <a:ext cx="10800000" cy="4873625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-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图片包含 室内, 桌子, 粉色, 盘子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idx="17826049" hasCustomPrompt="1"/>
            <p:custDataLst>
              <p:tags r:id="rId4"/>
            </p:custDataLst>
          </p:nvPr>
        </p:nvSpPr>
        <p:spPr>
          <a:xfrm>
            <a:off x="1016000" y="3530600"/>
            <a:ext cx="6352117" cy="1524000"/>
          </a:xfrm>
        </p:spPr>
        <p:txBody>
          <a:bodyPr vert="horz" lIns="0" tIns="0" rIns="0" bIns="0" anchor="t" anchorCtr="0">
            <a:normAutofit/>
          </a:bodyPr>
          <a:lstStyle>
            <a:lvl1pPr marL="0" indent="0" algn="l"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idx="17826561" hasCustomPrompt="1"/>
            <p:custDataLst>
              <p:tags r:id="rId5"/>
            </p:custDataLst>
          </p:nvPr>
        </p:nvSpPr>
        <p:spPr>
          <a:xfrm>
            <a:off x="1016000" y="1905000"/>
            <a:ext cx="1527175" cy="1524000"/>
          </a:xfrm>
        </p:spPr>
        <p:txBody>
          <a:bodyPr vert="horz" wrap="none" lIns="0" tIns="0" rIns="0" bIns="0" anchor="ctr" anchorCtr="0">
            <a:normAutofit/>
          </a:bodyPr>
          <a:lstStyle>
            <a:lvl1pPr marL="0" indent="0" algn="l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-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CG211321234725" descr="图片包含 室内, 桌子, 粉色, 盘子&#10;&#10;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body" idx="17826305" hasCustomPrompt="1"/>
            <p:custDataLst>
              <p:tags r:id="rId4"/>
            </p:custDataLst>
          </p:nvPr>
        </p:nvSpPr>
        <p:spPr>
          <a:xfrm>
            <a:off x="1016000" y="2667000"/>
            <a:ext cx="54493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7826049" hasCustomPrompt="1"/>
            <p:custDataLst>
              <p:tags r:id="rId5"/>
            </p:custDataLst>
          </p:nvPr>
        </p:nvSpPr>
        <p:spPr>
          <a:xfrm>
            <a:off x="1016000" y="3175000"/>
            <a:ext cx="5451122" cy="10160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7826305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319883777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319883522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5144601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319949313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319949058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51511553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320014849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320014594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51577089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320080385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320080130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51642625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_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6386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CONTENTS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 idx="16385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>
                <a:latin typeface="MiSans DemiBold" charset="0"/>
                <a:ea typeface="MiSans Medium" panose="00000600000000000000" charset="-122"/>
              </a:rPr>
              <a:t>目录</a:t>
            </a:r>
            <a:endParaRPr lang="zh-CN" altLang="en-US">
              <a:latin typeface="MiSans DemiBold" charset="0"/>
              <a:ea typeface="MiSans Medium" panose="00000600000000000000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idx="16388" hasCustomPrompt="1"/>
            <p:custDataLst>
              <p:tags r:id="rId7"/>
            </p:custDataLst>
          </p:nvPr>
        </p:nvSpPr>
        <p:spPr>
          <a:xfrm>
            <a:off x="4070350" y="31242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01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4" name="装饰  3"/>
          <p:cNvSpPr>
            <a:spLocks noGrp="1"/>
          </p:cNvSpPr>
          <p:nvPr>
            <p:ph type="body" idx="16389" hasCustomPrompt="1"/>
            <p:custDataLst>
              <p:tags r:id="rId8"/>
            </p:custDataLst>
          </p:nvPr>
        </p:nvSpPr>
        <p:spPr>
          <a:xfrm>
            <a:off x="4851400" y="30480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5080000" y="29718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4_18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>
                <a:latin typeface="MiSans DemiBold" charset="0"/>
                <a:ea typeface="MiSans Medium" panose="00000600000000000000" charset="-122"/>
              </a:rPr>
              <a:t>单击此处添加标题</a:t>
            </a:r>
            <a:endParaRPr lang="zh-CN" altLang="en-US">
              <a:latin typeface="MiSans DemiBold" charset="0"/>
              <a:ea typeface="MiSans Medium" panose="00000600000000000000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idx="16392" hasCustomPrompt="1"/>
            <p:custDataLst>
              <p:tags r:id="rId6"/>
            </p:custDataLst>
          </p:nvPr>
        </p:nvSpPr>
        <p:spPr>
          <a:xfrm>
            <a:off x="14732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609600" y="36322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609600" y="4191000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idx="16393" hasCustomPrompt="1"/>
            <p:custDataLst>
              <p:tags r:id="rId9"/>
            </p:custDataLst>
          </p:nvPr>
        </p:nvSpPr>
        <p:spPr>
          <a:xfrm>
            <a:off x="53340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idx="16388" hasCustomPrompt="1"/>
            <p:custDataLst>
              <p:tags r:id="rId10"/>
            </p:custDataLst>
          </p:nvPr>
        </p:nvSpPr>
        <p:spPr>
          <a:xfrm>
            <a:off x="4470400" y="36322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4470400" y="4191000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8" name="图片占位符 17"/>
          <p:cNvSpPr>
            <a:spLocks noGrp="1"/>
          </p:cNvSpPr>
          <p:nvPr>
            <p:ph type="pic" idx="16394" hasCustomPrompt="1"/>
            <p:custDataLst>
              <p:tags r:id="rId12"/>
            </p:custDataLst>
          </p:nvPr>
        </p:nvSpPr>
        <p:spPr>
          <a:xfrm>
            <a:off x="91948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idx="16390" hasCustomPrompt="1"/>
            <p:custDataLst>
              <p:tags r:id="rId13"/>
            </p:custDataLst>
          </p:nvPr>
        </p:nvSpPr>
        <p:spPr>
          <a:xfrm>
            <a:off x="8331200" y="3632200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6391" hasCustomPrompt="1"/>
            <p:custDataLst>
              <p:tags r:id="rId14"/>
            </p:custDataLst>
          </p:nvPr>
        </p:nvSpPr>
        <p:spPr>
          <a:xfrm>
            <a:off x="8331200" y="4191000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上标下内-装饰右叠-颜色错位-并列-32_9_group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>
                <a:latin typeface="MiSans DemiBold" charset="0"/>
                <a:ea typeface="MiSans Medium" panose="00000600000000000000" charset="-122"/>
              </a:rPr>
              <a:t>单击此处添加标题</a:t>
            </a:r>
            <a:endParaRPr lang="zh-CN" altLang="en-US">
              <a:latin typeface="MiSans DemiBold" charset="0"/>
              <a:ea typeface="MiSans Medium" panose="00000600000000000000" charset="-122"/>
            </a:endParaRPr>
          </a:p>
        </p:txBody>
      </p:sp>
      <p:sp>
        <p:nvSpPr>
          <p:cNvPr id="12" name="装饰  1"/>
          <p:cNvSpPr>
            <a:spLocks noGrp="1"/>
          </p:cNvSpPr>
          <p:nvPr>
            <p:ph type="body" idx="16391" hasCustomPrompt="1"/>
            <p:custDataLst>
              <p:tags r:id="rId6"/>
            </p:custDataLst>
          </p:nvPr>
        </p:nvSpPr>
        <p:spPr>
          <a:xfrm>
            <a:off x="609600" y="1524000"/>
            <a:ext cx="10972800" cy="2209800"/>
          </a:xfrm>
          <a:custGeom>
            <a:avLst/>
            <a:gdLst>
              <a:gd name="connisteX0" fmla="*/ 0 w 10972800"/>
              <a:gd name="connsiteY0" fmla="*/ 203200 h 2209800"/>
              <a:gd name="connisteX1" fmla="*/ 203200 w 10972800"/>
              <a:gd name="connsiteY1" fmla="*/ 0 h 2209800"/>
              <a:gd name="connisteX2" fmla="*/ 10769600 w 10972800"/>
              <a:gd name="connsiteY2" fmla="*/ 0 h 2209800"/>
              <a:gd name="connisteX3" fmla="*/ 10972800 w 10972800"/>
              <a:gd name="connsiteY3" fmla="*/ 203200 h 2209800"/>
              <a:gd name="connisteX4" fmla="*/ 10972800 w 10972800"/>
              <a:gd name="connsiteY4" fmla="*/ 2006600 h 2209800"/>
              <a:gd name="connisteX5" fmla="*/ 10769600 w 10972800"/>
              <a:gd name="connsiteY5" fmla="*/ 2209800 h 2209800"/>
              <a:gd name="connisteX6" fmla="*/ 203200 w 10972800"/>
              <a:gd name="connsiteY6" fmla="*/ 2209800 h 2209800"/>
              <a:gd name="connisteX7" fmla="*/ 0 w 10972800"/>
              <a:gd name="connsiteY7" fmla="*/ 2006600 h 2209800"/>
              <a:gd name="connisteX8" fmla="*/ 0 w 109728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006600"/>
                </a:lnTo>
                <a:cubicBezTo>
                  <a:pt x="10972800" y="2118824"/>
                  <a:pt x="10881824" y="2209800"/>
                  <a:pt x="107696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3" name="装饰  2"/>
          <p:cNvSpPr>
            <a:spLocks noGrp="1"/>
          </p:cNvSpPr>
          <p:nvPr>
            <p:ph type="body" idx="16392" hasCustomPrompt="1"/>
            <p:custDataLst>
              <p:tags r:id="rId7"/>
            </p:custDataLst>
          </p:nvPr>
        </p:nvSpPr>
        <p:spPr>
          <a:xfrm>
            <a:off x="1016000" y="18669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idx="16390" hasCustomPrompt="1"/>
            <p:custDataLst>
              <p:tags r:id="rId8"/>
            </p:custDataLst>
          </p:nvPr>
        </p:nvSpPr>
        <p:spPr>
          <a:xfrm>
            <a:off x="1371600" y="2222500"/>
            <a:ext cx="812800" cy="8128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6386" hasCustomPrompt="1"/>
            <p:custDataLst>
              <p:tags r:id="rId9"/>
            </p:custDataLst>
          </p:nvPr>
        </p:nvSpPr>
        <p:spPr>
          <a:xfrm>
            <a:off x="2895600" y="2044700"/>
            <a:ext cx="8280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idx="16387" hasCustomPrompt="1"/>
            <p:custDataLst>
              <p:tags r:id="rId10"/>
            </p:custDataLst>
          </p:nvPr>
        </p:nvSpPr>
        <p:spPr>
          <a:xfrm>
            <a:off x="2895600" y="2603500"/>
            <a:ext cx="82804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7" name="装饰  6"/>
          <p:cNvSpPr>
            <a:spLocks noGrp="1"/>
          </p:cNvSpPr>
          <p:nvPr>
            <p:ph type="body" idx="16394" hasCustomPrompt="1"/>
            <p:custDataLst>
              <p:tags r:id="rId11"/>
            </p:custDataLst>
          </p:nvPr>
        </p:nvSpPr>
        <p:spPr>
          <a:xfrm>
            <a:off x="609600" y="4038600"/>
            <a:ext cx="10972800" cy="2209800"/>
          </a:xfrm>
          <a:custGeom>
            <a:avLst/>
            <a:gdLst>
              <a:gd name="connisteX0" fmla="*/ 0 w 10972800"/>
              <a:gd name="connsiteY0" fmla="*/ 203200 h 2209800"/>
              <a:gd name="connisteX1" fmla="*/ 203200 w 10972800"/>
              <a:gd name="connsiteY1" fmla="*/ 0 h 2209800"/>
              <a:gd name="connisteX2" fmla="*/ 10769600 w 10972800"/>
              <a:gd name="connsiteY2" fmla="*/ 0 h 2209800"/>
              <a:gd name="connisteX3" fmla="*/ 10972800 w 10972800"/>
              <a:gd name="connsiteY3" fmla="*/ 203200 h 2209800"/>
              <a:gd name="connisteX4" fmla="*/ 10972800 w 10972800"/>
              <a:gd name="connsiteY4" fmla="*/ 2006600 h 2209800"/>
              <a:gd name="connisteX5" fmla="*/ 10769600 w 10972800"/>
              <a:gd name="connsiteY5" fmla="*/ 2209800 h 2209800"/>
              <a:gd name="connisteX6" fmla="*/ 203200 w 10972800"/>
              <a:gd name="connsiteY6" fmla="*/ 2209800 h 2209800"/>
              <a:gd name="connisteX7" fmla="*/ 0 w 10972800"/>
              <a:gd name="connsiteY7" fmla="*/ 2006600 h 2209800"/>
              <a:gd name="connisteX8" fmla="*/ 0 w 109728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006600"/>
                </a:lnTo>
                <a:cubicBezTo>
                  <a:pt x="10972800" y="2118824"/>
                  <a:pt x="10881824" y="2209800"/>
                  <a:pt x="107696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8" name="装饰  7"/>
          <p:cNvSpPr>
            <a:spLocks noGrp="1"/>
          </p:cNvSpPr>
          <p:nvPr>
            <p:ph type="body" idx="16395" hasCustomPrompt="1"/>
            <p:custDataLst>
              <p:tags r:id="rId12"/>
            </p:custDataLst>
          </p:nvPr>
        </p:nvSpPr>
        <p:spPr>
          <a:xfrm>
            <a:off x="1016000" y="43815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idx="16393" hasCustomPrompt="1"/>
            <p:custDataLst>
              <p:tags r:id="rId13"/>
            </p:custDataLst>
          </p:nvPr>
        </p:nvSpPr>
        <p:spPr>
          <a:xfrm>
            <a:off x="1371600" y="4737100"/>
            <a:ext cx="812800" cy="8128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6388" hasCustomPrompt="1"/>
            <p:custDataLst>
              <p:tags r:id="rId14"/>
            </p:custDataLst>
          </p:nvPr>
        </p:nvSpPr>
        <p:spPr>
          <a:xfrm>
            <a:off x="2895600" y="4559300"/>
            <a:ext cx="8280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单击此处添加项标题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idx="16389" hasCustomPrompt="1"/>
            <p:custDataLst>
              <p:tags r:id="rId15"/>
            </p:custDataLst>
          </p:nvPr>
        </p:nvSpPr>
        <p:spPr>
          <a:xfrm>
            <a:off x="2895600" y="5118100"/>
            <a:ext cx="82804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单击此处添加项正文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14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3429000" cy="548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>
                <a:latin typeface="MiSans DemiBold" charset="0"/>
                <a:ea typeface="MiSans Medium" panose="00000600000000000000" charset="-122"/>
              </a:rPr>
              <a:t>单击此处添加标题</a:t>
            </a:r>
            <a:endParaRPr lang="zh-CN" altLang="en-US">
              <a:latin typeface="MiSans DemiBold" charset="0"/>
              <a:ea typeface="MiSans Medium" panose="00000600000000000000" charset="-122"/>
            </a:endParaRPr>
          </a:p>
        </p:txBody>
      </p:sp>
      <p:sp>
        <p:nvSpPr>
          <p:cNvPr id="12" name="装饰  1"/>
          <p:cNvSpPr>
            <a:spLocks noGrp="1"/>
          </p:cNvSpPr>
          <p:nvPr>
            <p:ph type="body" idx="16387" hasCustomPrompt="1"/>
            <p:custDataLst>
              <p:tags r:id="rId6"/>
            </p:custDataLst>
          </p:nvPr>
        </p:nvSpPr>
        <p:spPr>
          <a:xfrm>
            <a:off x="4648200" y="609600"/>
            <a:ext cx="6934200" cy="5638800"/>
          </a:xfrm>
          <a:custGeom>
            <a:avLst/>
            <a:gdLst>
              <a:gd name="connisteX0" fmla="*/ 0 w 6934200"/>
              <a:gd name="connsiteY0" fmla="*/ 203200 h 5638800"/>
              <a:gd name="connisteX1" fmla="*/ 203200 w 6934200"/>
              <a:gd name="connsiteY1" fmla="*/ 0 h 5638800"/>
              <a:gd name="connisteX2" fmla="*/ 6731000 w 6934200"/>
              <a:gd name="connsiteY2" fmla="*/ 0 h 5638800"/>
              <a:gd name="connisteX3" fmla="*/ 6934200 w 6934200"/>
              <a:gd name="connsiteY3" fmla="*/ 203200 h 5638800"/>
              <a:gd name="connisteX4" fmla="*/ 6934200 w 6934200"/>
              <a:gd name="connsiteY4" fmla="*/ 5435600 h 5638800"/>
              <a:gd name="connisteX5" fmla="*/ 6731000 w 6934200"/>
              <a:gd name="connsiteY5" fmla="*/ 5638800 h 5638800"/>
              <a:gd name="connisteX6" fmla="*/ 203200 w 6934200"/>
              <a:gd name="connsiteY6" fmla="*/ 5638800 h 5638800"/>
              <a:gd name="connisteX7" fmla="*/ 0 w 6934200"/>
              <a:gd name="connsiteY7" fmla="*/ 5435600 h 5638800"/>
              <a:gd name="connisteX8" fmla="*/ 0 w 6934200"/>
              <a:gd name="connsiteY8" fmla="*/ 203200 h 563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6934200" h="5638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6731000" y="0"/>
                </a:lnTo>
                <a:cubicBezTo>
                  <a:pt x="6843224" y="0"/>
                  <a:pt x="6934200" y="90976"/>
                  <a:pt x="6934200" y="203200"/>
                </a:cubicBezTo>
                <a:lnTo>
                  <a:pt x="6934200" y="5435600"/>
                </a:lnTo>
                <a:cubicBezTo>
                  <a:pt x="6934200" y="5547824"/>
                  <a:pt x="6843224" y="5638800"/>
                  <a:pt x="6731000" y="5638800"/>
                </a:cubicBezTo>
                <a:lnTo>
                  <a:pt x="203200" y="5638800"/>
                </a:lnTo>
                <a:cubicBezTo>
                  <a:pt x="90976" y="5638800"/>
                  <a:pt x="0" y="5547824"/>
                  <a:pt x="0" y="5435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>
                <a:latin typeface="+mn-lt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 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5054600" y="1143000"/>
            <a:ext cx="6121400" cy="4572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smtClean="0">
                <a:latin typeface="MiSans Medium" panose="00000600000000000000" charset="-122"/>
                <a:ea typeface="MiSans Normal" panose="00000500000000000000" charset="-122"/>
              </a:rPr>
              <a:t>单击此处添加正文</a:t>
            </a:r>
            <a:endParaRPr lang="zh-CN" altLang="en-US" smtClean="0">
              <a:latin typeface="MiSans Medium" panose="00000600000000000000" charset="-122"/>
              <a:ea typeface="MiSans Normal" panose="00000500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6385" hasCustomPrompt="1"/>
            <p:custDataLst>
              <p:tags r:id="rId2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6386" hasCustomPrompt="1"/>
            <p:custDataLst>
              <p:tags r:id="rId3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6388" hasCustomPrompt="1"/>
            <p:custDataLst>
              <p:tags r:id="rId4"/>
            </p:custDataLst>
          </p:nvPr>
        </p:nvSpPr>
        <p:spPr>
          <a:xfrm>
            <a:off x="4083050" y="24638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3" name="装饰  8"/>
          <p:cNvSpPr>
            <a:spLocks noGrp="1"/>
          </p:cNvSpPr>
          <p:nvPr>
            <p:ph type="body" idx="16391" hasCustomPrompt="1"/>
            <p:custDataLst>
              <p:tags r:id="rId5"/>
            </p:custDataLst>
          </p:nvPr>
        </p:nvSpPr>
        <p:spPr>
          <a:xfrm>
            <a:off x="5130800" y="23622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6387" hasCustomPrompt="1"/>
            <p:custDataLst>
              <p:tags r:id="rId6"/>
            </p:custDataLst>
          </p:nvPr>
        </p:nvSpPr>
        <p:spPr>
          <a:xfrm>
            <a:off x="5486400" y="25400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6390" hasCustomPrompt="1"/>
            <p:custDataLst>
              <p:tags r:id="rId7"/>
            </p:custDataLst>
          </p:nvPr>
        </p:nvSpPr>
        <p:spPr>
          <a:xfrm>
            <a:off x="4083050" y="37846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6" name="装饰  1"/>
          <p:cNvSpPr>
            <a:spLocks noGrp="1"/>
          </p:cNvSpPr>
          <p:nvPr>
            <p:ph type="body" idx="16392" hasCustomPrompt="1"/>
            <p:custDataLst>
              <p:tags r:id="rId8"/>
            </p:custDataLst>
          </p:nvPr>
        </p:nvSpPr>
        <p:spPr>
          <a:xfrm>
            <a:off x="5130800" y="36830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9" hasCustomPrompt="1"/>
            <p:custDataLst>
              <p:tags r:id="rId9"/>
            </p:custDataLst>
          </p:nvPr>
        </p:nvSpPr>
        <p:spPr>
          <a:xfrm>
            <a:off x="5486400" y="38608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4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6385" hasCustomPrompt="1"/>
            <p:custDataLst>
              <p:tags r:id="rId2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 idx="16386" hasCustomPrompt="1"/>
            <p:custDataLst>
              <p:tags r:id="rId3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388" hasCustomPrompt="1"/>
            <p:custDataLst>
              <p:tags r:id="rId4"/>
            </p:custDataLst>
          </p:nvPr>
        </p:nvSpPr>
        <p:spPr>
          <a:xfrm>
            <a:off x="4083050" y="18034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1" name="装饰  8"/>
          <p:cNvSpPr>
            <a:spLocks noGrp="1"/>
          </p:cNvSpPr>
          <p:nvPr>
            <p:ph type="body" idx="16393" hasCustomPrompt="1"/>
            <p:custDataLst>
              <p:tags r:id="rId5"/>
            </p:custDataLst>
          </p:nvPr>
        </p:nvSpPr>
        <p:spPr>
          <a:xfrm>
            <a:off x="5130800" y="17018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6387" hasCustomPrompt="1"/>
            <p:custDataLst>
              <p:tags r:id="rId6"/>
            </p:custDataLst>
          </p:nvPr>
        </p:nvSpPr>
        <p:spPr>
          <a:xfrm>
            <a:off x="5486400" y="18796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90" hasCustomPrompt="1"/>
            <p:custDataLst>
              <p:tags r:id="rId7"/>
            </p:custDataLst>
          </p:nvPr>
        </p:nvSpPr>
        <p:spPr>
          <a:xfrm>
            <a:off x="4083050" y="31242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4" name="装饰  1"/>
          <p:cNvSpPr>
            <a:spLocks noGrp="1"/>
          </p:cNvSpPr>
          <p:nvPr>
            <p:ph type="body" idx="16394" hasCustomPrompt="1"/>
            <p:custDataLst>
              <p:tags r:id="rId8"/>
            </p:custDataLst>
          </p:nvPr>
        </p:nvSpPr>
        <p:spPr>
          <a:xfrm>
            <a:off x="5130800" y="30226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9" hasCustomPrompt="1"/>
            <p:custDataLst>
              <p:tags r:id="rId9"/>
            </p:custDataLst>
          </p:nvPr>
        </p:nvSpPr>
        <p:spPr>
          <a:xfrm>
            <a:off x="5486400" y="32004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2" hasCustomPrompt="1"/>
            <p:custDataLst>
              <p:tags r:id="rId10"/>
            </p:custDataLst>
          </p:nvPr>
        </p:nvSpPr>
        <p:spPr>
          <a:xfrm>
            <a:off x="4083050" y="44450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19" name="装饰  4"/>
          <p:cNvSpPr>
            <a:spLocks noGrp="1"/>
          </p:cNvSpPr>
          <p:nvPr>
            <p:ph type="body" idx="16395" hasCustomPrompt="1"/>
            <p:custDataLst>
              <p:tags r:id="rId11"/>
            </p:custDataLst>
          </p:nvPr>
        </p:nvSpPr>
        <p:spPr>
          <a:xfrm>
            <a:off x="5130800" y="43434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5486400" y="45212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4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6385" hasCustomPrompt="1"/>
            <p:custDataLst>
              <p:tags r:id="rId2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6386" hasCustomPrompt="1"/>
            <p:custDataLst>
              <p:tags r:id="rId3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6388" hasCustomPrompt="1"/>
            <p:custDataLst>
              <p:tags r:id="rId4"/>
            </p:custDataLst>
          </p:nvPr>
        </p:nvSpPr>
        <p:spPr>
          <a:xfrm>
            <a:off x="4083050" y="11430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3" name="装饰  8"/>
          <p:cNvSpPr>
            <a:spLocks noGrp="1"/>
          </p:cNvSpPr>
          <p:nvPr>
            <p:ph type="body" idx="16395" hasCustomPrompt="1"/>
            <p:custDataLst>
              <p:tags r:id="rId5"/>
            </p:custDataLst>
          </p:nvPr>
        </p:nvSpPr>
        <p:spPr>
          <a:xfrm>
            <a:off x="5130800" y="10414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6387" hasCustomPrompt="1"/>
            <p:custDataLst>
              <p:tags r:id="rId6"/>
            </p:custDataLst>
          </p:nvPr>
        </p:nvSpPr>
        <p:spPr>
          <a:xfrm>
            <a:off x="5486400" y="12192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6390" hasCustomPrompt="1"/>
            <p:custDataLst>
              <p:tags r:id="rId7"/>
            </p:custDataLst>
          </p:nvPr>
        </p:nvSpPr>
        <p:spPr>
          <a:xfrm>
            <a:off x="4083050" y="24638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6" name="装饰  1"/>
          <p:cNvSpPr>
            <a:spLocks noGrp="1"/>
          </p:cNvSpPr>
          <p:nvPr>
            <p:ph type="body" idx="16396" hasCustomPrompt="1"/>
            <p:custDataLst>
              <p:tags r:id="rId8"/>
            </p:custDataLst>
          </p:nvPr>
        </p:nvSpPr>
        <p:spPr>
          <a:xfrm>
            <a:off x="5130800" y="23622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9" hasCustomPrompt="1"/>
            <p:custDataLst>
              <p:tags r:id="rId9"/>
            </p:custDataLst>
          </p:nvPr>
        </p:nvSpPr>
        <p:spPr>
          <a:xfrm>
            <a:off x="5486400" y="25400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2" hasCustomPrompt="1"/>
            <p:custDataLst>
              <p:tags r:id="rId10"/>
            </p:custDataLst>
          </p:nvPr>
        </p:nvSpPr>
        <p:spPr>
          <a:xfrm>
            <a:off x="4083050" y="37846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2" name="装饰  4"/>
          <p:cNvSpPr>
            <a:spLocks noGrp="1"/>
          </p:cNvSpPr>
          <p:nvPr>
            <p:ph type="body" idx="16397" hasCustomPrompt="1"/>
            <p:custDataLst>
              <p:tags r:id="rId11"/>
            </p:custDataLst>
          </p:nvPr>
        </p:nvSpPr>
        <p:spPr>
          <a:xfrm>
            <a:off x="5130800" y="36830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2"/>
            </p:custDataLst>
          </p:nvPr>
        </p:nvSpPr>
        <p:spPr>
          <a:xfrm>
            <a:off x="5486400" y="38608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4" hasCustomPrompt="1"/>
            <p:custDataLst>
              <p:tags r:id="rId13"/>
            </p:custDataLst>
          </p:nvPr>
        </p:nvSpPr>
        <p:spPr>
          <a:xfrm>
            <a:off x="4083050" y="51054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5" name="装饰  7"/>
          <p:cNvSpPr>
            <a:spLocks noGrp="1"/>
          </p:cNvSpPr>
          <p:nvPr>
            <p:ph type="body" idx="16398" hasCustomPrompt="1"/>
            <p:custDataLst>
              <p:tags r:id="rId14"/>
            </p:custDataLst>
          </p:nvPr>
        </p:nvSpPr>
        <p:spPr>
          <a:xfrm>
            <a:off x="5130800" y="5003800"/>
            <a:ext cx="25400" cy="812800"/>
          </a:xfrm>
          <a:custGeom>
            <a:avLst/>
            <a:gdLst>
              <a:gd name="connisteX0" fmla="*/ 0 w 25400"/>
              <a:gd name="connsiteY0" fmla="*/ 12700 h 812800"/>
              <a:gd name="connisteX1" fmla="*/ 12700 w 25400"/>
              <a:gd name="connsiteY1" fmla="*/ 0 h 812800"/>
              <a:gd name="connisteX2" fmla="*/ 12700 w 25400"/>
              <a:gd name="connsiteY2" fmla="*/ 0 h 812800"/>
              <a:gd name="connisteX3" fmla="*/ 25400 w 25400"/>
              <a:gd name="connsiteY3" fmla="*/ 12700 h 812800"/>
              <a:gd name="connisteX4" fmla="*/ 25400 w 25400"/>
              <a:gd name="connsiteY4" fmla="*/ 800100 h 812800"/>
              <a:gd name="connisteX5" fmla="*/ 12700 w 25400"/>
              <a:gd name="connsiteY5" fmla="*/ 812800 h 812800"/>
              <a:gd name="connisteX6" fmla="*/ 12700 w 25400"/>
              <a:gd name="connsiteY6" fmla="*/ 812800 h 812800"/>
              <a:gd name="connisteX7" fmla="*/ 0 w 25400"/>
              <a:gd name="connsiteY7" fmla="*/ 800100 h 812800"/>
              <a:gd name="connisteX8" fmla="*/ 0 w 25400"/>
              <a:gd name="connsiteY8" fmla="*/ 12700 h 812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8128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800100"/>
                </a:lnTo>
                <a:cubicBezTo>
                  <a:pt x="25400" y="807114"/>
                  <a:pt x="19714" y="812800"/>
                  <a:pt x="12700" y="812800"/>
                </a:cubicBezTo>
                <a:lnTo>
                  <a:pt x="12700" y="812800"/>
                </a:lnTo>
                <a:cubicBezTo>
                  <a:pt x="5686" y="812800"/>
                  <a:pt x="0" y="807114"/>
                  <a:pt x="0" y="8001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6393" hasCustomPrompt="1"/>
            <p:custDataLst>
              <p:tags r:id="rId15"/>
            </p:custDataLst>
          </p:nvPr>
        </p:nvSpPr>
        <p:spPr>
          <a:xfrm>
            <a:off x="5486400" y="5181600"/>
            <a:ext cx="5842000" cy="4572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sz="2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4940935" y="844550"/>
            <a:ext cx="2310130" cy="1346200"/>
          </a:xfrm>
        </p:spPr>
        <p:txBody>
          <a:bodyPr vert="horz" wrap="square" anchor="ctr" anchorCtr="0">
            <a:normAutofit/>
          </a:bodyPr>
          <a:lstStyle>
            <a:lvl1pPr algn="ctr">
              <a:defRPr kumimoji="0" lang="en-US" altLang="zh-CN" sz="60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页-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CG211321234725" descr="图片包含 室内, 桌子, 粉色, 盘子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日期"/>
          <p:cNvSpPr>
            <a:spLocks noGrp="1"/>
          </p:cNvSpPr>
          <p:nvPr>
            <p:ph type="body" idx="17827585" hasCustomPrompt="1"/>
            <p:custDataLst>
              <p:tags r:id="rId4"/>
            </p:custDataLst>
          </p:nvPr>
        </p:nvSpPr>
        <p:spPr>
          <a:xfrm>
            <a:off x="1016000" y="1651000"/>
            <a:ext cx="6097058" cy="4572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20XX YEAR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 idx="17826049" hasCustomPrompt="1"/>
            <p:custDataLst>
              <p:tags r:id="rId5"/>
            </p:custDataLst>
          </p:nvPr>
        </p:nvSpPr>
        <p:spPr>
          <a:xfrm>
            <a:off x="1016000" y="2159000"/>
            <a:ext cx="6352646" cy="25400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
添加文档标题</a:t>
            </a:r>
            <a:endParaRPr lang="zh-CN" altLang="en-US" dirty="0"/>
          </a:p>
        </p:txBody>
      </p:sp>
      <p:sp>
        <p:nvSpPr>
          <p:cNvPr id="9" name="署名占位符 10"/>
          <p:cNvSpPr>
            <a:spLocks noGrp="1"/>
          </p:cNvSpPr>
          <p:nvPr>
            <p:ph type="body" sz="quarter" idx="18875650" hasCustomPrompt="1"/>
            <p:custDataLst>
              <p:tags r:id="rId6"/>
            </p:custDataLst>
          </p:nvPr>
        </p:nvSpPr>
        <p:spPr>
          <a:xfrm>
            <a:off x="1016000" y="4749800"/>
            <a:ext cx="2540882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BY WPS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image" Target="../media/image1.png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CG211321234725" descr="图片包含 室内, 桌子, 粉色, 盘子&#10;&#10;描述已自动生成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>
                  <a:alpha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KSO_TEMPLATE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 spc="0">
          <a:solidFill>
            <a:schemeClr val="accent1"/>
          </a:solidFill>
          <a:effectLst/>
          <a:uFill>
            <a:solidFill>
              <a:schemeClr val="accent1"/>
            </a:solidFill>
          </a:uFill>
          <a:latin typeface="+mj-ea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 spc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90204" pitchFamily="34" charset="0"/>
        <a:buChar char="•"/>
        <a:defRPr sz="2000" kern="1200" spc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9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9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9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7" Type="http://schemas.openxmlformats.org/officeDocument/2006/relationships/slideLayout" Target="../slideLayouts/slideLayout1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6" Type="http://schemas.openxmlformats.org/officeDocument/2006/relationships/slideLayout" Target="../slideLayouts/slideLayout19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tags" Target="../tags/tag15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7" Type="http://schemas.openxmlformats.org/officeDocument/2006/relationships/slideLayout" Target="../slideLayouts/slideLayout15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image" Target="../media/image7.jpeg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image" Target="../media/image6.jpeg"/><Relationship Id="rId2" Type="http://schemas.openxmlformats.org/officeDocument/2006/relationships/tags" Target="../tags/tag182.xml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image" Target="../media/image8.jpeg"/><Relationship Id="rId10" Type="http://schemas.openxmlformats.org/officeDocument/2006/relationships/tags" Target="../tags/tag188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7.xml"/><Relationship Id="rId3" Type="http://schemas.openxmlformats.org/officeDocument/2006/relationships/image" Target="../media/image9.png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203.xml"/><Relationship Id="rId1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5500">
                <a:latin typeface="微软雅黑" charset="0"/>
                <a:ea typeface="微软雅黑" charset="0"/>
                <a:cs typeface="微软雅黑" charset="0"/>
              </a:rPr>
              <a:t>世界幸福报告数据的多元线性回归分析</a:t>
            </a:r>
            <a:endParaRPr lang="zh-CN" altLang="en-US" sz="55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875650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喻金燕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2025/9/15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统计模型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782656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38301" y="1390028"/>
          <a:ext cx="8997950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576"/>
                <a:gridCol w="2841700"/>
                <a:gridCol w="3078674"/>
              </a:tblGrid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变量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回归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系数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值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截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距项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1.7952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0.7754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Arial" panose="020B0604020202090204" pitchFamily="34" charset="0"/>
                        </a:rPr>
                        <a:t>支持因素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1.1242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健康预期寿命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1.0781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自由度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1.4548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慷慨度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0.4898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0.326709</a:t>
                      </a:r>
                      <a:endParaRPr lang="en-US" altLang="zh-CN">
                        <a:solidFill>
                          <a:srgbClr val="FFC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对腐败的感知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0.9723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C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0.075053</a:t>
                      </a:r>
                      <a:endParaRPr lang="en-US" altLang="zh-CN">
                        <a:solidFill>
                          <a:srgbClr val="FFC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 userDrawn="1"/>
        </p:nvSpPr>
        <p:spPr>
          <a:xfrm>
            <a:off x="1438301" y="5626801"/>
            <a:ext cx="8997930" cy="112978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检验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&lt;0.001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，调整的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R2:0.7703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慷慨度和对腐败的感知两个变量不显著，幸福指数主要由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人均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GDP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、社会支持、健康寿命、自由度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解释。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Model1: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线性回归模型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38301" y="1390028"/>
          <a:ext cx="8997950" cy="3289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576"/>
                <a:gridCol w="2841700"/>
                <a:gridCol w="3078674"/>
              </a:tblGrid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变量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回归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系数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值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截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距项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1.8921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0.8105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支持因素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1.0166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健康预期寿命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1.1414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自由度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1.8458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 userDrawn="1"/>
        </p:nvSpPr>
        <p:spPr>
          <a:xfrm>
            <a:off x="1421204" y="4796750"/>
            <a:ext cx="9091080" cy="193607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结合散点图，慷慨度和对腐败的感知和幸福指数不存在线性关系，剔除模型重新建模。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检验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&lt;0.001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，调整的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R2: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0.7649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，和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Model1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相比，相差很小，慷慨度和对腐败的感知对幸福指数的线性影响有限，可剔除。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Model</a:t>
            </a:r>
            <a:r>
              <a:rPr lang="en-US" altLang="zh-CN" b="1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线性回归模型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（剔除慷慨度和对腐败的感知）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38301" y="1390028"/>
          <a:ext cx="8997950" cy="3289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576"/>
                <a:gridCol w="2841700"/>
                <a:gridCol w="3078674"/>
              </a:tblGrid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变量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回归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系数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值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截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距项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0.97307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0.14242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支持因素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0.22897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健康预期寿命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0.21449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自由度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0.33423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 userDrawn="1"/>
        </p:nvSpPr>
        <p:spPr>
          <a:xfrm>
            <a:off x="1421204" y="4796750"/>
            <a:ext cx="9091080" cy="93381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检验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&lt;0.001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，调整的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R2: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0.7677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，与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Model2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相差不大，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GDP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等变量依然显著，说明幸福指数在因变量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log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转换下结果稳健。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Model</a:t>
            </a:r>
            <a:r>
              <a:rPr lang="en-US" altLang="zh-CN" b="1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对数线性模型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38301" y="1390028"/>
          <a:ext cx="8997950" cy="389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576"/>
                <a:gridCol w="2841700"/>
                <a:gridCol w="3078674"/>
              </a:tblGrid>
              <a:tr h="79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变量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回归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系数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值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截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距项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1.11838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-0.11156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支持因素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0.10807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健康预期寿命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0.21086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自由度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0.31060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&lt;0.001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GDP*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社会支持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0.20500</a:t>
                      </a:r>
                      <a:endParaRPr lang="zh-CN" altLang="en-US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0.00493</a:t>
                      </a:r>
                      <a:endParaRPr lang="en-US" altLang="zh-CN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 userDrawn="1"/>
        </p:nvSpPr>
        <p:spPr>
          <a:xfrm>
            <a:off x="1391726" y="5281906"/>
            <a:ext cx="9126454" cy="1440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检验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值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&lt;0.001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，调整的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R2: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0.7782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。交互项的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值大于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0.001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但是明显小于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0.05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，相对显著。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GDP*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社会支持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的交互项显著，经济发展在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gdp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高社会支持环境下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对幸福的提升更明显。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Model</a:t>
            </a:r>
            <a:r>
              <a:rPr lang="en-US" altLang="zh-CN" b="1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: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对数线性模型+交互项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结论与分析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782656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endParaRPr lang="en-US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6096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1879600" y="2108200"/>
            <a:ext cx="914400" cy="914400"/>
          </a:xfrm>
          <a:custGeom>
            <a:avLst/>
            <a:gdLst>
              <a:gd name="sw" fmla="*/ 1 w 120"/>
              <a:gd name="sh" fmla="*/ 1 h 120"/>
              <a:gd name="mins" fmla="min sw sh"/>
              <a:gd name="dsw" fmla="+- 0 sw mins"/>
              <a:gd name="dsh" fmla="+- 0 sh mins"/>
              <a:gd name="p0x0" fmla="*/ 0 w 120"/>
              <a:gd name="p0y0" fmla="*/ 60 h 120"/>
              <a:gd name="p0x1" fmla="*/ 0 w 120"/>
              <a:gd name="p0y1" fmla="*/ 26 h 120"/>
              <a:gd name="p0x2" fmla="*/ 26 w 120"/>
              <a:gd name="p0y2" fmla="*/ 0 h 120"/>
              <a:gd name="p0x3" fmla="*/ 60 w 120"/>
              <a:gd name="p0y3" fmla="*/ 0 h 120"/>
              <a:gd name="p0x4" fmla="*/ 93 w 120"/>
              <a:gd name="p0y4" fmla="*/ 0 h 120"/>
              <a:gd name="p0x5" fmla="*/ 120 w 120"/>
              <a:gd name="p0y5" fmla="*/ 26 h 120"/>
              <a:gd name="p0x6" fmla="*/ 120 w 120"/>
              <a:gd name="p0y6" fmla="*/ 60 h 120"/>
              <a:gd name="p0x7" fmla="*/ 120 w 120"/>
              <a:gd name="p0y7" fmla="*/ 93 h 120"/>
              <a:gd name="p0x8" fmla="*/ 93 w 120"/>
              <a:gd name="p0y8" fmla="*/ 120 h 120"/>
              <a:gd name="p0x9" fmla="*/ 60 w 120"/>
              <a:gd name="p0y9" fmla="*/ 120 h 120"/>
              <a:gd name="p0x10" fmla="*/ 26 w 120"/>
              <a:gd name="p0y10" fmla="*/ 120 h 120"/>
              <a:gd name="p0x11" fmla="*/ 0 w 120"/>
              <a:gd name="p0y11" fmla="*/ 93 h 120"/>
              <a:gd name="p0x12" fmla="*/ 0 w 120"/>
              <a:gd name="p0y12" fmla="*/ 60 h 120"/>
            </a:gdLst>
            <a:ahLst/>
            <a:cxnLst/>
            <a:pathLst>
              <a:path>
                <a:moveTo>
                  <a:pt x="p0x0" y="p0y0"/>
                </a:moveTo>
                <a:cubicBezTo>
                  <a:pt x="p0x1" y="p0y1"/>
                  <a:pt x="p0x2" y="p0y2"/>
                  <a:pt x="p0x3" y="p0y3"/>
                </a:cubicBezTo>
                <a:cubicBezTo>
                  <a:pt x="p0x4" y="p0y4"/>
                  <a:pt x="p0x5" y="p0y5"/>
                  <a:pt x="p0x6" y="p0y6"/>
                </a:cubicBezTo>
                <a:cubicBezTo>
                  <a:pt x="p0x7" y="p0y7"/>
                  <a:pt x="p0x8" y="p0y8"/>
                  <a:pt x="p0x9" y="p0y9"/>
                </a:cubicBezTo>
                <a:cubicBezTo>
                  <a:pt x="p0x10" y="p0y10"/>
                  <a:pt x="p0x11" y="p0y11"/>
                  <a:pt x="p0x12" y="p0y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879600" y="2108200"/>
            <a:ext cx="914400" cy="914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3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01</a:t>
            </a:r>
            <a:endParaRPr lang="zh-CN" altLang="en-US" sz="3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914400" y="3276600"/>
            <a:ext cx="2844800" cy="406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幸福指数驱动因素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914400" y="3835400"/>
            <a:ext cx="2844800" cy="1828800"/>
          </a:xfrm>
          <a:prstGeom prst="rect">
            <a:avLst/>
          </a:prstGeom>
          <a:noFill/>
        </p:spPr>
        <p:txBody>
          <a:bodyPr vert="horz" wrap="square" lIns="16510" tIns="0" rIns="16510" bIns="0" rtlCol="0" anchor="t">
            <a:noAutofit/>
          </a:bodyPr>
          <a:p>
            <a:pPr marL="0" indent="0" algn="l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幸福指数的核心驱动因素包括人均GDP、社会支持、健康寿命、自由度；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慷慨度和对腐败的感知在本样本中对幸福指数无显著作用。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任意多边形 26"/>
          <p:cNvSpPr/>
          <p:nvPr>
            <p:custDataLst>
              <p:tags r:id="rId6"/>
            </p:custDataLst>
          </p:nvPr>
        </p:nvSpPr>
        <p:spPr>
          <a:xfrm>
            <a:off x="43688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7"/>
            </p:custDataLst>
          </p:nvPr>
        </p:nvSpPr>
        <p:spPr>
          <a:xfrm>
            <a:off x="5638800" y="2108200"/>
            <a:ext cx="914400" cy="914400"/>
          </a:xfrm>
          <a:custGeom>
            <a:avLst/>
            <a:gdLst>
              <a:gd name="sw" fmla="*/ 1 w 120"/>
              <a:gd name="sh" fmla="*/ 1 h 120"/>
              <a:gd name="mins" fmla="min sw sh"/>
              <a:gd name="dsw" fmla="+- 0 sw mins"/>
              <a:gd name="dsh" fmla="+- 0 sh mins"/>
              <a:gd name="p0x0" fmla="*/ 0 w 120"/>
              <a:gd name="p0y0" fmla="*/ 60 h 120"/>
              <a:gd name="p0x1" fmla="*/ 0 w 120"/>
              <a:gd name="p0y1" fmla="*/ 26 h 120"/>
              <a:gd name="p0x2" fmla="*/ 26 w 120"/>
              <a:gd name="p0y2" fmla="*/ 0 h 120"/>
              <a:gd name="p0x3" fmla="*/ 60 w 120"/>
              <a:gd name="p0y3" fmla="*/ 0 h 120"/>
              <a:gd name="p0x4" fmla="*/ 93 w 120"/>
              <a:gd name="p0y4" fmla="*/ 0 h 120"/>
              <a:gd name="p0x5" fmla="*/ 120 w 120"/>
              <a:gd name="p0y5" fmla="*/ 26 h 120"/>
              <a:gd name="p0x6" fmla="*/ 120 w 120"/>
              <a:gd name="p0y6" fmla="*/ 60 h 120"/>
              <a:gd name="p0x7" fmla="*/ 120 w 120"/>
              <a:gd name="p0y7" fmla="*/ 93 h 120"/>
              <a:gd name="p0x8" fmla="*/ 93 w 120"/>
              <a:gd name="p0y8" fmla="*/ 120 h 120"/>
              <a:gd name="p0x9" fmla="*/ 60 w 120"/>
              <a:gd name="p0y9" fmla="*/ 120 h 120"/>
              <a:gd name="p0x10" fmla="*/ 26 w 120"/>
              <a:gd name="p0y10" fmla="*/ 120 h 120"/>
              <a:gd name="p0x11" fmla="*/ 0 w 120"/>
              <a:gd name="p0y11" fmla="*/ 93 h 120"/>
              <a:gd name="p0x12" fmla="*/ 0 w 120"/>
              <a:gd name="p0y12" fmla="*/ 60 h 120"/>
            </a:gdLst>
            <a:ahLst/>
            <a:cxnLst/>
            <a:pathLst>
              <a:path>
                <a:moveTo>
                  <a:pt x="p0x0" y="p0y0"/>
                </a:moveTo>
                <a:cubicBezTo>
                  <a:pt x="p0x1" y="p0y1"/>
                  <a:pt x="p0x2" y="p0y2"/>
                  <a:pt x="p0x3" y="p0y3"/>
                </a:cubicBezTo>
                <a:cubicBezTo>
                  <a:pt x="p0x4" y="p0y4"/>
                  <a:pt x="p0x5" y="p0y5"/>
                  <a:pt x="p0x6" y="p0y6"/>
                </a:cubicBezTo>
                <a:cubicBezTo>
                  <a:pt x="p0x7" y="p0y7"/>
                  <a:pt x="p0x8" y="p0y8"/>
                  <a:pt x="p0x9" y="p0y9"/>
                </a:cubicBezTo>
                <a:cubicBezTo>
                  <a:pt x="p0x10" y="p0y10"/>
                  <a:pt x="p0x11" y="p0y11"/>
                  <a:pt x="p0x12" y="p0y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5638800" y="2108200"/>
            <a:ext cx="914400" cy="914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3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02</a:t>
            </a:r>
            <a:endParaRPr lang="zh-CN" altLang="en-US" sz="3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4673600" y="3276600"/>
            <a:ext cx="2844800" cy="406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模型选择建议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4673600" y="3835400"/>
            <a:ext cx="2844800" cy="1828800"/>
          </a:xfrm>
          <a:prstGeom prst="rect">
            <a:avLst/>
          </a:prstGeom>
          <a:noFill/>
        </p:spPr>
        <p:txBody>
          <a:bodyPr vert="horz" wrap="square" lIns="16510" tIns="0" rIns="16510" bIns="0" rtlCol="0" anchor="t">
            <a:noAutofit/>
          </a:bodyPr>
          <a:p>
            <a:pPr marL="0" indent="0" algn="l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若强调简洁性，推荐使用model2；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若注重拟合度与交互效应，则推荐最佳模型model4。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1"/>
            </p:custDataLst>
          </p:nvPr>
        </p:nvSpPr>
        <p:spPr>
          <a:xfrm>
            <a:off x="81280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2"/>
            </p:custDataLst>
          </p:nvPr>
        </p:nvSpPr>
        <p:spPr>
          <a:xfrm>
            <a:off x="9398000" y="2108200"/>
            <a:ext cx="914400" cy="914400"/>
          </a:xfrm>
          <a:custGeom>
            <a:avLst/>
            <a:gdLst>
              <a:gd name="sw" fmla="*/ 1 w 120"/>
              <a:gd name="sh" fmla="*/ 1 h 120"/>
              <a:gd name="mins" fmla="min sw sh"/>
              <a:gd name="dsw" fmla="+- 0 sw mins"/>
              <a:gd name="dsh" fmla="+- 0 sh mins"/>
              <a:gd name="p0x0" fmla="*/ 0 w 120"/>
              <a:gd name="p0y0" fmla="*/ 60 h 120"/>
              <a:gd name="p0x1" fmla="*/ 0 w 120"/>
              <a:gd name="p0y1" fmla="*/ 26 h 120"/>
              <a:gd name="p0x2" fmla="*/ 26 w 120"/>
              <a:gd name="p0y2" fmla="*/ 0 h 120"/>
              <a:gd name="p0x3" fmla="*/ 60 w 120"/>
              <a:gd name="p0y3" fmla="*/ 0 h 120"/>
              <a:gd name="p0x4" fmla="*/ 93 w 120"/>
              <a:gd name="p0y4" fmla="*/ 0 h 120"/>
              <a:gd name="p0x5" fmla="*/ 120 w 120"/>
              <a:gd name="p0y5" fmla="*/ 26 h 120"/>
              <a:gd name="p0x6" fmla="*/ 120 w 120"/>
              <a:gd name="p0y6" fmla="*/ 60 h 120"/>
              <a:gd name="p0x7" fmla="*/ 120 w 120"/>
              <a:gd name="p0y7" fmla="*/ 93 h 120"/>
              <a:gd name="p0x8" fmla="*/ 93 w 120"/>
              <a:gd name="p0y8" fmla="*/ 120 h 120"/>
              <a:gd name="p0x9" fmla="*/ 60 w 120"/>
              <a:gd name="p0y9" fmla="*/ 120 h 120"/>
              <a:gd name="p0x10" fmla="*/ 26 w 120"/>
              <a:gd name="p0y10" fmla="*/ 120 h 120"/>
              <a:gd name="p0x11" fmla="*/ 0 w 120"/>
              <a:gd name="p0y11" fmla="*/ 93 h 120"/>
              <a:gd name="p0x12" fmla="*/ 0 w 120"/>
              <a:gd name="p0y12" fmla="*/ 60 h 120"/>
            </a:gdLst>
            <a:ahLst/>
            <a:cxnLst/>
            <a:pathLst>
              <a:path>
                <a:moveTo>
                  <a:pt x="p0x0" y="p0y0"/>
                </a:moveTo>
                <a:cubicBezTo>
                  <a:pt x="p0x1" y="p0y1"/>
                  <a:pt x="p0x2" y="p0y2"/>
                  <a:pt x="p0x3" y="p0y3"/>
                </a:cubicBezTo>
                <a:cubicBezTo>
                  <a:pt x="p0x4" y="p0y4"/>
                  <a:pt x="p0x5" y="p0y5"/>
                  <a:pt x="p0x6" y="p0y6"/>
                </a:cubicBezTo>
                <a:cubicBezTo>
                  <a:pt x="p0x7" y="p0y7"/>
                  <a:pt x="p0x8" y="p0y8"/>
                  <a:pt x="p0x9" y="p0y9"/>
                </a:cubicBezTo>
                <a:cubicBezTo>
                  <a:pt x="p0x10" y="p0y10"/>
                  <a:pt x="p0x11" y="p0y11"/>
                  <a:pt x="p0x12" y="p0y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9398000" y="2108200"/>
            <a:ext cx="914400" cy="914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3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03</a:t>
            </a:r>
            <a:endParaRPr lang="zh-CN" altLang="en-US" sz="3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8432800" y="3276600"/>
            <a:ext cx="2844800" cy="406400"/>
          </a:xfrm>
          <a:prstGeom prst="rect">
            <a:avLst/>
          </a:prstGeom>
          <a:noFill/>
        </p:spPr>
        <p:txBody>
          <a:bodyPr vert="horz" wrap="square" lIns="16510" tIns="0" rIns="16510" bIns="0" rtlCol="0" anchor="ctr">
            <a:noAutofit/>
          </a:bodyPr>
          <a:p>
            <a:pPr marL="0" indent="0" algn="ctr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政策含义解读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8432800" y="3835400"/>
            <a:ext cx="2844800" cy="1828800"/>
          </a:xfrm>
          <a:prstGeom prst="rect">
            <a:avLst/>
          </a:prstGeom>
          <a:noFill/>
        </p:spPr>
        <p:txBody>
          <a:bodyPr vert="horz" wrap="square" lIns="16510" tIns="0" rIns="16510" bIns="0" rtlCol="0" anchor="t">
            <a:noAutofit/>
          </a:bodyPr>
          <a:p>
            <a:pPr marL="0" indent="0" algn="l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仅提高GDP不足以持续提升幸福感；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需结合社会支持与制度自由，才能最大化经济增长带来的幸福效应。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结论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610235" y="1310640"/>
            <a:ext cx="10181590" cy="508508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 sz="1200">
                <a:latin typeface="微软雅黑" charset="0"/>
                <a:ea typeface="微软雅黑" charset="0"/>
                <a:cs typeface="Arial" panose="020B0604020202090204" pitchFamily="34" charset="0"/>
              </a:rPr>
              <a:t>设置数据路径，读取数据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setwd("/Users/jinyanyu/Documents/zuoye")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data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read.csv("data.csv")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##描述性分析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###因变量直方图和箱线图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hist(data$Score,xlab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分数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",ylab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频数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",family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"STHeiti",main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"",col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"lightblue")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boxplot(case_bj$Score,col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"lightblue")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###散点图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GDP.per.capita,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人均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GDP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人均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GDP",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   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Social.support,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社会支持与幸福指数散点图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社会支持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    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Healthy.life.expectancy,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健康预期寿命与幸福指数散点图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健康预期寿命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    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Freedom.to.make.life.choices,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自由度与幸福指数散点图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自由度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    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Generosity,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慷慨度与幸福指数散点图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慷慨度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   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ggplot(data, aes(x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Perceptions.of.corruption, 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Score))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geom_point(color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"blue", size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2)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labs(title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对腐败的感知与幸福指数散点图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x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对腐败的感知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", y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幸福指数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")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theme_minimal()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    theme(text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element_text(family </a:t>
            </a:r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200">
                <a:latin typeface="微软雅黑" charset="0"/>
                <a:ea typeface="微软雅黑" charset="0"/>
                <a:cs typeface="微软雅黑" charset="0"/>
              </a:rPr>
              <a:t>"STHeiti"))</a:t>
            </a:r>
            <a:endParaRPr lang="en-US" altLang="zh-CN" sz="1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576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语言源码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1/2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9609" y="1261667"/>
            <a:ext cx="11359611" cy="51651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统计建模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一般线性回归模型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model1=lm(data$Score~data$GDP.per.capita+data$Social.support+data$Healthy.life.expectancy+data$Freedom.to.make.life.choices+data$Generosity+data$Perceptions.of.corruption)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summary(model1)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剔除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Generosity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Perceptions.of.corruption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model2=lm(data$Score~data$GDP.per.capita+data$Social.support+data$Healthy.life.expectancy+data$Freedom.to.make.life.choices)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summary(model2)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对数线性模型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model3=lm(log(data$Score)~data$GDP.per.capita+data$Social.support+data$Healthy.life.expectancy+data$Freedom.to.make.life.choice)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summary(model3)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##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对数线性模型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交互项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model4=lm(log(data$Score)~data$GDP.per.capita+data$Social.support+data$Healthy.life.expectancy+data$Freedom.to.make.life.choice+data$GDP.per.capita*data$Social.support)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summary(model4)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576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R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语言源码</a:t>
            </a:r>
            <a:r>
              <a:rPr lang="zh-CN" altLang="en-US" b="1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/2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7826305"/>
            <p:custDataLst>
              <p:tags r:id="rId1"/>
            </p:custDataLst>
          </p:nvPr>
        </p:nvSpPr>
        <p:spPr/>
        <p:txBody>
          <a:bodyPr/>
          <a:p>
            <a:r>
              <a:rPr lang="en-US" altLang="en-US">
                <a:latin typeface="微软雅黑" charset="0"/>
                <a:ea typeface="微软雅黑" charset="0"/>
                <a:cs typeface="微软雅黑" charset="0"/>
              </a:rPr>
              <a:t>THE END</a:t>
            </a:r>
            <a:endParaRPr lang="en-US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7826049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谢谢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6385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CONTENTS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6386"/>
            <p:custDataLst>
              <p:tags r:id="rId2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idx="16388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01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装饰  8"/>
          <p:cNvSpPr>
            <a:spLocks noGrp="1"/>
          </p:cNvSpPr>
          <p:nvPr>
            <p:ph type="body" idx="16395"/>
            <p:custDataLst>
              <p:tags r:id="rId4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背景介绍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idx="16390"/>
            <p:custDataLst>
              <p:tags r:id="rId6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02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装饰  1"/>
          <p:cNvSpPr>
            <a:spLocks noGrp="1"/>
          </p:cNvSpPr>
          <p:nvPr>
            <p:ph type="body" idx="16396"/>
            <p:custDataLst>
              <p:tags r:id="rId7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6389"/>
            <p:custDataLst>
              <p:tags r:id="rId8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描述分析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idx="16392"/>
            <p:custDataLst>
              <p:tags r:id="rId9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03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装饰  7"/>
          <p:cNvSpPr>
            <a:spLocks noGrp="1"/>
          </p:cNvSpPr>
          <p:nvPr>
            <p:ph type="body" idx="16397"/>
            <p:custDataLst>
              <p:tags r:id="rId10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idx="16391"/>
            <p:custDataLst>
              <p:tags r:id="rId11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统计模型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idx="16394"/>
            <p:custDataLst>
              <p:tags r:id="rId12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04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装饰  4"/>
          <p:cNvSpPr>
            <a:spLocks noGrp="1"/>
          </p:cNvSpPr>
          <p:nvPr>
            <p:ph type="body" idx="16398"/>
            <p:custDataLst>
              <p:tags r:id="rId13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idx="16393"/>
            <p:custDataLst>
              <p:tags r:id="rId14"/>
            </p:custDataLst>
          </p:nvPr>
        </p:nvSpPr>
        <p:spPr/>
        <p:txBody>
          <a:bodyPr>
            <a:no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结论与建议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背景介绍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782656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>
                <a:latin typeface="微软雅黑" charset="0"/>
                <a:ea typeface="微软雅黑" charset="0"/>
                <a:cs typeface="微软雅黑" charset="0"/>
              </a:rPr>
              <a:t>01</a:t>
            </a:r>
            <a:endParaRPr lang="en-US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研究哪些因素影响幸福指数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装饰  1"/>
          <p:cNvSpPr>
            <a:spLocks noGrp="1"/>
          </p:cNvSpPr>
          <p:nvPr>
            <p:ph type="body" idx="1639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装饰  2"/>
          <p:cNvSpPr>
            <a:spLocks noGrp="1"/>
          </p:cNvSpPr>
          <p:nvPr>
            <p:ph type="body" idx="16392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4" name="图片占位符 13" descr="7"/>
          <p:cNvPicPr>
            <a:picLocks noChangeAspect="1"/>
          </p:cNvPicPr>
          <p:nvPr>
            <p:ph type="pic" idx="16390"/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0" y="2222500"/>
            <a:ext cx="812800" cy="8128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6386"/>
            <p:custDataLst>
              <p:tags r:id="rId7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探究影响幸福指数的因素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6387"/>
            <p:custDataLst>
              <p:tags r:id="rId8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研究旨在找出影响幸福指数的各类因素，可能涉及经济、社会、健康等多个方面。了解这些因素有助于我们更好地理解幸福的构成，从而采取措施提升幸福指数。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装饰  6"/>
          <p:cNvSpPr>
            <a:spLocks noGrp="1"/>
          </p:cNvSpPr>
          <p:nvPr>
            <p:ph type="body" idx="16394"/>
            <p:custDataLst>
              <p:tags r:id="rId9"/>
            </p:custDataLst>
          </p:nvPr>
        </p:nvSpPr>
        <p:spPr>
          <a:solidFill>
            <a:schemeClr val="bg2">
              <a:alpha val="100000"/>
            </a:schemeClr>
          </a:solidFill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装饰  7"/>
          <p:cNvSpPr>
            <a:spLocks noGrp="1"/>
          </p:cNvSpPr>
          <p:nvPr>
            <p:ph type="body" idx="16395"/>
            <p:custDataLst>
              <p:tags r:id="rId10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占位符 12" descr="2"/>
          <p:cNvPicPr>
            <a:picLocks noChangeAspect="1"/>
          </p:cNvPicPr>
          <p:nvPr>
            <p:ph type="pic" idx="16393"/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1600" y="4737100"/>
            <a:ext cx="812800" cy="8128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idx="16388"/>
            <p:custDataLst>
              <p:tags r:id="rId14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确定主要影响因素</a:t>
            </a:r>
            <a:endParaRPr lang="zh-CN" altLang="en-US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6389"/>
            <p:custDataLst>
              <p:tags r:id="rId15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通过对各种可能因素的分析研究，确定对幸福指数影响较大的主要因素。明确主要因素后，能更有针对性地制定提升幸福的策略和方法。</a:t>
            </a:r>
            <a:endParaRPr lang="zh-CN" altLang="en-US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" name="肘形连接符 4"/>
          <p:cNvCxnSpPr/>
          <p:nvPr userDrawn="1"/>
        </p:nvCxnSpPr>
        <p:spPr>
          <a:xfrm>
            <a:off x="-609801" y="5102860"/>
            <a:ext cx="914400" cy="914400"/>
          </a:xfrm>
          <a:prstGeom prst="bentConnector3">
            <a:avLst/>
          </a:prstGeom>
          <a:ln w="19050" cap="flat" cmpd="sng" algn="ctr">
            <a:solidFill>
              <a:schemeClr val="phClr"/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幸福研究的重要意义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占位符 2" descr="d762e2d0-91f7-11f0-a844-2aea611da15d"/>
          <p:cNvPicPr>
            <a:picLocks noChangeAspect="1"/>
          </p:cNvPicPr>
          <p:nvPr>
            <p:ph type="pic" idx="16392"/>
            <p:custDataLst>
              <p:tags r:id="rId2"/>
            </p:custDataLst>
          </p:nvPr>
        </p:nvPicPr>
        <p:blipFill>
          <a:blip r:embed="rId3"/>
          <a:srcRect l="16667" r="16667"/>
          <a:stretch>
            <a:fillRect/>
          </a:stretch>
        </p:blipFill>
        <p:spPr>
          <a:xfrm>
            <a:off x="14732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</p:spPr>
      </p:pic>
      <p:sp>
        <p:nvSpPr>
          <p:cNvPr id="4" name="文本占位符 3"/>
          <p:cNvSpPr>
            <a:spLocks noGrp="1"/>
          </p:cNvSpPr>
          <p:nvPr>
            <p:ph type="body" idx="16386"/>
            <p:custDataLst>
              <p:tags r:id="rId4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幸福与经济因素的关联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6387"/>
            <p:custDataLst>
              <p:tags r:id="rId5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幸福与经济因素密切相关，经济的发展水平、个人的收入状况等都会对幸福产生影响。较高的经济水平能提供更好的物质生活，满足人们的基本需求，从而提升幸福感。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" name="图片占位符 5" descr="d762e6d2-91f7-11f0-a844-2aea611da15d"/>
          <p:cNvPicPr>
            <a:picLocks noChangeAspect="1"/>
          </p:cNvPicPr>
          <p:nvPr>
            <p:ph type="pic" idx="16393"/>
            <p:custDataLst>
              <p:tags r:id="rId6"/>
            </p:custDataLst>
          </p:nvPr>
        </p:nvPicPr>
        <p:blipFill>
          <a:blip r:embed="rId7"/>
          <a:srcRect l="33056" t="11667" r="19167" b="16667"/>
          <a:stretch>
            <a:fillRect/>
          </a:stretch>
        </p:blipFill>
        <p:spPr>
          <a:xfrm>
            <a:off x="53340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</p:spPr>
      </p:pic>
      <p:sp>
        <p:nvSpPr>
          <p:cNvPr id="7" name="文本占位符 6"/>
          <p:cNvSpPr>
            <a:spLocks noGrp="1"/>
          </p:cNvSpPr>
          <p:nvPr>
            <p:ph type="body" idx="16388"/>
            <p:custDataLst>
              <p:tags r:id="rId8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幸福与社会因素的关联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6389"/>
            <p:custDataLst>
              <p:tags r:id="rId9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社会因素在幸福研究中也十分关键，良好的社会关系、和谐的社区环境等都能增进人们的幸福感受。积极的社会互动能给予人们情感支持，营造温暖的氛围。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9" name="图片占位符 8" descr="d762e4cf-91f7-11f0-a844-2aea611da15d"/>
          <p:cNvPicPr>
            <a:picLocks noChangeAspect="1"/>
          </p:cNvPicPr>
          <p:nvPr>
            <p:ph type="pic" idx="16394"/>
            <p:custDataLst>
              <p:tags r:id="rId10"/>
            </p:custDataLst>
          </p:nvPr>
        </p:nvPicPr>
        <p:blipFill>
          <a:blip r:embed="rId11"/>
          <a:srcRect l="16574" r="16574"/>
          <a:stretch>
            <a:fillRect/>
          </a:stretch>
        </p:blipFill>
        <p:spPr>
          <a:xfrm>
            <a:off x="9194800" y="17526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</p:spPr>
      </p:pic>
      <p:sp>
        <p:nvSpPr>
          <p:cNvPr id="10" name="文本占位符 9"/>
          <p:cNvSpPr>
            <a:spLocks noGrp="1"/>
          </p:cNvSpPr>
          <p:nvPr>
            <p:ph type="body" idx="16390"/>
            <p:custDataLst>
              <p:tags r:id="rId12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幸福与健康因素的关联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6391"/>
            <p:custDataLst>
              <p:tags r:id="rId13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健康是幸福的重要基础，身体健康能让人们有更多精力去追求生活目标，心理健康则有助于保持积极的心态。健康状况的好坏直接影响着人们对生活的满意度和幸福感。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描述分析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782656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zh-CN" altLang="en-US" b="1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微软雅黑" charset="0"/>
                <a:ea typeface="微软雅黑" charset="0"/>
                <a:cs typeface="微软雅黑" charset="0"/>
              </a:rPr>
              <a:t>数据来源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装饰  1"/>
          <p:cNvSpPr>
            <a:spLocks noGrp="1"/>
          </p:cNvSpPr>
          <p:nvPr>
            <p:ph type="body" idx="16391"/>
            <p:custDataLst>
              <p:tags r:id="rId2"/>
            </p:custDataLst>
          </p:nvPr>
        </p:nvSpPr>
        <p:spPr>
          <a:xfrm>
            <a:off x="539955" y="1766381"/>
            <a:ext cx="7998990" cy="214329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09609" y="1508724"/>
            <a:ext cx="11324237" cy="4984353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数据来源：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World Happiness Report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Kaggle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）样本量：约 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150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+ 个国家变量说明：	因变量：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Score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（幸福指数）	自变量：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2813485" y="3085147"/>
          <a:ext cx="3566160" cy="3588385"/>
        </p:xfrm>
        <a:graphic>
          <a:graphicData uri="http://schemas.openxmlformats.org/drawingml/2006/table">
            <a:tbl>
              <a:tblPr/>
              <a:tblGrid>
                <a:gridCol w="1783080"/>
                <a:gridCol w="1783080"/>
              </a:tblGrid>
              <a:tr h="448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 per capita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人均</a:t>
                      </a: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GDP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Social support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社会支持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Healthy life expectancy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健康预期寿命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Freedom to make life choices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自由度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Generosity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慷慨度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indent="0">
                        <a:buNone/>
                      </a:pP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Perceptions of corruption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>
                          <a:latin typeface="微软雅黑" charset="0"/>
                          <a:ea typeface="微软雅黑" charset="0"/>
                          <a:cs typeface="微软雅黑" charset="0"/>
                        </a:rPr>
                        <a:t>对腐败的感知</a:t>
                      </a:r>
                      <a:endParaRPr lang="zh-CN" altLang="en-US" sz="1600"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" name="图片 24" descr="post_object_image_25125237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88" y="2261399"/>
            <a:ext cx="5534879" cy="2569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因变量：分数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6395"/>
            <p:custDataLst>
              <p:tags r:id="rId2"/>
            </p:custDataLst>
          </p:nvPr>
        </p:nvSpPr>
        <p:spPr/>
        <p:txBody>
          <a:bodyPr/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2" descr="post_object_image_1532584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2" y="1265441"/>
            <a:ext cx="5567049" cy="271517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6241599" y="1265441"/>
            <a:ext cx="5785328" cy="507326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571500" indent="-571500">
              <a:buFont typeface="Wingdings" panose="05000000000000000000" charset="0"/>
              <a:buChar char="u"/>
            </a:pP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均值：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5.407</a:t>
            </a:r>
            <a:endParaRPr lang="zh-CN" altLang="en-US" sz="3600"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buFont typeface="Wingdings" panose="05000000000000000000" charset="0"/>
              <a:buChar char="u"/>
            </a:pP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中位数：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5.380</a:t>
            </a:r>
            <a:endParaRPr lang="en-US" altLang="zh-CN" sz="3600"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buFont typeface="Wingdings" panose="05000000000000000000" charset="0"/>
              <a:buChar char="u"/>
            </a:pPr>
            <a:endParaRPr lang="zh-CN" altLang="en-US" sz="3600"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buFont typeface="Wingdings" panose="05000000000000000000" charset="0"/>
              <a:buChar char="u"/>
            </a:pP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最小值：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2.853</a:t>
            </a:r>
            <a:endParaRPr lang="en-US" altLang="zh-CN" sz="3600">
              <a:latin typeface="微软雅黑" charset="0"/>
              <a:ea typeface="微软雅黑" charset="0"/>
              <a:cs typeface="微软雅黑" charset="0"/>
            </a:endParaRPr>
          </a:p>
          <a:p>
            <a:pPr marL="1028700" lvl="1" indent="-571500">
              <a:buFont typeface="Wingdings" panose="05000000000000000000" charset="0"/>
              <a:buChar char="u"/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国家：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South Sudan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南苏丹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marL="1028700" lvl="1" indent="-571500">
              <a:buFont typeface="Wingdings" panose="05000000000000000000" charset="0"/>
              <a:buChar char="u"/>
            </a:pP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  <a:p>
            <a:pPr marL="571500" indent="-571500">
              <a:buFont typeface="Wingdings" panose="05000000000000000000" charset="0"/>
              <a:buChar char="u"/>
            </a:pPr>
            <a:r>
              <a:rPr lang="zh-CN" altLang="en-US" sz="3600">
                <a:latin typeface="微软雅黑" charset="0"/>
                <a:ea typeface="微软雅黑" charset="0"/>
                <a:cs typeface="微软雅黑" charset="0"/>
              </a:rPr>
              <a:t>最大值：</a:t>
            </a:r>
            <a:r>
              <a:rPr lang="en-US" altLang="zh-CN" sz="3600">
                <a:latin typeface="微软雅黑" charset="0"/>
                <a:ea typeface="微软雅黑" charset="0"/>
                <a:cs typeface="微软雅黑" charset="0"/>
              </a:rPr>
              <a:t>7.769</a:t>
            </a:r>
            <a:endParaRPr lang="en-US" altLang="zh-CN" sz="3600">
              <a:latin typeface="微软雅黑" charset="0"/>
              <a:ea typeface="微软雅黑" charset="0"/>
              <a:cs typeface="微软雅黑" charset="0"/>
            </a:endParaRPr>
          </a:p>
          <a:p>
            <a:pPr marL="1028700" lvl="1" indent="-571500">
              <a:buFont typeface="Wingdings" panose="05000000000000000000" charset="0"/>
              <a:buChar char="u"/>
            </a:pP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国家：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Finland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芬兰</a:t>
            </a:r>
            <a:endParaRPr lang="zh-CN" altLang="en-US" sz="28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5" name="图片 14" descr="post_object_image_41616864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8" y="3599200"/>
            <a:ext cx="5567137" cy="32213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>
          <a:xfrm>
            <a:off x="609609" y="1678221"/>
            <a:ext cx="3429000" cy="4354437"/>
          </a:xfrm>
        </p:spPr>
        <p:txBody>
          <a:bodyPr/>
          <a:p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从散点图可以看出，各个自变量和幸福指数均为正相关，其中人均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gdp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，社会支持，健康寿命和自由度有较为明显的线性关系。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装饰  1"/>
          <p:cNvSpPr>
            <a:spLocks noGrp="1"/>
          </p:cNvSpPr>
          <p:nvPr>
            <p:ph type="body" idx="16387"/>
            <p:custDataLst>
              <p:tags r:id="rId2"/>
            </p:custDataLst>
          </p:nvPr>
        </p:nvSpPr>
        <p:spPr/>
        <p:txBody>
          <a:bodyPr/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9600" y="533400"/>
            <a:ext cx="10972800" cy="6096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spc="0">
                <a:solidFill>
                  <a:schemeClr val="tx1"/>
                </a:solidFill>
                <a:effectLst/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自变量：各自变量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 descr="post_object_image_39589529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950" y="0"/>
            <a:ext cx="3784401" cy="2312639"/>
          </a:xfrm>
          <a:prstGeom prst="rect">
            <a:avLst/>
          </a:prstGeom>
        </p:spPr>
      </p:pic>
      <p:pic>
        <p:nvPicPr>
          <p:cNvPr id="9" name="图片 8" descr="post_object_image_22290269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363" y="0"/>
            <a:ext cx="3996619" cy="2312625"/>
          </a:xfrm>
          <a:prstGeom prst="rect">
            <a:avLst/>
          </a:prstGeom>
        </p:spPr>
      </p:pic>
      <p:pic>
        <p:nvPicPr>
          <p:cNvPr id="10" name="图片 9" descr="post_object_image_27070305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950" y="2312625"/>
            <a:ext cx="3784295" cy="2312578"/>
          </a:xfrm>
          <a:prstGeom prst="rect">
            <a:avLst/>
          </a:prstGeom>
        </p:spPr>
      </p:pic>
      <p:pic>
        <p:nvPicPr>
          <p:cNvPr id="11" name="图片 10" descr="post_object_image_21945534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363" y="2312625"/>
            <a:ext cx="3996656" cy="2312646"/>
          </a:xfrm>
          <a:prstGeom prst="rect">
            <a:avLst/>
          </a:prstGeom>
        </p:spPr>
      </p:pic>
      <p:pic>
        <p:nvPicPr>
          <p:cNvPr id="12" name="图片 11" descr="post_object_image_1097988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950" y="4625249"/>
            <a:ext cx="3784413" cy="2232798"/>
          </a:xfrm>
          <a:prstGeom prst="rect">
            <a:avLst/>
          </a:prstGeom>
        </p:spPr>
      </p:pic>
      <p:pic>
        <p:nvPicPr>
          <p:cNvPr id="13" name="图片 12" descr="post_object_image_26060572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297" y="4625249"/>
            <a:ext cx="3999472" cy="2232798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0246"/>
  <p:tag name="KSO_WM_TEMPLATE_CATEGORY" val="custom"/>
</p:tagLst>
</file>

<file path=ppt/tags/tag10.xml><?xml version="1.0" encoding="utf-8"?>
<p:tagLst xmlns:p="http://schemas.openxmlformats.org/presentationml/2006/main">
  <p:tag name="KSO_WM_UNIT_TYPE" val="f"/>
  <p:tag name="KSO_WM_UNIT_INDEX" val="1"/>
  <p:tag name="KSO_WM_UNIT_ID" val="_3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0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0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bca04c59fab9921c26264baa47ec29e4193738b9"/>
  <p:tag name="KSO_WM_NEWLAYOUT_GROUP_ID" val="layout_14"/>
  <p:tag name="KSO_WM_NEWLAYOUT_ID" val="slide_fbd1737be693ef9a"/>
</p:tagLst>
</file>

<file path=ppt/tags/tag106.xml><?xml version="1.0" encoding="utf-8"?>
<p:tagLst xmlns:p="http://schemas.openxmlformats.org/presentationml/2006/main">
  <p:tag name="KSO_WM_FIGMA_DECORATION_INDEX" val="18_contentModel"/>
  <p:tag name="$PH_EXT" val="2"/>
  <p:tag name="KSO_WM_BEAUTIFY_FLAG" val="#fgm#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"/>
  <p:tag name="KSO_WM_UNIT_TYPE" val="l_i"/>
</p:tagLst>
</file>

<file path=ppt/tags/tag107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f"/>
</p:tagLst>
</file>

<file path=ppt/tags/tag10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09.xml><?xml version="1.0" encoding="utf-8"?>
<p:tagLst xmlns:p="http://schemas.openxmlformats.org/presentationml/2006/main">
  <p:tag name="KSO_WM_BEAUTIFY_FLAG" val="#fgm#"/>
  <p:tag name="KSO_WM_FIGMA_FLAG" val="#fgm#"/>
  <p:tag name="KSO_WM_UNIT_INDEX" val="2"/>
  <p:tag name="KSO_WM_UNIT_TEXT_TYPE" val="1"/>
  <p:tag name="KSO_WM_UNIT_TYPE" val="a"/>
  <p:tag name="KSO_WM_LAYOUT_CHECK_HASH" val="2a36f9384d322461d1823036c3bfde91d922236d"/>
  <p:tag name="KSO_WM_NEWLAYOUT_ID" val="slide_5e65b803a1c10ff4"/>
</p:tagLst>
</file>

<file path=ppt/tags/tag11.xml><?xml version="1.0" encoding="utf-8"?>
<p:tagLst xmlns:p="http://schemas.openxmlformats.org/presentationml/2006/main">
  <p:tag name="KSO_WM_UNIT_TYPE" val="f"/>
  <p:tag name="KSO_WM_UNIT_INDEX" val="2"/>
  <p:tag name="KSO_WM_UNIT_ID" val="_3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1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1"/>
  <p:tag name="KSO_WM_UNIT_SUBTYPE" val="d"/>
  <p:tag name="KSO_WM_UNIT_TYPE" val="l_h_i"/>
</p:tagLst>
</file>

<file path=ppt/tags/tag111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11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1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1"/>
  <p:tag name="KSO_WM_UNIT_SUBTYPE" val="d"/>
  <p:tag name="KSO_WM_UNIT_TYPE" val="l_h_i"/>
</p:tagLst>
</file>

<file path=ppt/tags/tag114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</p:tagLst>
</file>

<file path=ppt/tags/tag1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1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17.xml><?xml version="1.0" encoding="utf-8"?>
<p:tagLst xmlns:p="http://schemas.openxmlformats.org/presentationml/2006/main">
  <p:tag name="KSO_WM_BEAUTIFY_FLAG" val="#fgm#"/>
  <p:tag name="KSO_WM_FIGMA_FLAG" val="#fgm#"/>
  <p:tag name="KSO_WM_UNIT_INDEX" val="2"/>
  <p:tag name="KSO_WM_UNIT_TEXT_TYPE" val="1"/>
  <p:tag name="KSO_WM_UNIT_TYPE" val="a"/>
  <p:tag name="KSO_WM_LAYOUT_CHECK_HASH" val="7e6b07bcab9c1cbf1f0d1d33bb78f70e36032766"/>
  <p:tag name="KSO_WM_NEWLAYOUT_ID" val="slide_e1ac597c3f8feea9"/>
</p:tagLst>
</file>

<file path=ppt/tags/tag11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1"/>
  <p:tag name="KSO_WM_UNIT_SUBTYPE" val="d"/>
  <p:tag name="KSO_WM_UNIT_TYPE" val="l_h_i"/>
</p:tagLst>
</file>

<file path=ppt/tags/tag11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1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2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2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1"/>
  <p:tag name="KSO_WM_UNIT_SUBTYPE" val="d"/>
  <p:tag name="KSO_WM_UNIT_TYPE" val="l_h_i"/>
</p:tagLst>
</file>

<file path=ppt/tags/tag12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</p:tagLst>
</file>

<file path=ppt/tags/tag1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1"/>
  <p:tag name="KSO_WM_UNIT_SUBTYPE" val="d"/>
  <p:tag name="KSO_WM_UNIT_TYPE" val="l_h_i"/>
</p:tagLst>
</file>

<file path=ppt/tags/tag12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2"/>
  <p:tag name="KSO_WM_UNIT_TYPE" val="l_h_i"/>
</p:tagLst>
</file>

<file path=ppt/tags/tag1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27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28.xml><?xml version="1.0" encoding="utf-8"?>
<p:tagLst xmlns:p="http://schemas.openxmlformats.org/presentationml/2006/main">
  <p:tag name="KSO_WM_BEAUTIFY_FLAG" val="#fgm#"/>
  <p:tag name="KSO_WM_FIGMA_FLAG" val="#fgm#"/>
  <p:tag name="KSO_WM_UNIT_INDEX" val="2"/>
  <p:tag name="KSO_WM_UNIT_TEXT_TYPE" val="1"/>
  <p:tag name="KSO_WM_UNIT_TYPE" val="a"/>
  <p:tag name="KSO_WM_LAYOUT_CHECK_HASH" val="3c0576c76ac09d8b00ffadf5a3dae502d7eee646"/>
  <p:tag name="KSO_WM_NEWLAYOUT_ID" val="slide_41030c1ef11493f6"/>
</p:tagLst>
</file>

<file path=ppt/tags/tag1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1"/>
  <p:tag name="KSO_WM_UNIT_SUBTYPE" val="d"/>
  <p:tag name="KSO_WM_UNIT_TYPE" val="l_h_i"/>
</p:tagLst>
</file>

<file path=ppt/tags/tag1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30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13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3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1"/>
  <p:tag name="KSO_WM_UNIT_SUBTYPE" val="d"/>
  <p:tag name="KSO_WM_UNIT_TYPE" val="l_h_i"/>
</p:tagLst>
</file>

<file path=ppt/tags/tag133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</p:tagLst>
</file>

<file path=ppt/tags/tag13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3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1"/>
  <p:tag name="KSO_WM_UNIT_SUBTYPE" val="d"/>
  <p:tag name="KSO_WM_UNIT_TYPE" val="l_h_i"/>
</p:tagLst>
</file>

<file path=ppt/tags/tag13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2"/>
  <p:tag name="KSO_WM_UNIT_TYPE" val="l_h_i"/>
</p:tagLst>
</file>

<file path=ppt/tags/tag13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3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4_1"/>
  <p:tag name="KSO_WM_UNIT_SUBTYPE" val="d"/>
  <p:tag name="KSO_WM_UNIT_TYPE" val="l_h_i"/>
</p:tagLst>
</file>

<file path=ppt/tags/tag13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4_2"/>
  <p:tag name="KSO_WM_UNIT_TYPE" val="l_h_i"/>
</p:tagLst>
</file>

<file path=ppt/tags/tag1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14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LAYOUTZORDER" val="2"/>
  <p:tag name="KSO_WM_UNIT_ID" val="_9*i*1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5.xml><?xml version="1.0" encoding="utf-8"?>
<p:tagLst xmlns:p="http://schemas.openxmlformats.org/presentationml/2006/main">
  <p:tag name="KSO_WM_UNIT_TYPE" val="f"/>
  <p:tag name="KSO_WM_UNIT_INDEX" val="1"/>
  <p:tag name="KSO_WM_UNIT_ID" val="_0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6.xml><?xml version="1.0" encoding="utf-8"?>
<p:tagLst xmlns:p="http://schemas.openxmlformats.org/presentationml/2006/main">
  <p:tag name="KSO_WM_UNIT_TYPE" val="a"/>
  <p:tag name="KSO_WM_UNIT_INDEX" val="1"/>
  <p:tag name="KSO_WM_UNIT_ID" val="_0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47.xml><?xml version="1.0" encoding="utf-8"?>
<p:tagLst xmlns:p="http://schemas.openxmlformats.org/presentationml/2006/main">
  <p:tag name="KSO_WM_TEMPLATE_SUBCATEGORY" val="29"/>
  <p:tag name="KSO_WM_BEAUTIFY_FLAG" val="#wm#"/>
  <p:tag name="KSO_WM_TEMPLATE_SLIDE_ID" val="slide_d799d37ec7ee1a76"/>
  <p:tag name="KSO_WM_TEMPLATE_THUMBS_INDEX" val="1、9"/>
  <p:tag name="KSO_WM_TEMPLATE_INDEX" val="40480246"/>
  <p:tag name="KSO_WM_TEMPLATE_CATEGORY" val="custom"/>
  <p:tag name="KSO_WM_TEMPLATE_MASTER_TYPE" val="0"/>
  <p:tag name="KSO_WM_TAG_VERSION" val="3.0"/>
</p:tagLst>
</file>

<file path=ppt/tags/tag148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95f3256b158c412f1a401b826a32e7605ab80903"/>
  <p:tag name="KSO_WM_NEWLAYOUT_ID" val="1066"/>
  <p:tag name="KSO_WM_FIGMA_FLAG" val="#fgm#"/>
  <p:tag name="KSO_WM_UNIT_ID" val="custom40480246_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单击此处&#10;添加文档标题"/>
</p:tagLst>
</file>

<file path=ppt/tags/tag149.xml><?xml version="1.0" encoding="utf-8"?>
<p:tagLst xmlns:p="http://schemas.openxmlformats.org/presentationml/2006/main">
  <p:tag name="KSO_WM_UNIT_HIGHLIGHT" val="0"/>
  <p:tag name="KSO_WM_BEAUTIFY_FLAG" val="#wm#"/>
  <p:tag name="KSO_WM_UNIT_INDEX" val="2"/>
  <p:tag name="KSO_WM_UNIT_SUBTYPE" val="b"/>
  <p:tag name="KSO_WM_UNIT_TEXT_TYPE" val="1"/>
  <p:tag name="KSO_WM_UNIT_TYPE" val="f"/>
  <p:tag name="KSO_WM_FIGMA_FLAG" val="#fgm#"/>
  <p:tag name="KSO_WM_UNIT_ID" val="custom40480246_1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BY WPS"/>
</p:tagLst>
</file>

<file path=ppt/tags/tag15.xml><?xml version="1.0" encoding="utf-8"?>
<p:tagLst xmlns:p="http://schemas.openxmlformats.org/presentationml/2006/main">
  <p:tag name="KSO_WM_UNIT_TYPE" val="a"/>
  <p:tag name="KSO_WM_UNIT_INDEX" val="1"/>
  <p:tag name="KSO_WM_UNIT_ID" val="_3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50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1"/>
  <p:tag name="KSO_WM_SLIDE_INDEX" val="1"/>
  <p:tag name="KSO_WM_SLIDE_ITEM_CNT" val="0"/>
  <p:tag name="KSO_WM_SLIDE_LAYOUT" val="a_f"/>
  <p:tag name="KSO_WM_SLIDE_LAYOUT_CNT" val="1_2"/>
  <p:tag name="KSO_WM_SLIDE_TYPE" val="title"/>
  <p:tag name="KSO_WM_TAG_VERSION" val="3.0"/>
  <p:tag name="KSO_WM_TEMPLATE_CATEGORY" val="custom"/>
  <p:tag name="KSO_WM_TEMPLATE_INDEX" val="40480246"/>
  <p:tag name="KSO_WM_TEMPLATE_MASTER_TYPE" val="0"/>
  <p:tag name="KSO_WM_TEMPLATE_SLIDE_ID" val="slide_d799d37ec7ee1a76"/>
  <p:tag name="KSO_WM_TEMPLATE_SUBCATEGORY" val="29"/>
  <p:tag name="KSO_WM_TEMPLATE_THUMBS_INDEX" val="1、9"/>
</p:tagLst>
</file>

<file path=ppt/tags/tag15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52.xml><?xml version="1.0" encoding="utf-8"?>
<p:tagLst xmlns:p="http://schemas.openxmlformats.org/presentationml/2006/main">
  <p:tag name="KSO_WM_BEAUTIFY_FLAG" val="#fgm#"/>
  <p:tag name="KSO_WM_FIGMA_FLAG" val="#fgm#"/>
  <p:tag name="KSO_WM_UNIT_INDEX" val="2"/>
  <p:tag name="KSO_WM_UNIT_TEXT_TYPE" val="1"/>
  <p:tag name="KSO_WM_UNIT_TYPE" val="a"/>
  <p:tag name="KSO_WM_LAYOUT_CHECK_HASH" val="3c0576c76ac09d8b00ffadf5a3dae502d7eee646"/>
  <p:tag name="KSO_WM_NEWLAYOUT_GROUP_ID" val="layout_1-5"/>
  <p:tag name="KSO_WM_NEWLAYOUT_ID" val="slide_41030c1ef11493f6"/>
</p:tagLst>
</file>

<file path=ppt/tags/tag15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1"/>
  <p:tag name="KSO_WM_UNIT_SUBTYPE" val="d"/>
  <p:tag name="KSO_WM_UNIT_TYPE" val="l_h_i"/>
</p:tagLst>
</file>

<file path=ppt/tags/tag154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1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  <p:tag name="KSO_WM_SLIDE_FIGMA_DIAGRAM" val="1"/>
</p:tagLst>
</file>

<file path=ppt/tags/tag1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1"/>
  <p:tag name="KSO_WM_UNIT_SUBTYPE" val="d"/>
  <p:tag name="KSO_WM_UNIT_TYPE" val="l_h_i"/>
</p:tagLst>
</file>

<file path=ppt/tags/tag157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2"/>
  <p:tag name="KSO_WM_UNIT_TYPE" val="l_h_i"/>
</p:tagLst>
</file>

<file path=ppt/tags/tag1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5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1"/>
  <p:tag name="KSO_WM_UNIT_SUBTYPE" val="d"/>
  <p:tag name="KSO_WM_UNIT_TYPE" val="l_h_i"/>
</p:tagLst>
</file>

<file path=ppt/tags/tag16.xml><?xml version="1.0" encoding="utf-8"?>
<p:tagLst xmlns:p="http://schemas.openxmlformats.org/presentationml/2006/main">
  <p:tag name="KSO_WM_UNIT_TYPE" val="f"/>
  <p:tag name="KSO_WM_UNIT_INDEX" val="1"/>
  <p:tag name="KSO_WM_UNIT_ID" val="_4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60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3_2"/>
  <p:tag name="KSO_WM_UNIT_TYPE" val="l_h_i"/>
</p:tagLst>
</file>

<file path=ppt/tags/tag16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6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4_1"/>
  <p:tag name="KSO_WM_UNIT_SUBTYPE" val="d"/>
  <p:tag name="KSO_WM_UNIT_TYPE" val="l_h_i"/>
</p:tagLst>
</file>

<file path=ppt/tags/tag163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4_2"/>
  <p:tag name="KSO_WM_UNIT_TYPE" val="l_h_i"/>
</p:tagLst>
</file>

<file path=ppt/tags/tag1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165.xml><?xml version="1.0" encoding="utf-8"?>
<p:tagLst xmlns:p="http://schemas.openxmlformats.org/presentationml/2006/main">
  <p:tag name="KSO_WM_SLIDE_CONTENT_ORIENTATION" val=""/>
  <p:tag name="KSO_WM_SLIDE_HAS_MASK" val="0"/>
  <p:tag name="KSO_WM_SLIDE_ITEM_CNT" val="4"/>
  <p:tag name="KSO_WM_SLIDE_TYPE" val="contents"/>
  <p:tag name="KSO_WM_TEMPLATE_SUBCATEGORY" val="29"/>
  <p:tag name="KSO_WM_BEAUTIFY_FLAG" val="#wm#"/>
  <p:tag name="KSO_WM_TEMPLATE_FIGMA_ID" val="69796643749"/>
  <p:tag name="KSO_WM_TEMPLATE_SLIDE_ID" val="slide_41030c1ef11493f6"/>
</p:tagLst>
</file>

<file path=ppt/tags/tag166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EXT_TYPE" val="1"/>
  <p:tag name="KSO_WM_UNIT_TYPE" val="a"/>
  <p:tag name="KSO_WM_LAYOUT_CHECK_HASH" val="16e79b899afc33ca64ae5c5d7255207abaf4337b"/>
  <p:tag name="KSO_WM_NEWLAYOUT_ID" val="1072"/>
  <p:tag name="KSO_WM_FIGMA_FLAG" val="#fgm#"/>
  <p:tag name="KSO_WM_UNIT_ID" val="custom40480246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单击此处添加章节标题"/>
</p:tagLst>
</file>

<file path=ppt/tags/tag167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YPE" val="e"/>
  <p:tag name="KSO_WM_FIGMA_FLAG" val="#fgm#"/>
  <p:tag name="KSO_WM_UNIT_ID" val="custom40480246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01"/>
</p:tagLst>
</file>

<file path=ppt/tags/tag168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7"/>
  <p:tag name="KSO_WM_SLIDE_INDEX" val="3"/>
  <p:tag name="KSO_WM_SLIDE_ITEM_CNT" val="0"/>
  <p:tag name="KSO_WM_SLIDE_LAYOUT" val="a_e"/>
  <p:tag name="KSO_WM_SLIDE_LAYOUT_CNT" val="1_1"/>
  <p:tag name="KSO_WM_SLIDE_TYPE" val="sectionTitle"/>
  <p:tag name="KSO_WM_TAG_VERSION" val="3.0"/>
  <p:tag name="KSO_WM_TEMPLATE_CATEGORY" val="custom"/>
  <p:tag name="KSO_WM_TEMPLATE_INDEX" val="40480246"/>
  <p:tag name="KSO_WM_TEMPLATE_MASTER_TYPE" val="0"/>
  <p:tag name="KSO_WM_TEMPLATE_SLIDE_ID" val="slide_0e3ab8503af4c08e"/>
  <p:tag name="KSO_WM_TEMPLATE_SUBCATEGORY" val="29"/>
</p:tagLst>
</file>

<file path=ppt/tags/tag16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  <p:tag name="KSO_WM_UNIT_PRESET_TEXT" val="单击此处添加标题"/>
</p:tagLst>
</file>

<file path=ppt/tags/tag17.xml><?xml version="1.0" encoding="utf-8"?>
<p:tagLst xmlns:p="http://schemas.openxmlformats.org/presentationml/2006/main">
  <p:tag name="KSO_WM_UNIT_TYPE" val="f"/>
  <p:tag name="KSO_WM_UNIT_INDEX" val="2"/>
  <p:tag name="KSO_WM_UNIT_ID" val="_4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7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_1"/>
  <p:tag name="KSO_WM_UNIT_TYPE" val="l_h_i"/>
  <p:tag name="KSO_WM_UNIT_PRESET_TEXT" val=" "/>
</p:tagLst>
</file>

<file path=ppt/tags/tag171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  <p:tag name="KSO_WM_UNIT_PRESET_TEXT" val=" "/>
</p:tagLst>
</file>

<file path=ppt/tags/tag172.xml><?xml version="1.0" encoding="utf-8"?>
<p:tagLst xmlns:p="http://schemas.openxmlformats.org/presentationml/2006/main">
  <p:tag name="KSO_WM_FIGMA_DECORATION_INDEX" val="7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17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7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175.xml><?xml version="1.0" encoding="utf-8"?>
<p:tagLst xmlns:p="http://schemas.openxmlformats.org/presentationml/2006/main">
  <p:tag name="KSO_WM_FIGMA_DECORATION_INDEX" val="17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1"/>
  <p:tag name="KSO_WM_UNIT_TYPE" val="l_h_i"/>
  <p:tag name="KSO_WM_UNIT_PRESET_TEXT" val=" "/>
</p:tagLst>
</file>

<file path=ppt/tags/tag176.xml><?xml version="1.0" encoding="utf-8"?>
<p:tagLst xmlns:p="http://schemas.openxmlformats.org/presentationml/2006/main">
  <p:tag name="KSO_WM_FIGMA_DECORATION_INDEX" val="15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2_2"/>
  <p:tag name="KSO_WM_UNIT_TYPE" val="l_h_i"/>
  <p:tag name="KSO_WM_UNIT_PRESET_TEXT" val=" "/>
</p:tagLst>
</file>

<file path=ppt/tags/tag177.xml><?xml version="1.0" encoding="utf-8"?>
<p:tagLst xmlns:p="http://schemas.openxmlformats.org/presentationml/2006/main">
  <p:tag name="KSO_WM_FIGMA_DECORATION_INDEX" val="2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ags/tag17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17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18.xml><?xml version="1.0" encoding="utf-8"?>
<p:tagLst xmlns:p="http://schemas.openxmlformats.org/presentationml/2006/main">
  <p:tag name="KSO_WM_UNIT_TYPE" val="f"/>
  <p:tag name="KSO_WM_UNIT_INDEX" val="3"/>
  <p:tag name="KSO_WM_UNIT_ID" val="_4*f*3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80.xml><?xml version="1.0" encoding="utf-8"?>
<p:tagLst xmlns:p="http://schemas.openxmlformats.org/presentationml/2006/main">
  <p:tag name="KSO_WM_SLIDE_CONTENT_ORIENTATION" val=""/>
  <p:tag name="KSO_WM_SLIDE_HAS_MASK" val="0"/>
  <p:tag name="KSO_WM_SLIDE_ITEM_CNT" val="2"/>
  <p:tag name="KSO_WM_SLIDE_TYPE" val="text"/>
  <p:tag name="KSO_WM_TEMPLATE_SUBCATEGORY" val="29"/>
  <p:tag name="KSO_WM_BEAUTIFY_FLAG" val="#wm#"/>
  <p:tag name="KSO_WM_TEMPLATE_FIGMA_ID" val="69796643749"/>
  <p:tag name="KSO_WM_TEMPLATE_SLIDE_ID" val="slide_29985086e0bfd03e"/>
</p:tagLst>
</file>

<file path=ppt/tags/tag18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83ebab3b6cbf8ec4425a78ff85c9ef20481fdb60"/>
  <p:tag name="KSO_WM_NEWLAYOUT_GROUP_ID" val="layout_34"/>
  <p:tag name="KSO_WM_NEWLAYOUT_ID" val="slide_0fcf97e704f98e41"/>
  <p:tag name="KSO_WM_UNIT_PRESET_TEXT" val="单击此处添加标题"/>
</p:tagLst>
</file>

<file path=ppt/tags/tag18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  <p:tag name="MH_PIC_SOURCE_TYPE" val="generate_slide_ai*{&quot;id&quot;:&quot;VCG41N471247783&quot;,&quot;product_name&quot;:&quot;wps-wpp-mac&quot;,&quot;intention_code&quot;:&quot;wps_wpp_generate_outline_pay&quot;}*auto_gallery_ai_v2.1.5_ONLINE*3830346532613933363331383133323866333331663766383039363263623330-slide-3"/>
</p:tagLst>
</file>

<file path=ppt/tags/tag18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  <p:tag name="KSO_WM_UNIT_PRESET_TEXT" val="单击此处添加项标题"/>
</p:tagLst>
</file>

<file path=ppt/tags/tag18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  <p:tag name="KSO_WM_UNIT_PRESET_TEXT" val="单击此处添加项正文"/>
</p:tagLst>
</file>

<file path=ppt/tags/tag18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  <p:tag name="MH_PIC_SOURCE_TYPE" val="generate_slide_ai*{&quot;id&quot;:&quot;VCG41N1412135136&quot;,&quot;product_name&quot;:&quot;wps-wpp-mac&quot;,&quot;intention_code&quot;:&quot;wps_wpp_generate_outline_pay&quot;}*auto_gallery_ai_v2.1.5_ONLINE*3830346532613933363331383133323866333331663766383039363263623330-slide-3"/>
</p:tagLst>
</file>

<file path=ppt/tags/tag18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  <p:tag name="KSO_WM_UNIT_PRESET_TEXT" val="单击此处添加项标题"/>
</p:tagLst>
</file>

<file path=ppt/tags/tag18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  <p:tag name="KSO_WM_UNIT_PRESET_TEXT" val="单击此处添加项正文"/>
</p:tagLst>
</file>

<file path=ppt/tags/tag18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  <p:tag name="MH_PIC_SOURCE_TYPE" val="generate_slide_ai*{&quot;id&quot;:&quot;VCG41N1145059051&quot;,&quot;product_name&quot;:&quot;wps-wpp-mac&quot;,&quot;intention_code&quot;:&quot;wps_wpp_generate_outline_pay&quot;}*auto_gallery_ai_v2.1.5_ONLINE*3830346532613933363331383133323866333331663766383039363263623330-slide-3"/>
</p:tagLst>
</file>

<file path=ppt/tags/tag18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  <p:tag name="KSO_WM_UNIT_PRESET_TEXT" val="单击此处添加项标题"/>
</p:tagLst>
</file>

<file path=ppt/tags/tag19.xml><?xml version="1.0" encoding="utf-8"?>
<p:tagLst xmlns:p="http://schemas.openxmlformats.org/presentationml/2006/main">
  <p:tag name="KSO_WM_UNIT_TYPE" val="f"/>
  <p:tag name="KSO_WM_UNIT_INDEX" val="4"/>
  <p:tag name="KSO_WM_UNIT_ID" val="_4*f*4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19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  <p:tag name="KSO_WM_UNIT_PRESET_TEXT" val="单击此处添加项正文"/>
</p:tagLst>
</file>

<file path=ppt/tags/tag191.xml><?xml version="1.0" encoding="utf-8"?>
<p:tagLst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43749"/>
  <p:tag name="KSO_WM_TEMPLATE_SLIDE_ID" val="slide_0fcf97e704f98e41"/>
</p:tagLst>
</file>

<file path=ppt/tags/tag192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EXT_TYPE" val="1"/>
  <p:tag name="KSO_WM_UNIT_TYPE" val="a"/>
  <p:tag name="KSO_WM_LAYOUT_CHECK_HASH" val="16e79b899afc33ca64ae5c5d7255207abaf4337b"/>
  <p:tag name="KSO_WM_NEWLAYOUT_ID" val="1072"/>
  <p:tag name="KSO_WM_FIGMA_FLAG" val="#fgm#"/>
  <p:tag name="KSO_WM_UNIT_ID" val="custom40480246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单击此处添加章节标题"/>
</p:tagLst>
</file>

<file path=ppt/tags/tag193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YPE" val="e"/>
  <p:tag name="KSO_WM_FIGMA_FLAG" val="#fgm#"/>
  <p:tag name="KSO_WM_UNIT_ID" val="custom40480246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01"/>
</p:tagLst>
</file>

<file path=ppt/tags/tag194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7"/>
  <p:tag name="KSO_WM_SLIDE_INDEX" val="3"/>
  <p:tag name="KSO_WM_SLIDE_ITEM_CNT" val="0"/>
  <p:tag name="KSO_WM_SLIDE_LAYOUT" val="a_e"/>
  <p:tag name="KSO_WM_SLIDE_LAYOUT_CNT" val="1_1"/>
  <p:tag name="KSO_WM_SLIDE_TYPE" val="sectionTitle"/>
  <p:tag name="KSO_WM_TAG_VERSION" val="3.0"/>
  <p:tag name="KSO_WM_TEMPLATE_CATEGORY" val="custom"/>
  <p:tag name="KSO_WM_TEMPLATE_INDEX" val="40480246"/>
  <p:tag name="KSO_WM_TEMPLATE_MASTER_TYPE" val="0"/>
  <p:tag name="KSO_WM_TEMPLATE_SLIDE_ID" val="slide_0e3ab8503af4c08e"/>
  <p:tag name="KSO_WM_TEMPLATE_SUBCATEGORY" val="29"/>
</p:tagLst>
</file>

<file path=ppt/tags/tag19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83ebab3b6cbf8ec4425a78ff85c9ef20481fdb60"/>
  <p:tag name="KSO_WM_NEWLAYOUT_GROUP_ID" val="layout_34"/>
  <p:tag name="KSO_WM_NEWLAYOUT_ID" val="slide_0fcf97e704f98e41"/>
  <p:tag name="KSO_WM_UNIT_PRESET_TEXT" val="单击此处添加标题"/>
</p:tagLst>
</file>

<file path=ppt/tags/tag196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_1"/>
  <p:tag name="KSO_WM_UNIT_TYPE" val="l_h_i"/>
  <p:tag name="KSO_WM_UNIT_PRESET_TEXT" val=" "/>
</p:tagLst>
</file>

<file path=ppt/tags/tag197.xml><?xml version="1.0" encoding="utf-8"?>
<p:tagLst xmlns:p="http://schemas.openxmlformats.org/presentationml/2006/main">
  <p:tag name="KSO_WM_SLIDE_CONTENT_ORIENTATION" val=""/>
  <p:tag name="KSO_WM_SLIDE_HAS_MASK" val="0"/>
  <p:tag name="KSO_WM_SLIDE_ITEM_CNT" val="3"/>
  <p:tag name="KSO_WM_SLIDE_TYPE" val="text"/>
  <p:tag name="KSO_WM_TEMPLATE_SUBCATEGORY" val="29"/>
  <p:tag name="KSO_WM_BEAUTIFY_FLAG" val="#wm#"/>
  <p:tag name="KSO_WM_TEMPLATE_FIGMA_ID" val="69796643749"/>
  <p:tag name="KSO_WM_TEMPLATE_SLIDE_ID" val="slide_0fcf97e704f98e41"/>
</p:tagLst>
</file>

<file path=ppt/tags/tag19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199.xml><?xml version="1.0" encoding="utf-8"?>
<p:tagLst xmlns:p="http://schemas.openxmlformats.org/presentationml/2006/main">
  <p:tag name="KSO_WM_FIGMA_DECORATION_INDEX" val="15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2_2"/>
  <p:tag name="KSO_WM_UNIT_TYPE" val="l_h_i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0246"/>
  <p:tag name="KSO_WM_TEMPLATE_CATEGORY" val="custom"/>
</p:tagLst>
</file>

<file path=ppt/tags/tag2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0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bca04c59fab9921c26264baa47ec29e4193738b9"/>
  <p:tag name="KSO_WM_NEWLAYOUT_GROUP_ID" val="layout_14"/>
  <p:tag name="KSO_WM_NEWLAYOUT_ID" val="slide_fbd1737be693ef9a"/>
  <p:tag name="KSO_WM_UNIT_PRESET_TEXT" val="单击此处添加标题"/>
</p:tagLst>
</file>

<file path=ppt/tags/tag201.xml><?xml version="1.0" encoding="utf-8"?>
<p:tagLst xmlns:p="http://schemas.openxmlformats.org/presentationml/2006/main">
  <p:tag name="KSO_WM_FIGMA_DECORATION_INDEX" val="18_contentModel"/>
  <p:tag name="$PH_EXT" val="2"/>
  <p:tag name="KSO_WM_BEAUTIFY_FLAG" val="#fgm#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"/>
  <p:tag name="KSO_WM_UNIT_TYPE" val="l_i"/>
  <p:tag name="KSO_WM_UNIT_PRESET_TEXT" val=" "/>
</p:tagLst>
</file>

<file path=ppt/tags/tag20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03.xml><?xml version="1.0" encoding="utf-8"?>
<p:tagLst xmlns:p="http://schemas.openxmlformats.org/presentationml/2006/main">
  <p:tag name="KSO_WM_SLIDE_CONTENT_ORIENTATION" val=""/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43749"/>
  <p:tag name="KSO_WM_TEMPLATE_SLIDE_ID" val="slide_fbd1737be693ef9a"/>
</p:tagLst>
</file>

<file path=ppt/tags/tag204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EXT_TYPE" val="1"/>
  <p:tag name="KSO_WM_UNIT_TYPE" val="a"/>
  <p:tag name="KSO_WM_LAYOUT_CHECK_HASH" val="16e79b899afc33ca64ae5c5d7255207abaf4337b"/>
  <p:tag name="KSO_WM_NEWLAYOUT_ID" val="1072"/>
  <p:tag name="KSO_WM_FIGMA_FLAG" val="#fgm#"/>
  <p:tag name="KSO_WM_UNIT_ID" val="custom40480246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单击此处添加章节标题"/>
</p:tagLst>
</file>

<file path=ppt/tags/tag205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YPE" val="e"/>
  <p:tag name="KSO_WM_FIGMA_FLAG" val="#fgm#"/>
  <p:tag name="KSO_WM_UNIT_ID" val="custom40480246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01"/>
</p:tagLst>
</file>

<file path=ppt/tags/tag206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7"/>
  <p:tag name="KSO_WM_SLIDE_INDEX" val="3"/>
  <p:tag name="KSO_WM_SLIDE_ITEM_CNT" val="0"/>
  <p:tag name="KSO_WM_SLIDE_LAYOUT" val="a_e"/>
  <p:tag name="KSO_WM_SLIDE_LAYOUT_CNT" val="1_1"/>
  <p:tag name="KSO_WM_SLIDE_TYPE" val="sectionTitle"/>
  <p:tag name="KSO_WM_TAG_VERSION" val="3.0"/>
  <p:tag name="KSO_WM_TEMPLATE_CATEGORY" val="custom"/>
  <p:tag name="KSO_WM_TEMPLATE_INDEX" val="40480246"/>
  <p:tag name="KSO_WM_TEMPLATE_MASTER_TYPE" val="0"/>
  <p:tag name="KSO_WM_TEMPLATE_SLIDE_ID" val="slide_0e3ab8503af4c08e"/>
  <p:tag name="KSO_WM_TEMPLATE_SUBCATEGORY" val="29"/>
</p:tagLst>
</file>

<file path=ppt/tags/tag207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0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0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1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11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EXT_TYPE" val="1"/>
  <p:tag name="KSO_WM_UNIT_TYPE" val="a"/>
  <p:tag name="KSO_WM_LAYOUT_CHECK_HASH" val="16e79b899afc33ca64ae5c5d7255207abaf4337b"/>
  <p:tag name="KSO_WM_NEWLAYOUT_ID" val="1072"/>
  <p:tag name="KSO_WM_FIGMA_FLAG" val="#fgm#"/>
  <p:tag name="KSO_WM_UNIT_ID" val="custom40480246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单击此处添加章节标题"/>
</p:tagLst>
</file>

<file path=ppt/tags/tag212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YPE" val="e"/>
  <p:tag name="KSO_WM_FIGMA_FLAG" val="#fgm#"/>
  <p:tag name="KSO_WM_UNIT_ID" val="custom40480246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01"/>
</p:tagLst>
</file>

<file path=ppt/tags/tag213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7"/>
  <p:tag name="KSO_WM_SLIDE_INDEX" val="3"/>
  <p:tag name="KSO_WM_SLIDE_ITEM_CNT" val="0"/>
  <p:tag name="KSO_WM_SLIDE_LAYOUT" val="a_e"/>
  <p:tag name="KSO_WM_SLIDE_LAYOUT_CNT" val="1_1"/>
  <p:tag name="KSO_WM_SLIDE_TYPE" val="sectionTitle"/>
  <p:tag name="KSO_WM_TAG_VERSION" val="3.0"/>
  <p:tag name="KSO_WM_TEMPLATE_CATEGORY" val="custom"/>
  <p:tag name="KSO_WM_TEMPLATE_INDEX" val="40480246"/>
  <p:tag name="KSO_WM_TEMPLATE_MASTER_TYPE" val="0"/>
  <p:tag name="KSO_WM_TEMPLATE_SLIDE_ID" val="slide_0e3ab8503af4c08e"/>
  <p:tag name="KSO_WM_TEMPLATE_SUBCATEGORY" val="29"/>
</p:tagLst>
</file>

<file path=ppt/tags/tag214.xml><?xml version="1.0" encoding="utf-8"?>
<p:tagLst xmlns:p="http://schemas.openxmlformats.org/presentationml/2006/main">
  <p:tag name="KSO_WM_SHAPE_UPDATE_BRIGHT" val="1"/>
  <p:tag name="KSO_WM_SHAPE_BRIGHT_DATA" val="[{&quot;dk1&quot;:-60,&quot;dk2&quot;:-50,&quot;lt1&quot;:90,&quot;lt2&quot;:100},{&quot;dk1&quot;:-60,&quot;dk2&quot;:-50,&quot;lt1&quot;:90,&quot;lt2&quot;:100}]"/>
  <p:tag name="KSO_WM_SHAPE_BGTYPE" val="lt2"/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1_1*l_h_y*"/>
  <p:tag name="KSO_WM_SLIDE_FIGMA_DIAGRAM" val="1"/>
  <p:tag name="KSO_WM_UNIT_INDEX" val="1_1_2"/>
  <p:tag name="KSO_WM_UNIT_TYPE" val="l_h_i"/>
  <p:tag name="KSO_WM_UNIT_CARDSTYLE_RESOURCE_ID" val="card_background.svg"/>
  <p:tag name="KSO_WM_CARDGROUP_LAYOUT_DATA" val="{&quot;cardRct&quot;:[960,2400,5440,7440],&quot;lytRct&quot;:[960,2400,17280,7440],&quot;rct&quot;:[960,2400,17280,7440],&quot;spRct&quot;:[0,0,5439,7439]}"/>
</p:tagLst>
</file>

<file path=ppt/tags/tag215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1_1*l_h_i*d"/>
  <p:tag name="KSO_WM_SLIDE_FIGMA_DIAGRAM" val="1"/>
  <p:tag name="KSO_WM_UNIT_INDEX" val="1_1_3"/>
  <p:tag name="KSO_WM_UNIT_TYPE" val="l_h_i"/>
  <p:tag name="KSO_WM_UNIT_CARDSTYLE_RESOURCE_ID" val="index_bg.svg"/>
  <p:tag name="KSO_WM_CARDGROUP_LAYOUT_DATA" val="{&quot;cardRct&quot;:[960,2400,5440,7440],&quot;lytRct&quot;:[960,2400,17280,7440],&quot;rct&quot;:[960,2400,17280,7440],&quot;spRct&quot;:[2000,920,3439,2359]}"/>
</p:tagLst>
</file>

<file path=ppt/tags/tag216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CARD_PRESET_INDEX_NO" val="01"/>
  <p:tag name="KSO_WM_UNIT_INDEX" val="1_1_1"/>
  <p:tag name="KSO_WM_UNIT_SUBTYPE" val="d"/>
  <p:tag name="KSO_WM_UNIT_TYPE" val="l_h_i"/>
  <p:tag name="KSO_WM_CARDGROUP_LAYOUT_DATA" val="{&quot;cardRct&quot;:[960,2400,5440,7440],&quot;lytRct&quot;:[960,2400,17280,7440],&quot;rct&quot;:[960,2400,17280,7440],&quot;spRct&quot;:[2000,920,3439,2359]}"/>
</p:tagLst>
</file>

<file path=ppt/tags/tag217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1_1"/>
  <p:tag name="KSO_WM_UNIT_PRESET_TEXT" val="请在此输入您的标题"/>
  <p:tag name="KSO_WM_UNIT_TYPE" val="l_h_a"/>
  <p:tag name="KSO_WM_CARDGROUP_LAYOUT_DATA" val="{&quot;cardRct&quot;:[960,2400,5440,7440],&quot;lytRct&quot;:[960,2400,17280,7440],&quot;rct&quot;:[960,2400,17280,7440],&quot;spRct&quot;:[480,2760,4959,3399]}"/>
</p:tagLst>
</file>

<file path=ppt/tags/tag218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1_1"/>
  <p:tag name="KSO_WM_UNIT_PRESET_TEXT" val="请在此输入您的文本。"/>
  <p:tag name="KSO_WM_UNIT_TYPE" val="l_h_f"/>
  <p:tag name="KSO_WM_CARDGROUP_LAYOUT_DATA" val="{&quot;cardRct&quot;:[960,2400,5440,7440],&quot;lytRct&quot;:[960,2400,17280,7440],&quot;rct&quot;:[960,2400,17280,7440],&quot;spRct&quot;:[480,3640,4959,6519]}"/>
</p:tagLst>
</file>

<file path=ppt/tags/tag219.xml><?xml version="1.0" encoding="utf-8"?>
<p:tagLst xmlns:p="http://schemas.openxmlformats.org/presentationml/2006/main">
  <p:tag name="KSO_WM_SHAPE_UPDATE_BRIGHT" val="1"/>
  <p:tag name="KSO_WM_SHAPE_BRIGHT_DATA" val="[{&quot;dk1&quot;:-60,&quot;dk2&quot;:-50,&quot;lt1&quot;:90,&quot;lt2&quot;:100},{&quot;dk1&quot;:-60,&quot;dk2&quot;:-50,&quot;lt1&quot;:90,&quot;lt2&quot;:100}]"/>
  <p:tag name="KSO_WM_SHAPE_BGTYPE" val="lt2"/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2_1*l_h_y*"/>
  <p:tag name="KSO_WM_SLIDE_FIGMA_DIAGRAM" val="1"/>
  <p:tag name="KSO_WM_UNIT_INDEX" val="1_2_2"/>
  <p:tag name="KSO_WM_UNIT_TYPE" val="l_h_i"/>
  <p:tag name="KSO_WM_UNIT_CARDSTYLE_RESOURCE_ID" val="card_background.svg"/>
  <p:tag name="KSO_WM_CARDGROUP_LAYOUT_DATA" val="{&quot;cardRct&quot;:[6880,2400,5440,7440],&quot;lytRct&quot;:[960,2400,17280,7440],&quot;rct&quot;:[960,2400,17280,7440],&quot;spRct&quot;:[5920,0,11359,7439]}"/>
</p:tagLst>
</file>

<file path=ppt/tags/tag2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20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2_1*l_h_i*d"/>
  <p:tag name="KSO_WM_SLIDE_FIGMA_DIAGRAM" val="1"/>
  <p:tag name="KSO_WM_UNIT_INDEX" val="1_2_3"/>
  <p:tag name="KSO_WM_UNIT_TYPE" val="l_h_i"/>
  <p:tag name="KSO_WM_UNIT_CARDSTYLE_RESOURCE_ID" val="index_bg.svg"/>
  <p:tag name="KSO_WM_CARDGROUP_LAYOUT_DATA" val="{&quot;cardRct&quot;:[6880,2400,5440,7440],&quot;lytRct&quot;:[960,2400,17280,7440],&quot;rct&quot;:[960,2400,17280,7440],&quot;spRct&quot;:[7920,920,9359,2359]}"/>
</p:tagLst>
</file>

<file path=ppt/tags/tag221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CARD_PRESET_INDEX_NO" val="02"/>
  <p:tag name="KSO_WM_UNIT_INDEX" val="1_2_1"/>
  <p:tag name="KSO_WM_UNIT_SUBTYPE" val="d"/>
  <p:tag name="KSO_WM_UNIT_TYPE" val="l_h_i"/>
  <p:tag name="KSO_WM_CARDGROUP_LAYOUT_DATA" val="{&quot;cardRct&quot;:[6880,2400,5440,7440],&quot;lytRct&quot;:[960,2400,17280,7440],&quot;rct&quot;:[960,2400,17280,7440],&quot;spRct&quot;:[7920,920,9359,2359]}"/>
</p:tagLst>
</file>

<file path=ppt/tags/tag222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2_1"/>
  <p:tag name="KSO_WM_UNIT_PRESET_TEXT" val="请在此输入您的标题"/>
  <p:tag name="KSO_WM_UNIT_TYPE" val="l_h_a"/>
  <p:tag name="KSO_WM_CARDGROUP_LAYOUT_DATA" val="{&quot;cardRct&quot;:[6880,2400,5440,7440],&quot;lytRct&quot;:[960,2400,17280,7440],&quot;rct&quot;:[960,2400,17280,7440],&quot;spRct&quot;:[6400,2760,10879,3399]}"/>
</p:tagLst>
</file>

<file path=ppt/tags/tag223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2_1"/>
  <p:tag name="KSO_WM_UNIT_PRESET_TEXT" val="请在此输入您的文本。"/>
  <p:tag name="KSO_WM_UNIT_TYPE" val="l_h_f"/>
  <p:tag name="KSO_WM_CARDGROUP_LAYOUT_DATA" val="{&quot;cardRct&quot;:[6880,2400,5440,7440],&quot;lytRct&quot;:[960,2400,17280,7440],&quot;rct&quot;:[960,2400,17280,7440],&quot;spRct&quot;:[6400,3640,10879,6519]}"/>
</p:tagLst>
</file>

<file path=ppt/tags/tag224.xml><?xml version="1.0" encoding="utf-8"?>
<p:tagLst xmlns:p="http://schemas.openxmlformats.org/presentationml/2006/main">
  <p:tag name="KSO_WM_SHAPE_UPDATE_BRIGHT" val="1"/>
  <p:tag name="KSO_WM_SHAPE_BRIGHT_DATA" val="[{&quot;dk1&quot;:-60,&quot;dk2&quot;:-50,&quot;lt1&quot;:90,&quot;lt2&quot;:100},{&quot;dk1&quot;:-60,&quot;dk2&quot;:-50,&quot;lt1&quot;:90,&quot;lt2&quot;:100}]"/>
  <p:tag name="KSO_WM_SHAPE_BGTYPE" val="lt2"/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3_1*l_h_y*"/>
  <p:tag name="KSO_WM_SLIDE_FIGMA_DIAGRAM" val="1"/>
  <p:tag name="KSO_WM_UNIT_INDEX" val="1_3_2"/>
  <p:tag name="KSO_WM_UNIT_TYPE" val="l_h_i"/>
  <p:tag name="KSO_WM_UNIT_CARDSTYLE_RESOURCE_ID" val="card_background.svg"/>
  <p:tag name="KSO_WM_CARDGROUP_LAYOUT_DATA" val="{&quot;cardRct&quot;:[12800,2400,5440,7440],&quot;lytRct&quot;:[960,2400,17280,7440],&quot;rct&quot;:[960,2400,17280,7440],&quot;spRct&quot;:[11840,0,17279,7439]}"/>
</p:tagLst>
</file>

<file path=ppt/tags/tag225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FOLLOW_SHAPE_UNIT_TAG" val="1_3_1*l_h_i*d"/>
  <p:tag name="KSO_WM_SLIDE_FIGMA_DIAGRAM" val="1"/>
  <p:tag name="KSO_WM_UNIT_INDEX" val="1_3_3"/>
  <p:tag name="KSO_WM_UNIT_TYPE" val="l_h_i"/>
  <p:tag name="KSO_WM_UNIT_CARDSTYLE_RESOURCE_ID" val="index_bg.svg"/>
  <p:tag name="KSO_WM_CARDGROUP_LAYOUT_DATA" val="{&quot;cardRct&quot;:[12800,2400,5440,7440],&quot;lytRct&quot;:[960,2400,17280,7440],&quot;rct&quot;:[960,2400,17280,7440],&quot;spRct&quot;:[13840,920,15279,2359]}"/>
</p:tagLst>
</file>

<file path=ppt/tags/tag226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CARD_PRESET_INDEX_NO" val="03"/>
  <p:tag name="KSO_WM_UNIT_INDEX" val="1_3_1"/>
  <p:tag name="KSO_WM_UNIT_SUBTYPE" val="d"/>
  <p:tag name="KSO_WM_UNIT_TYPE" val="l_h_i"/>
  <p:tag name="KSO_WM_CARDGROUP_LAYOUT_DATA" val="{&quot;cardRct&quot;:[12800,2400,5440,7440],&quot;lytRct&quot;:[960,2400,17280,7440],&quot;rct&quot;:[960,2400,17280,7440],&quot;spRct&quot;:[13840,920,15279,2359]}"/>
</p:tagLst>
</file>

<file path=ppt/tags/tag227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3_1"/>
  <p:tag name="KSO_WM_UNIT_PRESET_TEXT" val="请在此输入您的标题"/>
  <p:tag name="KSO_WM_UNIT_TYPE" val="l_h_a"/>
  <p:tag name="KSO_WM_CARDGROUP_LAYOUT_DATA" val="{&quot;cardRct&quot;:[12800,2400,5440,7440],&quot;lytRct&quot;:[960,2400,17280,7440],&quot;rct&quot;:[960,2400,17280,7440],&quot;spRct&quot;:[12320,2760,16799,3399]}"/>
</p:tagLst>
</file>

<file path=ppt/tags/tag228.xml><?xml version="1.0" encoding="utf-8"?>
<p:tagLst xmlns:p="http://schemas.openxmlformats.org/presentationml/2006/main">
  <p:tag name="KSO_WM_BEAUTIFY_FLAG" val="#wm#"/>
  <p:tag name="KSO_WM_CARDGROUP_FEATURE" val="2*4*6*1*1"/>
  <p:tag name="KSO_WM_CARDGROUP_ID" val="c6ebd6768cad4e3f8f87ef52225ade25"/>
  <p:tag name="KSO_WM_FIGMA_FLAG" val="#fgm#"/>
  <p:tag name="KSO_WM_SLIDE_FIGMA_DIAGRAM" val="1"/>
  <p:tag name="KSO_WM_UNIT_INDEX" val="1_3_1"/>
  <p:tag name="KSO_WM_UNIT_PRESET_TEXT" val="请在此输入您的文本。"/>
  <p:tag name="KSO_WM_UNIT_TYPE" val="l_h_f"/>
  <p:tag name="KSO_WM_CARDGROUP_LAYOUT_DATA" val="{&quot;cardRct&quot;:[12800,2400,5440,7440],&quot;lytRct&quot;:[960,2400,17280,7440],&quot;rct&quot;:[960,2400,17280,7440],&quot;spRct&quot;:[12320,3640,16799,6519]}"/>
</p:tagLst>
</file>

<file path=ppt/tags/tag22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3.xml><?xml version="1.0" encoding="utf-8"?>
<p:tagLst xmlns:p="http://schemas.openxmlformats.org/presentationml/2006/main">
  <p:tag name="KSO_WM_UNIT_TYPE" val="a"/>
  <p:tag name="KSO_WM_UNIT_INDEX" val="1"/>
  <p:tag name="KSO_WM_UNIT_ID" val="_4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3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3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232.xml><?xml version="1.0" encoding="utf-8"?>
<p:tagLst xmlns:p="http://schemas.openxmlformats.org/presentationml/2006/main">
  <p:tag name="KSO_WM_BEAUTIFY_FLAG" val="#wm#"/>
  <p:tag name="KSO_WM_UNIT_INDEX" val="1"/>
  <p:tag name="KSO_WM_UNIT_TEXT_TYPE" val="1"/>
  <p:tag name="KSO_WM_UNIT_TYPE" val="b"/>
  <p:tag name="KSO_WM_FIGMA_FLAG" val="#fgm#"/>
  <p:tag name="KSO_WM_UNIT_ID" val="custom40480246_9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THE END"/>
</p:tagLst>
</file>

<file path=ppt/tags/tag233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da20184d21bd34c9d84ce269b5c1a1b5369f3fec"/>
  <p:tag name="KSO_WM_NEWLAYOUT_ID" val="1078"/>
  <p:tag name="KSO_WM_FIGMA_FLAG" val="#fgm#"/>
  <p:tag name="KSO_WM_UNIT_ID" val="custom40480246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  <p:tag name="KSO_WM_UNIT_PRESET_TEXT" val="谢谢观看"/>
</p:tagLst>
</file>

<file path=ppt/tags/tag234.xml><?xml version="1.0" encoding="utf-8"?>
<p:tagLst xmlns:p="http://schemas.openxmlformats.org/presentationml/2006/main">
  <p:tag name="KSO_WM_BEAUTIFY_FLAG" val="#wm#"/>
  <p:tag name="KSO_WM_SLIDE_CONTENT_ORIENTATION" val="left"/>
  <p:tag name="KSO_WM_SLIDE_HAS_MASK" val="0"/>
  <p:tag name="KSO_WM_SLIDE_ID" val="custom40480246_9"/>
  <p:tag name="KSO_WM_SLIDE_INDEX" val="5"/>
  <p:tag name="KSO_WM_SLIDE_ITEM_CNT" val="0"/>
  <p:tag name="KSO_WM_SLIDE_LAYOUT" val="a_b"/>
  <p:tag name="KSO_WM_SLIDE_LAYOUT_CNT" val="1_1"/>
  <p:tag name="KSO_WM_SLIDE_TYPE" val="endPage"/>
  <p:tag name="KSO_WM_TAG_VERSION" val="3.0"/>
  <p:tag name="KSO_WM_TEMPLATE_CATEGORY" val="custom"/>
  <p:tag name="KSO_WM_TEMPLATE_INDEX" val="40480246"/>
  <p:tag name="KSO_WM_TEMPLATE_MASTER_TYPE" val="0"/>
  <p:tag name="KSO_WM_TEMPLATE_SLIDE_ID" val="slide_06be46c9219ad451"/>
  <p:tag name="KSO_WM_TEMPLATE_SUBCATEGORY" val="29"/>
</p:tagLst>
</file>

<file path=ppt/tags/tag235.xml><?xml version="1.0" encoding="utf-8"?>
<p:tagLst xmlns:p="http://schemas.openxmlformats.org/presentationml/2006/main">
  <p:tag name="COMMONDATA" val="eyJoZGlkIjoiYzQzNjljN2JlMWYxZmFjMjQ2ZDEzMWYyYjIzNjcyZmEifQ=="/>
  <p:tag name="RESOURCE_RECORD_KEY" val="{&quot;65&quot;:[3],&quot;71&quot;:[76235680060]}"/>
</p:tagLst>
</file>

<file path=ppt/tags/tag2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7.xml><?xml version="1.0" encoding="utf-8"?>
<p:tagLst xmlns:p="http://schemas.openxmlformats.org/presentationml/2006/main">
  <p:tag name="KSO_WM_UNIT_TYPE" val="a"/>
  <p:tag name="KSO_WM_UNIT_INDEX" val="1"/>
  <p:tag name="KSO_WM_UNIT_ID" val="_5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2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3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1.xml><?xml version="1.0" encoding="utf-8"?>
<p:tagLst xmlns:p="http://schemas.openxmlformats.org/presentationml/2006/main">
  <p:tag name="KSO_WM_UNIT_TYPE" val="f"/>
  <p:tag name="KSO_WM_UNIT_INDEX" val="1"/>
  <p:tag name="KSO_WM_UNIT_ID" val="_7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8.xml><?xml version="1.0" encoding="utf-8"?>
<p:tagLst xmlns:p="http://schemas.openxmlformats.org/presentationml/2006/main">
  <p:tag name="KSO_WM_UNIT_TYPE" val="f"/>
  <p:tag name="KSO_WM_UNIT_INDEX" val="1"/>
  <p:tag name="KSO_WM_UNIT_ID" val="_8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39.xml><?xml version="1.0" encoding="utf-8"?>
<p:tagLst xmlns:p="http://schemas.openxmlformats.org/presentationml/2006/main">
  <p:tag name="KSO_WM_UNIT_TYPE" val="a"/>
  <p:tag name="KSO_WM_UNIT_INDEX" val="1"/>
  <p:tag name="KSO_WM_UNIT_ID" val="_8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LAYOUTZORDER" val="2"/>
  <p:tag name="KSO_WM_UNIT_ID" val="_9*i*1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41.xml><?xml version="1.0" encoding="utf-8"?>
<p:tagLst xmlns:p="http://schemas.openxmlformats.org/presentationml/2006/main">
  <p:tag name="KSO_WM_UNIT_TYPE" val="f"/>
  <p:tag name="KSO_WM_BEAUTIFY_FLAG" val="#wm#"/>
  <p:tag name="KSO_WM_UNIT_INDEX" val="1"/>
  <p:tag name="KSO_WM_UNIT_SUBTYPE" val="c"/>
  <p:tag name="KSO_WM_UNIT_TEXT_TYPE" val="1"/>
  <p:tag name="KSO_WM_FIGMA_FLAG" val="#fgm#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2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95f3256b158c412f1a401b826a32e7605ab80903"/>
  <p:tag name="KSO_WM_NEWLAYOUT_ID" val="1066"/>
  <p:tag name="KSO_WM_FIGMA_FLAG" val="#fgm#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3.xml><?xml version="1.0" encoding="utf-8"?>
<p:tagLst xmlns:p="http://schemas.openxmlformats.org/presentationml/2006/main">
  <p:tag name="KSO_WM_UNIT_HIGHLIGHT" val="0"/>
  <p:tag name="KSO_WM_BEAUTIFY_FLAG" val="#wm#"/>
  <p:tag name="KSO_WM_UNIT_INDEX" val="2"/>
  <p:tag name="KSO_WM_UNIT_SUBTYPE" val="b"/>
  <p:tag name="KSO_WM_UNIT_TEXT_TYPE" val="1"/>
  <p:tag name="KSO_WM_UNIT_TYPE" val="f"/>
  <p:tag name="KSO_WM_FIGMA_FLAG" val="#fgm#"/>
  <p:tag name="KSO_WM_UNIT_ID" val="_9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LAYOUTZORDER" val="2"/>
  <p:tag name="KSO_WM_UNIT_ID" val="_10*i*1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45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EXT_TYPE" val="1"/>
  <p:tag name="KSO_WM_UNIT_TYPE" val="a"/>
  <p:tag name="KSO_WM_LAYOUT_CHECK_HASH" val="16e79b899afc33ca64ae5c5d7255207abaf4337b"/>
  <p:tag name="KSO_WM_NEWLAYOUT_ID" val="1072"/>
  <p:tag name="KSO_WM_FIGMA_FLAG" val="#fgm#"/>
  <p:tag name="KSO_WM_UNIT_ID" val="_10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6.xml><?xml version="1.0" encoding="utf-8"?>
<p:tagLst xmlns:p="http://schemas.openxmlformats.org/presentationml/2006/main">
  <p:tag name="KSO_WM_UNIT_HIGHLIGHT" val="0"/>
  <p:tag name="KSO_WM_BEAUTIFY_FLAG" val="#wm#"/>
  <p:tag name="KSO_WM_UNIT_INDEX" val="1"/>
  <p:tag name="KSO_WM_UNIT_TYPE" val="e"/>
  <p:tag name="KSO_WM_FIGMA_FLAG" val="#fgm#"/>
  <p:tag name="KSO_WM_UNIT_ID" val="_10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LAYOUTZORDER" val="2"/>
  <p:tag name="KSO_WM_UNIT_ID" val="_11*i*1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0246"/>
</p:tagLst>
</file>

<file path=ppt/tags/tag48.xml><?xml version="1.0" encoding="utf-8"?>
<p:tagLst xmlns:p="http://schemas.openxmlformats.org/presentationml/2006/main">
  <p:tag name="KSO_WM_BEAUTIFY_FLAG" val="#wm#"/>
  <p:tag name="KSO_WM_UNIT_INDEX" val="1"/>
  <p:tag name="KSO_WM_UNIT_TEXT_TYPE" val="1"/>
  <p:tag name="KSO_WM_UNIT_TYPE" val="b"/>
  <p:tag name="KSO_WM_FIGMA_FLAG" val="#fgm#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49.xml><?xml version="1.0" encoding="utf-8"?>
<p:tagLst xmlns:p="http://schemas.openxmlformats.org/presentationml/2006/main">
  <p:tag name="KSO_WM_UNIT_TYPE" val="a"/>
  <p:tag name="KSO_WM_BEAUTIFY_FLAG" val="#wm#"/>
  <p:tag name="KSO_WM_UNIT_INDEX" val="1"/>
  <p:tag name="KSO_WM_UNIT_TEXT_TYPE" val="1"/>
  <p:tag name="KSO_WM_LAYOUT_CHECK_HASH" val="da20184d21bd34c9d84ce269b5c1a1b5369f3fec"/>
  <p:tag name="KSO_WM_NEWLAYOUT_ID" val="1078"/>
  <p:tag name="KSO_WM_FIGMA_FLAG" val="#fgm#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5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5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0246"/>
  <p:tag name="KSO_WM_TEMPLATE_CATEGORY" val="custom"/>
</p:tagLst>
</file>

<file path=ppt/tags/tag5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5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f1fd0cab632ec3e4f168cd76d7ca6221e22e6908"/>
  <p:tag name="KSO_WM_NEWLAYOUT_ID" val="1"/>
</p:tagLst>
</file>

<file path=ppt/tags/tag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5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5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  <p:tag name="KSO_WM_TEMPLATE_CATEGORY" val="custom"/>
  <p:tag name="KSO_WM_TEMPLATE_USER_THEME" val="1"/>
  <p:tag name="KSO_WM_TEMPLATE_INDEX" val="40480246"/>
</p:tagLst>
</file>

<file path=ppt/tags/tag6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6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6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6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6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6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0246"/>
</p:tagLst>
</file>

<file path=ppt/tags/tag7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7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226fb1d85486e806bd1ca2f87d755aa4ccf10da8"/>
  <p:tag name="KSO_WM_NEWLAYOUT_GROUP_ID" val="layout_1-5"/>
  <p:tag name="KSO_WM_NEWLAYOUT_ID" val="slide_f6eba500053b1ebb"/>
</p:tagLst>
</file>

<file path=ppt/tags/tag7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73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7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83ebab3b6cbf8ec4425a78ff85c9ef20481fdb60"/>
  <p:tag name="KSO_WM_NEWLAYOUT_GROUP_ID" val="layout_34"/>
  <p:tag name="KSO_WM_NEWLAYOUT_ID" val="slide_0fcf97e704f98e41"/>
</p:tagLst>
</file>

<file path=ppt/tags/tag7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0246"/>
</p:tagLst>
</file>

<file path=ppt/tags/tag8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8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8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8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8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8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8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0246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b663b2dc849a09f9ca0aa0e1988640675b16371"/>
  <p:tag name="KSO_WM_NEWLAYOUT_GROUP_ID" val="layout_32"/>
  <p:tag name="KSO_WM_NEWLAYOUT_ID" val="slide_29985086e0bfd03e"/>
</p:tagLst>
</file>

<file path=ppt/tags/tag92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1_1"/>
  <p:tag name="KSO_WM_UNIT_TYPE" val="l_h_i"/>
</p:tagLst>
</file>

<file path=ppt/tags/tag93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SYNC_SLIDE_TEXT" val="1"/>
  <p:tag name="KSO_WM_UNIT_INDEX" val="1_1_2"/>
  <p:tag name="KSO_WM_UNIT_TYPE" val="l_h_i"/>
</p:tagLst>
</file>

<file path=ppt/tags/tag94.xml><?xml version="1.0" encoding="utf-8"?>
<p:tagLst xmlns:p="http://schemas.openxmlformats.org/presentationml/2006/main">
  <p:tag name="KSO_WM_FIGMA_DECORATION_INDEX" val="7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9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7.xml><?xml version="1.0" encoding="utf-8"?>
<p:tagLst xmlns:p="http://schemas.openxmlformats.org/presentationml/2006/main">
  <p:tag name="KSO_WM_FIGMA_DECORATION_INDEX" val="17"/>
  <p:tag name="$PH_EXT" val="2"/>
  <p:tag name="KSO_WM_BEAUTIFY_FLAG" val="#fgm#"/>
  <p:tag name="KSO_WM_DIAGRAM_GROUP_CODE" val="1"/>
  <p:tag name="KSO_WM_FIGMA_FLAG" val="#fgm#"/>
  <p:tag name="KSO_WM_SYNC_SLIDE_TEXT" val="1"/>
  <p:tag name="KSO_WM_UNIT_INDEX" val="1_2_1"/>
  <p:tag name="KSO_WM_UNIT_TYPE" val="l_h_i"/>
</p:tagLst>
</file>

<file path=ppt/tags/tag98.xml><?xml version="1.0" encoding="utf-8"?>
<p:tagLst xmlns:p="http://schemas.openxmlformats.org/presentationml/2006/main">
  <p:tag name="KSO_WM_FIGMA_DECORATION_INDEX" val="15"/>
  <p:tag name="$PH_EXT" val="2"/>
  <p:tag name="KSO_WM_BEAUTIFY_FLAG" val="#fgm#"/>
  <p:tag name="KSO_WM_DIAGRAM_GROUP_CODE" val="1"/>
  <p:tag name="KSO_WM_FIGMA_FLAG" val="#fgm#"/>
  <p:tag name="KSO_WM_SHAPE_BGTYPE" val="lt2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SYNC_SLIDE_TEXT" val="1"/>
  <p:tag name="KSO_WM_UNIT_INDEX" val="1_2_2"/>
  <p:tag name="KSO_WM_UNIT_TYPE" val="l_h_i"/>
</p:tagLst>
</file>

<file path=ppt/tags/tag99.xml><?xml version="1.0" encoding="utf-8"?>
<p:tagLst xmlns:p="http://schemas.openxmlformats.org/presentationml/2006/main">
  <p:tag name="KSO_WM_FIGMA_DECORATION_INDEX" val="2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heme/theme1.xml><?xml version="1.0" encoding="utf-8"?>
<a:theme xmlns:a="http://schemas.openxmlformats.org/drawingml/2006/main" name="小清新粉色水彩通用模板">
  <a:themeElements>
    <a:clrScheme name="自定义 134">
      <a:dk1>
        <a:srgbClr val="000000"/>
      </a:dk1>
      <a:lt1>
        <a:srgbClr val="FFFFFF"/>
      </a:lt1>
      <a:dk2>
        <a:srgbClr val="062540"/>
      </a:dk2>
      <a:lt2>
        <a:srgbClr val="FFFBFE"/>
      </a:lt2>
      <a:accent1>
        <a:srgbClr val="75A2E0"/>
      </a:accent1>
      <a:accent2>
        <a:srgbClr val="2C96F2"/>
      </a:accent2>
      <a:accent3>
        <a:srgbClr val="24D3BA"/>
      </a:accent3>
      <a:accent4>
        <a:srgbClr val="00A4E5"/>
      </a:accent4>
      <a:accent5>
        <a:srgbClr val="24D49C"/>
      </a:accent5>
      <a:accent6>
        <a:srgbClr val="00B3DB"/>
      </a:accent6>
      <a:hlink>
        <a:srgbClr val="0026E5"/>
      </a:hlink>
      <a:folHlink>
        <a:srgbClr val="7E1FAD"/>
      </a:folHlink>
    </a:clrScheme>
    <a:fontScheme name="自定义 17">
      <a:majorFont>
        <a:latin typeface="Arial"/>
        <a:ea typeface="汉仪中宋简"/>
        <a:cs typeface=""/>
      </a:majorFont>
      <a:minorFont>
        <a:latin typeface="Arial"/>
        <a:ea typeface="汉仪中宋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落日红">
      <a:dk1>
        <a:srgbClr val="000000"/>
      </a:dk1>
      <a:lt1>
        <a:srgbClr val="FFFFFF"/>
      </a:lt1>
      <a:dk2>
        <a:srgbClr val="480A05"/>
      </a:dk2>
      <a:lt2>
        <a:srgbClr val="FEEDEC"/>
      </a:lt2>
      <a:accent1>
        <a:srgbClr val="E74436"/>
      </a:accent1>
      <a:accent2>
        <a:srgbClr val="E75336"/>
      </a:accent2>
      <a:accent3>
        <a:srgbClr val="E76236"/>
      </a:accent3>
      <a:accent4>
        <a:srgbClr val="E77136"/>
      </a:accent4>
      <a:accent5>
        <a:srgbClr val="E78036"/>
      </a:accent5>
      <a:accent6>
        <a:srgbClr val="E78E36"/>
      </a:accent6>
      <a:hlink>
        <a:srgbClr val="A8180B"/>
      </a:hlink>
      <a:folHlink>
        <a:srgbClr val="724940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4159</Words>
  <Application>WPS 文字</Application>
  <PresentationFormat>宽屏</PresentationFormat>
  <Paragraphs>387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MiSans Medium</vt:lpstr>
      <vt:lpstr>MiSans Normal</vt:lpstr>
      <vt:lpstr>苹方-简</vt:lpstr>
      <vt:lpstr>MiSans DemiBold</vt:lpstr>
      <vt:lpstr>微软雅黑</vt:lpstr>
      <vt:lpstr>汉仪旗黑</vt:lpstr>
      <vt:lpstr>微软雅黑</vt:lpstr>
      <vt:lpstr>Wingdings</vt:lpstr>
      <vt:lpstr>宋体</vt:lpstr>
      <vt:lpstr>Arial Unicode MS</vt:lpstr>
      <vt:lpstr>汉仪中宋简</vt:lpstr>
      <vt:lpstr>汉仪书宋二KW</vt:lpstr>
      <vt:lpstr>Calibri</vt:lpstr>
      <vt:lpstr>Helvetica Neue</vt:lpstr>
      <vt:lpstr>小清新粉色水彩通用模板</vt:lpstr>
      <vt:lpstr>Office 主题</vt:lpstr>
      <vt:lpstr>世界幸福报告数据的多元线性回归分析</vt:lpstr>
      <vt:lpstr>目录</vt:lpstr>
      <vt:lpstr>背景介绍</vt:lpstr>
      <vt:lpstr>研究哪些因素影响幸福指数</vt:lpstr>
      <vt:lpstr>幸福研究的重要意义</vt:lpstr>
      <vt:lpstr>描述分析</vt:lpstr>
      <vt:lpstr>数据来源</vt:lpstr>
      <vt:lpstr>因变量：分数</vt:lpstr>
      <vt:lpstr>从散点图可以看出，各个自变量和幸福指数均为正相关，其中人均gdp，社会支持，健康寿命和自由度有较为明显的线性关系。</vt:lpstr>
      <vt:lpstr>统计模型</vt:lpstr>
      <vt:lpstr>PowerPoint 演示文稿</vt:lpstr>
      <vt:lpstr>PowerPoint 演示文稿</vt:lpstr>
      <vt:lpstr>PowerPoint 演示文稿</vt:lpstr>
      <vt:lpstr>PowerPoint 演示文稿</vt:lpstr>
      <vt:lpstr>结论与分析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世界幸福报告数据的多元线性回归分析</dc:title>
  <dc:creator/>
  <cp:lastModifiedBy>金鱼</cp:lastModifiedBy>
  <cp:revision>1</cp:revision>
  <dcterms:created xsi:type="dcterms:W3CDTF">2025-09-15T09:49:12Z</dcterms:created>
  <dcterms:modified xsi:type="dcterms:W3CDTF">2025-09-15T09:49:12Z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2052-12.1.22553.22553</vt:lpwstr>
  </property>
  <property fmtid="{D5CDD505-2E9C-101B-9397-08002B2CF9AE}" pid="3" name="ICV">
    <vt:lpwstr>B75C98F4C40948689CB49D1002CA5FAC</vt:lpwstr>
  </property>
  <property fmtid="{D5CDD505-2E9C-101B-9397-08002B2CF9AE}" pid="4" name="KSOTemplateUUID">
    <vt:lpwstr>v1.0_ai_69796625057</vt:lpwstr>
  </property>
</Properties>
</file>