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6D7EF-C66B-A660-59F9-BFF33F6FE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00813F-4F4D-88E1-02BB-8EC8FF572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34F667-9ED8-A1A2-8347-2C141802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7BE1F-22FB-F0D4-C1A5-40FEA0F6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F538B4-E4E3-C2F4-0DC3-C0F27910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E77F1-55CA-A757-7FAA-7DD2556F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A2F831-BE07-5579-C033-1FCE51C4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22CF4-2937-960D-2568-0F454B8F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EEF91-9025-753C-AB56-98466C92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7B6F4E-9D78-03AB-3FCD-B8EE0E39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0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3BD3924-09B8-0DED-54C9-0D38CA44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75580F-8448-2119-9681-D44C44DED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CC7DED-FD53-A39A-45FB-AEF17BB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5B708-2F54-3755-50E3-B42E213D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7451C-A82A-1821-C92C-0D132CDB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A519C-78C2-B8AC-E57E-7FCFCFEE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FACA73-939C-8EA0-8041-018F9749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CCD892-3FF3-3022-11ED-52D353A5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17F0FC-5460-2EA9-9360-B062948E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B8EE2E-B506-D864-3EE9-E55EB981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25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63FD4-8129-2250-97D9-135C8EB9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C0EB21-C9E7-DDD3-E5EB-450018AD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8B17A0-E9EB-DA1C-6416-70C41EFF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456F72-96B7-585A-9222-93E162E5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917201-573E-2B2E-0DCE-5A7CA1E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FAB9A-BB5F-A09C-3CE0-20FE472D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C04963-3269-023C-5772-8050D6FC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B040B7-44C6-ECFA-5818-C4C457346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FCC73F-8628-99CB-3331-3A3271AF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76AADA-1626-12EC-E132-64449705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11D0EC-DD44-3F54-BEA9-EFB7E4E5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8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04D55-D0A9-4791-C4E0-1708C719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1E44F0-43A2-F7A2-375F-8801531E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CEDDDC-0E4B-6E4E-E3B2-E606FF29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0880921-A56B-857F-C9F7-2191A0D1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A1CA54-2107-47C6-01FA-130DA43A5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6E4EE0-9897-385A-B0EE-6AEE0BD5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2EF5F7-5218-0F93-AE9C-8DB581EA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4526E87-246E-FBC4-3E64-7714E93B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34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07AF5-E2F3-6071-F846-E5F020D7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7661307-0958-3730-DB95-52D44065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D0EC4D-2DAA-5B6E-B292-16A52402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B6D2F3-DCFC-A62E-19B9-071FEA6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7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6E6C7B-AF7D-8542-3F4A-3B2F821A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1AAB18-EE3F-A3A7-4073-BBAAE7BA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BA79D5-899D-EBFD-A652-C0CC37F7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6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F37F2-AD25-12EE-D0B3-D2334E48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838E85-6C8E-3677-BB70-9504428F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BCF560-3229-5E99-A781-3EAAE4BB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09806D-053E-EB39-05E7-2BA446D8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3555DD-D89F-2D94-2471-28DCEABD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07AA7E-8ACC-15CA-C427-38A974FE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4E488B-3442-3A3F-49D7-F22FBC25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BF5450-B0D7-EFD9-1B5B-B001740F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3A78D0-1FDD-45EA-F904-F853761F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34341D-1494-18AD-5D58-3FB20AF0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1F577B-FEFB-813A-0275-26A5D398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C51C38-77D7-4632-791D-56ED88B7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0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A2327D-E29D-803E-A80B-D7F08AB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780AA0-8FB9-08BB-C4CF-6FAF68F1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48C27B-FEDD-B30C-CE2F-031F7A989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CA7E0-02E1-3E48-8BA9-220D6E5C78F3}" type="datetimeFigureOut">
              <a:rPr lang="it-IT" smtClean="0"/>
              <a:t>24/08/24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F525B1-7559-498D-FA1E-903CFD62A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249E46-7E1B-9F77-39D6-990167116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BDC73-C820-944C-8286-44E17CE4A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8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EB925-77CD-C76B-34D7-2059344BA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Rilevamento di malware in log di applicazioni</a:t>
            </a:r>
            <a:br>
              <a:rPr lang="it-IT" sz="3200" dirty="0"/>
            </a:br>
            <a:r>
              <a:rPr lang="it-IT" sz="3200" dirty="0"/>
              <a:t>Android mediante reti neurali: tecniche di</a:t>
            </a:r>
            <a:br>
              <a:rPr lang="it-IT" sz="3200" dirty="0"/>
            </a:br>
            <a:r>
              <a:rPr lang="it-IT" sz="3200" dirty="0"/>
              <a:t>classificazione ed </a:t>
            </a:r>
            <a:r>
              <a:rPr lang="it-IT" sz="3200" dirty="0" err="1"/>
              <a:t>intepretazione</a:t>
            </a:r>
            <a:endParaRPr lang="it-IT" sz="3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BA3C3A-64E3-E90E-C0A6-0CEB5398A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24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89273-C771-EEF3-EB81-CA0AAFDD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7540F-FE4F-9E1F-B1E2-221E0CF4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264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27033-04E7-88F3-0F7B-9C086253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e </a:t>
            </a:r>
            <a:r>
              <a:rPr lang="it-IT" dirty="0" err="1"/>
              <a:t>Deap</a:t>
            </a:r>
            <a:r>
              <a:rPr lang="it-IT" dirty="0"/>
              <a:t> Learning</a:t>
            </a:r>
          </a:p>
        </p:txBody>
      </p:sp>
      <p:pic>
        <p:nvPicPr>
          <p:cNvPr id="5" name="Segnaposto contenuto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6C9DC04-E9ED-D551-79F4-AF3C35D78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370" y="1582404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6987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76ED6-71E2-248D-B0D6-7DD64E52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Explainable</a:t>
            </a:r>
            <a:r>
              <a:rPr lang="it-IT" dirty="0"/>
              <a:t> AI</a:t>
            </a:r>
          </a:p>
        </p:txBody>
      </p:sp>
      <p:pic>
        <p:nvPicPr>
          <p:cNvPr id="5" name="Segnaposto contenuto 4" descr="Immagine che contiene schermata, oscurità, nero&#10;&#10;Descrizione generata automaticamente">
            <a:extLst>
              <a:ext uri="{FF2B5EF4-FFF2-40B4-BE49-F238E27FC236}">
                <a16:creationId xmlns:a16="http://schemas.microsoft.com/office/drawing/2014/main" id="{403F52D8-A38A-05FC-2DDB-E38CDF31D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87" y="1762125"/>
            <a:ext cx="5748337" cy="3233440"/>
          </a:xfrm>
        </p:spPr>
      </p:pic>
    </p:spTree>
    <p:extLst>
      <p:ext uri="{BB962C8B-B14F-4D97-AF65-F5344CB8AC3E}">
        <p14:creationId xmlns:p14="http://schemas.microsoft.com/office/powerpoint/2010/main" val="23050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65A8B-AC70-545F-E9A8-524F0EA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22605E-CBDC-2408-7648-E04E78EF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24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29CBD-E409-F104-FBFE-C35E7B2A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5" name="Segnaposto contenuto 4" descr="Immagine che contiene logo, Carattere, Elementi grafici, clipart&#10;&#10;Descrizione generata automaticamente">
            <a:extLst>
              <a:ext uri="{FF2B5EF4-FFF2-40B4-BE49-F238E27FC236}">
                <a16:creationId xmlns:a16="http://schemas.microsoft.com/office/drawing/2014/main" id="{66149791-842A-9A8D-E98E-00280613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924" y="2142331"/>
            <a:ext cx="3571875" cy="2000250"/>
          </a:xfrm>
        </p:spPr>
      </p:pic>
      <p:pic>
        <p:nvPicPr>
          <p:cNvPr id="7" name="Immagine 6" descr="Immagine che contiene disegno, testo, schizzo, clipart&#10;&#10;Descrizione generata automaticamente">
            <a:extLst>
              <a:ext uri="{FF2B5EF4-FFF2-40B4-BE49-F238E27FC236}">
                <a16:creationId xmlns:a16="http://schemas.microsoft.com/office/drawing/2014/main" id="{75C6CF6E-1D95-D0DB-562A-8451B146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973225"/>
            <a:ext cx="3109914" cy="23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81B64-8EEA-80B1-AF47-2F7A6E24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Grafica</a:t>
            </a:r>
          </a:p>
        </p:txBody>
      </p:sp>
      <p:pic>
        <p:nvPicPr>
          <p:cNvPr id="5" name="Segnaposto contenuto 4" descr="Immagine che contiene testo, schermata, software, design&#10;&#10;Descrizione generata automaticamente">
            <a:extLst>
              <a:ext uri="{FF2B5EF4-FFF2-40B4-BE49-F238E27FC236}">
                <a16:creationId xmlns:a16="http://schemas.microsoft.com/office/drawing/2014/main" id="{1005A84C-34DD-6B42-77E8-1B7DC5566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534" y="1300163"/>
            <a:ext cx="6872931" cy="5557837"/>
          </a:xfrm>
        </p:spPr>
      </p:pic>
    </p:spTree>
    <p:extLst>
      <p:ext uri="{BB962C8B-B14F-4D97-AF65-F5344CB8AC3E}">
        <p14:creationId xmlns:p14="http://schemas.microsoft.com/office/powerpoint/2010/main" val="360772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1F333-01B9-8B3B-09DE-46901291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Allenamento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7DA1B-8EB6-55C6-D08E-6E8A274A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69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A8A1C-6212-9233-17EE-7D5B6F27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0780DC-6EE7-450B-D066-7BF0393F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03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0CCB7-79DF-3A35-7FBB-D072449D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Risulati</a:t>
            </a:r>
            <a:r>
              <a:rPr lang="it-IT" dirty="0"/>
              <a:t> </a:t>
            </a:r>
            <a:r>
              <a:rPr lang="it-IT" dirty="0" err="1"/>
              <a:t>Explainable</a:t>
            </a:r>
            <a:r>
              <a:rPr lang="it-IT" dirty="0"/>
              <a:t> AI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3EA8CE-C96A-0C37-D356-F240AB72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134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di Office</vt:lpstr>
      <vt:lpstr>Rilevamento di malware in log di applicazioni Android mediante reti neurali: tecniche di classificazione ed intepretazione</vt:lpstr>
      <vt:lpstr>Machine Learning e Deap Learning</vt:lpstr>
      <vt:lpstr>Explainable AI</vt:lpstr>
      <vt:lpstr>Sistema</vt:lpstr>
      <vt:lpstr>Strumenti utilizzati</vt:lpstr>
      <vt:lpstr>Interfaccia Grafica</vt:lpstr>
      <vt:lpstr>Allenamento Modello</vt:lpstr>
      <vt:lpstr>Report Modello</vt:lpstr>
      <vt:lpstr>Risulati Explainable AI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MARTUCCI</dc:creator>
  <cp:lastModifiedBy>GIORGIO MARTUCCI</cp:lastModifiedBy>
  <cp:revision>3</cp:revision>
  <dcterms:created xsi:type="dcterms:W3CDTF">2024-08-22T16:12:58Z</dcterms:created>
  <dcterms:modified xsi:type="dcterms:W3CDTF">2024-08-24T17:48:43Z</dcterms:modified>
</cp:coreProperties>
</file>