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4.xml" ContentType="application/vnd.openxmlformats-officedocument.presentationml.notesSlide+xml"/>
  <Override PartName="/ppt/charts/chart3.xml" ContentType="application/vnd.openxmlformats-officedocument.drawingml.chart+xml"/>
  <Override PartName="/ppt/drawings/drawing1.xml" ContentType="application/vnd.openxmlformats-officedocument.drawingml.chartshapes+xml"/>
  <Override PartName="/ppt/charts/chart4.xml" ContentType="application/vnd.openxmlformats-officedocument.drawingml.chart+xml"/>
  <Override PartName="/ppt/drawings/drawing2.xml" ContentType="application/vnd.openxmlformats-officedocument.drawingml.chartshape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5.xml" ContentType="application/vnd.openxmlformats-officedocument.drawingml.chart+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autoCompressPictures="0">
  <p:sldMasterIdLst>
    <p:sldMasterId id="2147483739" r:id="rId1"/>
  </p:sldMasterIdLst>
  <p:notesMasterIdLst>
    <p:notesMasterId r:id="rId40"/>
  </p:notesMasterIdLst>
  <p:handoutMasterIdLst>
    <p:handoutMasterId r:id="rId41"/>
  </p:handoutMasterIdLst>
  <p:sldIdLst>
    <p:sldId id="1291" r:id="rId2"/>
    <p:sldId id="1312" r:id="rId3"/>
    <p:sldId id="1292" r:id="rId4"/>
    <p:sldId id="1303" r:id="rId5"/>
    <p:sldId id="1275" r:id="rId6"/>
    <p:sldId id="1285" r:id="rId7"/>
    <p:sldId id="1294" r:id="rId8"/>
    <p:sldId id="1276" r:id="rId9"/>
    <p:sldId id="1293" r:id="rId10"/>
    <p:sldId id="1278" r:id="rId11"/>
    <p:sldId id="1283" r:id="rId12"/>
    <p:sldId id="1287" r:id="rId13"/>
    <p:sldId id="1304" r:id="rId14"/>
    <p:sldId id="680" r:id="rId15"/>
    <p:sldId id="1311" r:id="rId16"/>
    <p:sldId id="1299" r:id="rId17"/>
    <p:sldId id="1309" r:id="rId18"/>
    <p:sldId id="1277" r:id="rId19"/>
    <p:sldId id="1284" r:id="rId20"/>
    <p:sldId id="1378" r:id="rId21"/>
    <p:sldId id="1480" r:id="rId22"/>
    <p:sldId id="1313" r:id="rId23"/>
    <p:sldId id="1357" r:id="rId24"/>
    <p:sldId id="1356" r:id="rId25"/>
    <p:sldId id="1279" r:id="rId26"/>
    <p:sldId id="681" r:id="rId27"/>
    <p:sldId id="685" r:id="rId28"/>
    <p:sldId id="643" r:id="rId29"/>
    <p:sldId id="644" r:id="rId30"/>
    <p:sldId id="1307" r:id="rId31"/>
    <p:sldId id="686" r:id="rId32"/>
    <p:sldId id="919" r:id="rId33"/>
    <p:sldId id="671" r:id="rId34"/>
    <p:sldId id="1297" r:id="rId35"/>
    <p:sldId id="1184" r:id="rId36"/>
    <p:sldId id="831" r:id="rId37"/>
    <p:sldId id="699" r:id="rId38"/>
    <p:sldId id="651" r:id="rId39"/>
  </p:sldIdLst>
  <p:sldSz cx="9906000" cy="6858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12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E4007F"/>
    <a:srgbClr val="000000"/>
    <a:srgbClr val="00A0E9"/>
    <a:srgbClr val="0071BC"/>
    <a:srgbClr val="FF5050"/>
    <a:srgbClr val="373737"/>
    <a:srgbClr val="00FF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37" autoAdjust="0"/>
    <p:restoredTop sz="96327" autoAdjust="0"/>
  </p:normalViewPr>
  <p:slideViewPr>
    <p:cSldViewPr>
      <p:cViewPr varScale="1">
        <p:scale>
          <a:sx n="73" d="100"/>
          <a:sy n="73" d="100"/>
        </p:scale>
        <p:origin x="918" y="78"/>
      </p:cViewPr>
      <p:guideLst>
        <p:guide pos="3120"/>
        <p:guide orient="horz" pos="2160"/>
      </p:guideLst>
    </p:cSldViewPr>
  </p:slideViewPr>
  <p:outlineViewPr>
    <p:cViewPr>
      <p:scale>
        <a:sx n="33" d="100"/>
        <a:sy n="33" d="100"/>
      </p:scale>
      <p:origin x="0" y="342"/>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76" d="100"/>
          <a:sy n="76" d="100"/>
        </p:scale>
        <p:origin x="3600" y="102"/>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192184310294541E-2"/>
          <c:y val="0.11097035092835619"/>
          <c:w val="0.93378497132302907"/>
          <c:h val="0.81552157091474675"/>
        </c:manualLayout>
      </c:layout>
      <c:barChart>
        <c:barDir val="col"/>
        <c:grouping val="stacked"/>
        <c:varyColors val="0"/>
        <c:ser>
          <c:idx val="0"/>
          <c:order val="0"/>
          <c:spPr>
            <a:solidFill>
              <a:schemeClr val="tx2"/>
            </a:solidFill>
            <a:ln w="25400">
              <a:noFill/>
            </a:ln>
          </c:spPr>
          <c:invertIfNegative val="0"/>
          <c:dPt>
            <c:idx val="0"/>
            <c:invertIfNegative val="0"/>
            <c:bubble3D val="0"/>
            <c:spPr>
              <a:solidFill>
                <a:schemeClr val="tx1">
                  <a:lumMod val="40000"/>
                  <a:lumOff val="60000"/>
                </a:schemeClr>
              </a:solidFill>
              <a:ln w="25400">
                <a:noFill/>
              </a:ln>
            </c:spPr>
            <c:extLst>
              <c:ext xmlns:c16="http://schemas.microsoft.com/office/drawing/2014/chart" uri="{C3380CC4-5D6E-409C-BE32-E72D297353CC}">
                <c16:uniqueId val="{00000001-FC4E-534B-83A1-6BE20360C012}"/>
              </c:ext>
            </c:extLst>
          </c:dPt>
          <c:dPt>
            <c:idx val="1"/>
            <c:invertIfNegative val="0"/>
            <c:bubble3D val="0"/>
            <c:spPr>
              <a:solidFill>
                <a:schemeClr val="tx1">
                  <a:lumMod val="40000"/>
                  <a:lumOff val="60000"/>
                </a:schemeClr>
              </a:solidFill>
              <a:ln w="25400">
                <a:noFill/>
              </a:ln>
            </c:spPr>
            <c:extLst>
              <c:ext xmlns:c16="http://schemas.microsoft.com/office/drawing/2014/chart" uri="{C3380CC4-5D6E-409C-BE32-E72D297353CC}">
                <c16:uniqueId val="{00000003-FC4E-534B-83A1-6BE20360C012}"/>
              </c:ext>
            </c:extLst>
          </c:dPt>
          <c:dPt>
            <c:idx val="2"/>
            <c:invertIfNegative val="0"/>
            <c:bubble3D val="0"/>
            <c:spPr>
              <a:solidFill>
                <a:schemeClr val="tx1">
                  <a:lumMod val="40000"/>
                  <a:lumOff val="60000"/>
                </a:schemeClr>
              </a:solidFill>
              <a:ln w="25400">
                <a:noFill/>
              </a:ln>
            </c:spPr>
            <c:extLst>
              <c:ext xmlns:c16="http://schemas.microsoft.com/office/drawing/2014/chart" uri="{C3380CC4-5D6E-409C-BE32-E72D297353CC}">
                <c16:uniqueId val="{00000005-FC4E-534B-83A1-6BE20360C012}"/>
              </c:ext>
            </c:extLst>
          </c:dPt>
          <c:dPt>
            <c:idx val="3"/>
            <c:invertIfNegative val="0"/>
            <c:bubble3D val="0"/>
            <c:spPr>
              <a:solidFill>
                <a:schemeClr val="accent1"/>
              </a:solidFill>
              <a:ln w="25400">
                <a:noFill/>
              </a:ln>
            </c:spPr>
            <c:extLst>
              <c:ext xmlns:c16="http://schemas.microsoft.com/office/drawing/2014/chart" uri="{C3380CC4-5D6E-409C-BE32-E72D297353CC}">
                <c16:uniqueId val="{00000007-FC4E-534B-83A1-6BE20360C012}"/>
              </c:ext>
            </c:extLst>
          </c:dPt>
          <c:dPt>
            <c:idx val="4"/>
            <c:invertIfNegative val="0"/>
            <c:bubble3D val="0"/>
            <c:spPr>
              <a:solidFill>
                <a:schemeClr val="accent2"/>
              </a:solidFill>
              <a:ln w="25400">
                <a:noFill/>
              </a:ln>
            </c:spPr>
            <c:extLst>
              <c:ext xmlns:c16="http://schemas.microsoft.com/office/drawing/2014/chart" uri="{C3380CC4-5D6E-409C-BE32-E72D297353CC}">
                <c16:uniqueId val="{00000009-FC4E-534B-83A1-6BE20360C012}"/>
              </c:ext>
            </c:extLst>
          </c:dPt>
          <c:cat>
            <c:numRef>
              <c:f>graph!$B$2:$B$6</c:f>
              <c:numCache>
                <c:formatCode>General</c:formatCode>
                <c:ptCount val="5"/>
                <c:pt idx="0">
                  <c:v>2012</c:v>
                </c:pt>
                <c:pt idx="1">
                  <c:v>2013</c:v>
                </c:pt>
                <c:pt idx="2">
                  <c:v>2014</c:v>
                </c:pt>
                <c:pt idx="3">
                  <c:v>2015</c:v>
                </c:pt>
                <c:pt idx="4">
                  <c:v>2016</c:v>
                </c:pt>
              </c:numCache>
            </c:numRef>
          </c:cat>
          <c:val>
            <c:numRef>
              <c:f>graph!$C$2:$C$6</c:f>
              <c:numCache>
                <c:formatCode>"¥"#,##0_);\("¥"#,##0\)</c:formatCode>
                <c:ptCount val="5"/>
                <c:pt idx="0">
                  <c:v>120</c:v>
                </c:pt>
                <c:pt idx="1">
                  <c:v>200</c:v>
                </c:pt>
                <c:pt idx="2">
                  <c:v>160</c:v>
                </c:pt>
                <c:pt idx="3">
                  <c:v>240</c:v>
                </c:pt>
                <c:pt idx="4">
                  <c:v>360</c:v>
                </c:pt>
              </c:numCache>
            </c:numRef>
          </c:val>
          <c:extLst>
            <c:ext xmlns:c16="http://schemas.microsoft.com/office/drawing/2014/chart" uri="{C3380CC4-5D6E-409C-BE32-E72D297353CC}">
              <c16:uniqueId val="{0000000A-FC4E-534B-83A1-6BE20360C012}"/>
            </c:ext>
          </c:extLst>
        </c:ser>
        <c:dLbls>
          <c:showLegendKey val="0"/>
          <c:showVal val="0"/>
          <c:showCatName val="0"/>
          <c:showSerName val="0"/>
          <c:showPercent val="0"/>
          <c:showBubbleSize val="0"/>
        </c:dLbls>
        <c:gapWidth val="50"/>
        <c:overlap val="100"/>
        <c:axId val="233859712"/>
        <c:axId val="234093184"/>
      </c:barChart>
      <c:lineChart>
        <c:grouping val="standard"/>
        <c:varyColors val="0"/>
        <c:ser>
          <c:idx val="1"/>
          <c:order val="1"/>
          <c:marker>
            <c:symbol val="square"/>
            <c:size val="8"/>
          </c:marker>
          <c:dLbls>
            <c:spPr>
              <a:noFill/>
              <a:ln>
                <a:noFill/>
              </a:ln>
              <a:effectLst/>
            </c:spPr>
            <c:txPr>
              <a:bodyPr/>
              <a:lstStyle/>
              <a:p>
                <a:pPr>
                  <a:defRPr sz="1000">
                    <a:solidFill>
                      <a:schemeClr val="bg1"/>
                    </a:solidFill>
                    <a:latin typeface="メイリオ" pitchFamily="50" charset="-128"/>
                    <a:ea typeface="メイリオ" pitchFamily="50" charset="-128"/>
                    <a:cs typeface="メイリオ" pitchFamily="50" charset="-128"/>
                  </a:defRPr>
                </a:pPr>
                <a:endParaRPr lang="ja-JP"/>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graph!$D$2:$D$6</c:f>
              <c:numCache>
                <c:formatCode>General</c:formatCode>
                <c:ptCount val="5"/>
              </c:numCache>
            </c:numRef>
          </c:val>
          <c:smooth val="0"/>
          <c:extLst>
            <c:ext xmlns:c16="http://schemas.microsoft.com/office/drawing/2014/chart" uri="{C3380CC4-5D6E-409C-BE32-E72D297353CC}">
              <c16:uniqueId val="{0000000B-FC4E-534B-83A1-6BE20360C012}"/>
            </c:ext>
          </c:extLst>
        </c:ser>
        <c:dLbls>
          <c:showLegendKey val="0"/>
          <c:showVal val="0"/>
          <c:showCatName val="0"/>
          <c:showSerName val="0"/>
          <c:showPercent val="0"/>
          <c:showBubbleSize val="0"/>
        </c:dLbls>
        <c:marker val="1"/>
        <c:smooth val="0"/>
        <c:axId val="233859712"/>
        <c:axId val="234093184"/>
      </c:lineChart>
      <c:catAx>
        <c:axId val="233859712"/>
        <c:scaling>
          <c:orientation val="minMax"/>
        </c:scaling>
        <c:delete val="0"/>
        <c:axPos val="b"/>
        <c:numFmt formatCode="@" sourceLinked="0"/>
        <c:majorTickMark val="none"/>
        <c:minorTickMark val="none"/>
        <c:tickLblPos val="low"/>
        <c:spPr>
          <a:ln w="38100">
            <a:solidFill>
              <a:schemeClr val="tx1">
                <a:lumMod val="60000"/>
                <a:lumOff val="40000"/>
              </a:schemeClr>
            </a:solidFill>
            <a:prstDash val="solid"/>
          </a:ln>
        </c:spPr>
        <c:txPr>
          <a:bodyPr rot="0" vert="horz"/>
          <a:lstStyle/>
          <a:p>
            <a:pPr>
              <a:defRPr sz="1200" b="0" i="0" u="none" strike="noStrike" baseline="0">
                <a:solidFill>
                  <a:schemeClr val="tx1"/>
                </a:solidFill>
                <a:latin typeface="+mn-ea"/>
                <a:ea typeface="+mn-ea"/>
                <a:cs typeface="メイリオ"/>
              </a:defRPr>
            </a:pPr>
            <a:endParaRPr lang="ja-JP"/>
          </a:p>
        </c:txPr>
        <c:crossAx val="234093184"/>
        <c:crosses val="autoZero"/>
        <c:auto val="1"/>
        <c:lblAlgn val="ctr"/>
        <c:lblOffset val="100"/>
        <c:tickMarkSkip val="1"/>
        <c:noMultiLvlLbl val="0"/>
      </c:catAx>
      <c:valAx>
        <c:axId val="234093184"/>
        <c:scaling>
          <c:orientation val="minMax"/>
          <c:max val="400"/>
          <c:min val="0"/>
        </c:scaling>
        <c:delete val="0"/>
        <c:axPos val="l"/>
        <c:majorGridlines>
          <c:spPr>
            <a:ln w="6350">
              <a:solidFill>
                <a:schemeClr val="tx1">
                  <a:lumMod val="60000"/>
                  <a:lumOff val="40000"/>
                </a:schemeClr>
              </a:solidFill>
              <a:prstDash val="dash"/>
            </a:ln>
          </c:spPr>
        </c:majorGridlines>
        <c:numFmt formatCode="#,##0_);[Red]\(#,##0\)" sourceLinked="0"/>
        <c:majorTickMark val="in"/>
        <c:minorTickMark val="none"/>
        <c:tickLblPos val="nextTo"/>
        <c:spPr>
          <a:ln w="9525">
            <a:noFill/>
          </a:ln>
        </c:spPr>
        <c:txPr>
          <a:bodyPr rot="0" vert="horz"/>
          <a:lstStyle/>
          <a:p>
            <a:pPr>
              <a:defRPr sz="1200" b="0" i="0" u="none" strike="noStrike" baseline="0">
                <a:solidFill>
                  <a:schemeClr val="tx1"/>
                </a:solidFill>
                <a:latin typeface="+mn-ea"/>
                <a:ea typeface="+mn-ea"/>
                <a:cs typeface="メイリオ"/>
              </a:defRPr>
            </a:pPr>
            <a:endParaRPr lang="ja-JP"/>
          </a:p>
        </c:txPr>
        <c:crossAx val="233859712"/>
        <c:crosses val="autoZero"/>
        <c:crossBetween val="between"/>
        <c:majorUnit val="100"/>
      </c:valAx>
      <c:spPr>
        <a:noFill/>
        <a:ln w="25400">
          <a:noFill/>
        </a:ln>
      </c:spPr>
    </c:plotArea>
    <c:plotVisOnly val="1"/>
    <c:dispBlanksAs val="gap"/>
    <c:showDLblsOverMax val="0"/>
  </c:chart>
  <c:spPr>
    <a:noFill/>
    <a:ln w="9525">
      <a:noFill/>
    </a:ln>
  </c:spPr>
  <c:txPr>
    <a:bodyPr/>
    <a:lstStyle/>
    <a:p>
      <a:pPr>
        <a:defRPr sz="1450" b="0" i="0" u="none" strike="noStrike" baseline="0">
          <a:solidFill>
            <a:srgbClr val="000000"/>
          </a:solidFill>
          <a:latin typeface="ＭＳ Ｐゴシック"/>
          <a:ea typeface="ＭＳ Ｐゴシック"/>
          <a:cs typeface="ＭＳ Ｐゴシック"/>
        </a:defRPr>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978598771874317"/>
          <c:y val="3.6850911552272769E-2"/>
          <c:w val="0.80316429626488151"/>
          <c:h val="0.85266335544827665"/>
        </c:manualLayout>
      </c:layout>
      <c:barChart>
        <c:barDir val="bar"/>
        <c:grouping val="clustered"/>
        <c:varyColors val="0"/>
        <c:ser>
          <c:idx val="0"/>
          <c:order val="0"/>
          <c:tx>
            <c:strRef>
              <c:f>'1'!$C$2</c:f>
              <c:strCache>
                <c:ptCount val="1"/>
              </c:strCache>
            </c:strRef>
          </c:tx>
          <c:spPr>
            <a:solidFill>
              <a:schemeClr val="accent2"/>
            </a:solidFill>
            <a:ln w="63500">
              <a:noFill/>
            </a:ln>
          </c:spPr>
          <c:invertIfNegative val="0"/>
          <c:dPt>
            <c:idx val="0"/>
            <c:invertIfNegative val="0"/>
            <c:bubble3D val="0"/>
            <c:extLst>
              <c:ext xmlns:c16="http://schemas.microsoft.com/office/drawing/2014/chart" uri="{C3380CC4-5D6E-409C-BE32-E72D297353CC}">
                <c16:uniqueId val="{00000000-D1E4-4041-B44D-462B830AB9CA}"/>
              </c:ext>
            </c:extLst>
          </c:dPt>
          <c:dPt>
            <c:idx val="1"/>
            <c:invertIfNegative val="0"/>
            <c:bubble3D val="0"/>
            <c:spPr>
              <a:solidFill>
                <a:schemeClr val="accent1"/>
              </a:solidFill>
              <a:ln w="63500">
                <a:noFill/>
              </a:ln>
            </c:spPr>
            <c:extLst>
              <c:ext xmlns:c16="http://schemas.microsoft.com/office/drawing/2014/chart" uri="{C3380CC4-5D6E-409C-BE32-E72D297353CC}">
                <c16:uniqueId val="{00000003-D1E4-4041-B44D-462B830AB9CA}"/>
              </c:ext>
            </c:extLst>
          </c:dPt>
          <c:dPt>
            <c:idx val="2"/>
            <c:invertIfNegative val="0"/>
            <c:bubble3D val="0"/>
            <c:spPr>
              <a:solidFill>
                <a:schemeClr val="tx1">
                  <a:lumMod val="40000"/>
                  <a:lumOff val="60000"/>
                </a:schemeClr>
              </a:solidFill>
              <a:ln w="63500">
                <a:noFill/>
              </a:ln>
            </c:spPr>
            <c:extLst>
              <c:ext xmlns:c16="http://schemas.microsoft.com/office/drawing/2014/chart" uri="{C3380CC4-5D6E-409C-BE32-E72D297353CC}">
                <c16:uniqueId val="{00000004-D1E4-4041-B44D-462B830AB9CA}"/>
              </c:ext>
            </c:extLst>
          </c:dPt>
          <c:dPt>
            <c:idx val="3"/>
            <c:invertIfNegative val="0"/>
            <c:bubble3D val="0"/>
            <c:spPr>
              <a:solidFill>
                <a:schemeClr val="tx1">
                  <a:lumMod val="40000"/>
                  <a:lumOff val="60000"/>
                </a:schemeClr>
              </a:solidFill>
              <a:ln w="63500">
                <a:noFill/>
              </a:ln>
            </c:spPr>
            <c:extLst>
              <c:ext xmlns:c16="http://schemas.microsoft.com/office/drawing/2014/chart" uri="{C3380CC4-5D6E-409C-BE32-E72D297353CC}">
                <c16:uniqueId val="{00000005-D1E4-4041-B44D-462B830AB9CA}"/>
              </c:ext>
            </c:extLst>
          </c:dPt>
          <c:dPt>
            <c:idx val="4"/>
            <c:invertIfNegative val="0"/>
            <c:bubble3D val="0"/>
            <c:spPr>
              <a:solidFill>
                <a:schemeClr val="tx1">
                  <a:lumMod val="40000"/>
                  <a:lumOff val="60000"/>
                </a:schemeClr>
              </a:solidFill>
              <a:ln w="63500">
                <a:noFill/>
              </a:ln>
            </c:spPr>
            <c:extLst>
              <c:ext xmlns:c16="http://schemas.microsoft.com/office/drawing/2014/chart" uri="{C3380CC4-5D6E-409C-BE32-E72D297353CC}">
                <c16:uniqueId val="{00000006-D1E4-4041-B44D-462B830AB9CA}"/>
              </c:ext>
            </c:extLst>
          </c:dPt>
          <c:dPt>
            <c:idx val="9"/>
            <c:invertIfNegative val="0"/>
            <c:bubble3D val="0"/>
            <c:extLst>
              <c:ext xmlns:c16="http://schemas.microsoft.com/office/drawing/2014/chart" uri="{C3380CC4-5D6E-409C-BE32-E72D297353CC}">
                <c16:uniqueId val="{00000001-D1E4-4041-B44D-462B830AB9CA}"/>
              </c:ext>
            </c:extLst>
          </c:dPt>
          <c:cat>
            <c:strRef>
              <c:f>'1'!$B$3:$B$7</c:f>
              <c:strCache>
                <c:ptCount val="5"/>
                <c:pt idx="0">
                  <c:v>Q1</c:v>
                </c:pt>
                <c:pt idx="1">
                  <c:v>Q2</c:v>
                </c:pt>
                <c:pt idx="2">
                  <c:v>Q3</c:v>
                </c:pt>
                <c:pt idx="3">
                  <c:v>Q4</c:v>
                </c:pt>
                <c:pt idx="4">
                  <c:v>Q5</c:v>
                </c:pt>
              </c:strCache>
            </c:strRef>
          </c:cat>
          <c:val>
            <c:numRef>
              <c:f>'1'!$C$3:$C$7</c:f>
              <c:numCache>
                <c:formatCode>0.00%</c:formatCode>
                <c:ptCount val="5"/>
                <c:pt idx="0">
                  <c:v>0.85</c:v>
                </c:pt>
                <c:pt idx="1">
                  <c:v>0.5</c:v>
                </c:pt>
                <c:pt idx="2">
                  <c:v>0.3</c:v>
                </c:pt>
                <c:pt idx="3">
                  <c:v>0.2</c:v>
                </c:pt>
                <c:pt idx="4">
                  <c:v>0.1</c:v>
                </c:pt>
              </c:numCache>
            </c:numRef>
          </c:val>
          <c:extLst>
            <c:ext xmlns:c16="http://schemas.microsoft.com/office/drawing/2014/chart" uri="{C3380CC4-5D6E-409C-BE32-E72D297353CC}">
              <c16:uniqueId val="{00000002-D1E4-4041-B44D-462B830AB9CA}"/>
            </c:ext>
          </c:extLst>
        </c:ser>
        <c:dLbls>
          <c:showLegendKey val="0"/>
          <c:showVal val="0"/>
          <c:showCatName val="0"/>
          <c:showSerName val="0"/>
          <c:showPercent val="0"/>
          <c:showBubbleSize val="0"/>
        </c:dLbls>
        <c:gapWidth val="50"/>
        <c:axId val="190022784"/>
        <c:axId val="190024320"/>
      </c:barChart>
      <c:catAx>
        <c:axId val="190022784"/>
        <c:scaling>
          <c:orientation val="maxMin"/>
        </c:scaling>
        <c:delete val="0"/>
        <c:axPos val="l"/>
        <c:numFmt formatCode="General" sourceLinked="1"/>
        <c:majorTickMark val="none"/>
        <c:minorTickMark val="none"/>
        <c:tickLblPos val="nextTo"/>
        <c:spPr>
          <a:ln w="38100">
            <a:solidFill>
              <a:schemeClr val="tx1">
                <a:lumMod val="60000"/>
                <a:lumOff val="40000"/>
              </a:schemeClr>
            </a:solidFill>
          </a:ln>
        </c:spPr>
        <c:txPr>
          <a:bodyPr/>
          <a:lstStyle/>
          <a:p>
            <a:pPr>
              <a:defRPr sz="1200">
                <a:solidFill>
                  <a:schemeClr val="tx1"/>
                </a:solidFill>
                <a:latin typeface="メイリオ" panose="020B0604030504040204" pitchFamily="50" charset="-128"/>
                <a:ea typeface="メイリオ" panose="020B0604030504040204" pitchFamily="50" charset="-128"/>
              </a:defRPr>
            </a:pPr>
            <a:endParaRPr lang="ja-JP"/>
          </a:p>
        </c:txPr>
        <c:crossAx val="190024320"/>
        <c:crosses val="autoZero"/>
        <c:auto val="1"/>
        <c:lblAlgn val="ctr"/>
        <c:lblOffset val="100"/>
        <c:noMultiLvlLbl val="0"/>
      </c:catAx>
      <c:valAx>
        <c:axId val="190024320"/>
        <c:scaling>
          <c:orientation val="minMax"/>
          <c:max val="1"/>
        </c:scaling>
        <c:delete val="0"/>
        <c:axPos val="t"/>
        <c:majorGridlines>
          <c:spPr>
            <a:ln w="6350">
              <a:solidFill>
                <a:schemeClr val="tx1">
                  <a:lumMod val="60000"/>
                  <a:lumOff val="40000"/>
                </a:schemeClr>
              </a:solidFill>
              <a:prstDash val="dash"/>
            </a:ln>
          </c:spPr>
        </c:majorGridlines>
        <c:numFmt formatCode="0%" sourceLinked="0"/>
        <c:majorTickMark val="in"/>
        <c:minorTickMark val="none"/>
        <c:tickLblPos val="high"/>
        <c:spPr>
          <a:ln>
            <a:noFill/>
          </a:ln>
        </c:spPr>
        <c:txPr>
          <a:bodyPr/>
          <a:lstStyle/>
          <a:p>
            <a:pPr>
              <a:defRPr sz="1200" b="0">
                <a:solidFill>
                  <a:schemeClr val="tx1"/>
                </a:solidFill>
                <a:latin typeface="メイリオ" panose="020B0604030504040204" pitchFamily="50" charset="-128"/>
                <a:ea typeface="メイリオ" panose="020B0604030504040204" pitchFamily="50" charset="-128"/>
              </a:defRPr>
            </a:pPr>
            <a:endParaRPr lang="ja-JP"/>
          </a:p>
        </c:txPr>
        <c:crossAx val="190022784"/>
        <c:crosses val="autoZero"/>
        <c:crossBetween val="between"/>
        <c:majorUnit val="0.2"/>
      </c:valAx>
    </c:plotArea>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192184310294541E-2"/>
          <c:y val="0.11097035092835619"/>
          <c:w val="0.93378497132302907"/>
          <c:h val="0.81552157091474675"/>
        </c:manualLayout>
      </c:layout>
      <c:lineChart>
        <c:grouping val="standard"/>
        <c:varyColors val="0"/>
        <c:ser>
          <c:idx val="0"/>
          <c:order val="0"/>
          <c:spPr>
            <a:ln w="38100">
              <a:solidFill>
                <a:schemeClr val="accent3"/>
              </a:solidFill>
            </a:ln>
          </c:spPr>
          <c:marker>
            <c:symbol val="none"/>
          </c:marker>
          <c:cat>
            <c:strRef>
              <c:f>graph!$B$2:$B$6</c:f>
              <c:strCache>
                <c:ptCount val="5"/>
                <c:pt idx="0">
                  <c:v>JAN</c:v>
                </c:pt>
                <c:pt idx="1">
                  <c:v>FEB</c:v>
                </c:pt>
                <c:pt idx="2">
                  <c:v>MAR</c:v>
                </c:pt>
                <c:pt idx="3">
                  <c:v>APR</c:v>
                </c:pt>
                <c:pt idx="4">
                  <c:v>MAY</c:v>
                </c:pt>
              </c:strCache>
            </c:strRef>
          </c:cat>
          <c:val>
            <c:numRef>
              <c:f>graph!$C$2:$C$6</c:f>
              <c:numCache>
                <c:formatCode>0.00_);[Red]\(0.00\)</c:formatCode>
                <c:ptCount val="5"/>
                <c:pt idx="0">
                  <c:v>0.2</c:v>
                </c:pt>
                <c:pt idx="1">
                  <c:v>0.8</c:v>
                </c:pt>
                <c:pt idx="2">
                  <c:v>0.5</c:v>
                </c:pt>
                <c:pt idx="3">
                  <c:v>1.2</c:v>
                </c:pt>
                <c:pt idx="4">
                  <c:v>2</c:v>
                </c:pt>
              </c:numCache>
            </c:numRef>
          </c:val>
          <c:smooth val="0"/>
          <c:extLst>
            <c:ext xmlns:c16="http://schemas.microsoft.com/office/drawing/2014/chart" uri="{C3380CC4-5D6E-409C-BE32-E72D297353CC}">
              <c16:uniqueId val="{00000000-92D7-7249-A4FA-B3AC6B5CF1C5}"/>
            </c:ext>
          </c:extLst>
        </c:ser>
        <c:ser>
          <c:idx val="1"/>
          <c:order val="1"/>
          <c:spPr>
            <a:ln w="38100">
              <a:solidFill>
                <a:schemeClr val="accent2"/>
              </a:solidFill>
            </a:ln>
          </c:spPr>
          <c:marker>
            <c:symbol val="none"/>
          </c:marker>
          <c:cat>
            <c:strRef>
              <c:f>graph!$B$2:$B$6</c:f>
              <c:strCache>
                <c:ptCount val="5"/>
                <c:pt idx="0">
                  <c:v>JAN</c:v>
                </c:pt>
                <c:pt idx="1">
                  <c:v>FEB</c:v>
                </c:pt>
                <c:pt idx="2">
                  <c:v>MAR</c:v>
                </c:pt>
                <c:pt idx="3">
                  <c:v>APR</c:v>
                </c:pt>
                <c:pt idx="4">
                  <c:v>MAY</c:v>
                </c:pt>
              </c:strCache>
            </c:strRef>
          </c:cat>
          <c:val>
            <c:numRef>
              <c:f>graph!$D$2:$D$6</c:f>
              <c:numCache>
                <c:formatCode>0.00_);[Red]\(0.00\)</c:formatCode>
                <c:ptCount val="5"/>
                <c:pt idx="0">
                  <c:v>0.5</c:v>
                </c:pt>
                <c:pt idx="1">
                  <c:v>1.2</c:v>
                </c:pt>
                <c:pt idx="2">
                  <c:v>0.6</c:v>
                </c:pt>
                <c:pt idx="3">
                  <c:v>2.5</c:v>
                </c:pt>
                <c:pt idx="4">
                  <c:v>1.8</c:v>
                </c:pt>
              </c:numCache>
            </c:numRef>
          </c:val>
          <c:smooth val="0"/>
          <c:extLst>
            <c:ext xmlns:c16="http://schemas.microsoft.com/office/drawing/2014/chart" uri="{C3380CC4-5D6E-409C-BE32-E72D297353CC}">
              <c16:uniqueId val="{00000001-92D7-7249-A4FA-B3AC6B5CF1C5}"/>
            </c:ext>
          </c:extLst>
        </c:ser>
        <c:ser>
          <c:idx val="2"/>
          <c:order val="2"/>
          <c:spPr>
            <a:ln w="38100">
              <a:solidFill>
                <a:schemeClr val="accent1"/>
              </a:solidFill>
            </a:ln>
          </c:spPr>
          <c:marker>
            <c:symbol val="none"/>
          </c:marker>
          <c:cat>
            <c:strRef>
              <c:f>graph!$B$2:$B$6</c:f>
              <c:strCache>
                <c:ptCount val="5"/>
                <c:pt idx="0">
                  <c:v>JAN</c:v>
                </c:pt>
                <c:pt idx="1">
                  <c:v>FEB</c:v>
                </c:pt>
                <c:pt idx="2">
                  <c:v>MAR</c:v>
                </c:pt>
                <c:pt idx="3">
                  <c:v>APR</c:v>
                </c:pt>
                <c:pt idx="4">
                  <c:v>MAY</c:v>
                </c:pt>
              </c:strCache>
            </c:strRef>
          </c:cat>
          <c:val>
            <c:numRef>
              <c:f>graph!$E$2:$E$6</c:f>
              <c:numCache>
                <c:formatCode>0.00_);[Red]\(0.00\)</c:formatCode>
                <c:ptCount val="5"/>
                <c:pt idx="0">
                  <c:v>0.6</c:v>
                </c:pt>
                <c:pt idx="1">
                  <c:v>1.6</c:v>
                </c:pt>
                <c:pt idx="2">
                  <c:v>1.5</c:v>
                </c:pt>
                <c:pt idx="3">
                  <c:v>2</c:v>
                </c:pt>
                <c:pt idx="4">
                  <c:v>0.3</c:v>
                </c:pt>
              </c:numCache>
            </c:numRef>
          </c:val>
          <c:smooth val="0"/>
          <c:extLst>
            <c:ext xmlns:c16="http://schemas.microsoft.com/office/drawing/2014/chart" uri="{C3380CC4-5D6E-409C-BE32-E72D297353CC}">
              <c16:uniqueId val="{00000002-92D7-7249-A4FA-B3AC6B5CF1C5}"/>
            </c:ext>
          </c:extLst>
        </c:ser>
        <c:ser>
          <c:idx val="3"/>
          <c:order val="3"/>
          <c:spPr>
            <a:ln w="38100">
              <a:solidFill>
                <a:schemeClr val="accent4"/>
              </a:solidFill>
            </a:ln>
          </c:spPr>
          <c:marker>
            <c:symbol val="none"/>
          </c:marker>
          <c:cat>
            <c:strRef>
              <c:f>graph!$B$2:$B$6</c:f>
              <c:strCache>
                <c:ptCount val="5"/>
                <c:pt idx="0">
                  <c:v>JAN</c:v>
                </c:pt>
                <c:pt idx="1">
                  <c:v>FEB</c:v>
                </c:pt>
                <c:pt idx="2">
                  <c:v>MAR</c:v>
                </c:pt>
                <c:pt idx="3">
                  <c:v>APR</c:v>
                </c:pt>
                <c:pt idx="4">
                  <c:v>MAY</c:v>
                </c:pt>
              </c:strCache>
            </c:strRef>
          </c:cat>
          <c:val>
            <c:numRef>
              <c:f>graph!$F$2:$F$6</c:f>
              <c:numCache>
                <c:formatCode>0.00_);[Red]\(0.00\)</c:formatCode>
                <c:ptCount val="5"/>
                <c:pt idx="0">
                  <c:v>0.8</c:v>
                </c:pt>
                <c:pt idx="1">
                  <c:v>1.3</c:v>
                </c:pt>
                <c:pt idx="2">
                  <c:v>1.2</c:v>
                </c:pt>
                <c:pt idx="3">
                  <c:v>1.5</c:v>
                </c:pt>
                <c:pt idx="4">
                  <c:v>2.5</c:v>
                </c:pt>
              </c:numCache>
            </c:numRef>
          </c:val>
          <c:smooth val="0"/>
          <c:extLst>
            <c:ext xmlns:c16="http://schemas.microsoft.com/office/drawing/2014/chart" uri="{C3380CC4-5D6E-409C-BE32-E72D297353CC}">
              <c16:uniqueId val="{00000003-92D7-7249-A4FA-B3AC6B5CF1C5}"/>
            </c:ext>
          </c:extLst>
        </c:ser>
        <c:dLbls>
          <c:showLegendKey val="0"/>
          <c:showVal val="0"/>
          <c:showCatName val="0"/>
          <c:showSerName val="0"/>
          <c:showPercent val="0"/>
          <c:showBubbleSize val="0"/>
        </c:dLbls>
        <c:smooth val="0"/>
        <c:axId val="234720256"/>
        <c:axId val="234533632"/>
      </c:lineChart>
      <c:catAx>
        <c:axId val="234720256"/>
        <c:scaling>
          <c:orientation val="minMax"/>
        </c:scaling>
        <c:delete val="0"/>
        <c:axPos val="b"/>
        <c:numFmt formatCode="@" sourceLinked="0"/>
        <c:majorTickMark val="none"/>
        <c:minorTickMark val="none"/>
        <c:tickLblPos val="low"/>
        <c:spPr>
          <a:ln w="38100">
            <a:solidFill>
              <a:schemeClr val="tx1">
                <a:lumMod val="60000"/>
                <a:lumOff val="40000"/>
              </a:schemeClr>
            </a:solidFill>
            <a:prstDash val="solid"/>
          </a:ln>
        </c:spPr>
        <c:txPr>
          <a:bodyPr rot="0" vert="horz"/>
          <a:lstStyle/>
          <a:p>
            <a:pPr>
              <a:defRPr sz="1200" b="0" i="0" u="none" strike="noStrike" baseline="0">
                <a:solidFill>
                  <a:srgbClr val="333333"/>
                </a:solidFill>
                <a:latin typeface="+mn-ea"/>
                <a:ea typeface="+mn-ea"/>
                <a:cs typeface="メイリオ"/>
              </a:defRPr>
            </a:pPr>
            <a:endParaRPr lang="ja-JP"/>
          </a:p>
        </c:txPr>
        <c:crossAx val="234533632"/>
        <c:crosses val="autoZero"/>
        <c:auto val="1"/>
        <c:lblAlgn val="ctr"/>
        <c:lblOffset val="100"/>
        <c:tickMarkSkip val="1"/>
        <c:noMultiLvlLbl val="0"/>
      </c:catAx>
      <c:valAx>
        <c:axId val="234533632"/>
        <c:scaling>
          <c:orientation val="minMax"/>
          <c:max val="3"/>
          <c:min val="0"/>
        </c:scaling>
        <c:delete val="0"/>
        <c:axPos val="l"/>
        <c:majorGridlines>
          <c:spPr>
            <a:ln w="6350">
              <a:solidFill>
                <a:schemeClr val="tx1">
                  <a:lumMod val="60000"/>
                  <a:lumOff val="40000"/>
                </a:schemeClr>
              </a:solidFill>
              <a:prstDash val="dash"/>
            </a:ln>
          </c:spPr>
        </c:majorGridlines>
        <c:numFmt formatCode="General" sourceLinked="0"/>
        <c:majorTickMark val="in"/>
        <c:minorTickMark val="none"/>
        <c:tickLblPos val="nextTo"/>
        <c:spPr>
          <a:ln w="9525">
            <a:noFill/>
          </a:ln>
        </c:spPr>
        <c:txPr>
          <a:bodyPr rot="0" vert="horz"/>
          <a:lstStyle/>
          <a:p>
            <a:pPr>
              <a:defRPr sz="1200" b="0" i="0" u="none" strike="noStrike" baseline="0">
                <a:solidFill>
                  <a:srgbClr val="4D4D4D"/>
                </a:solidFill>
                <a:latin typeface="+mn-ea"/>
                <a:ea typeface="+mn-ea"/>
                <a:cs typeface="メイリオ"/>
              </a:defRPr>
            </a:pPr>
            <a:endParaRPr lang="ja-JP"/>
          </a:p>
        </c:txPr>
        <c:crossAx val="234720256"/>
        <c:crosses val="autoZero"/>
        <c:crossBetween val="between"/>
        <c:majorUnit val="1"/>
      </c:valAx>
      <c:spPr>
        <a:noFill/>
        <a:ln w="25400">
          <a:noFill/>
        </a:ln>
      </c:spPr>
    </c:plotArea>
    <c:plotVisOnly val="1"/>
    <c:dispBlanksAs val="gap"/>
    <c:showDLblsOverMax val="0"/>
  </c:chart>
  <c:spPr>
    <a:noFill/>
    <a:ln w="9525">
      <a:noFill/>
    </a:ln>
  </c:spPr>
  <c:txPr>
    <a:bodyPr/>
    <a:lstStyle/>
    <a:p>
      <a:pPr>
        <a:defRPr sz="1450" b="0" i="0" u="none" strike="noStrike" baseline="0">
          <a:solidFill>
            <a:srgbClr val="000000"/>
          </a:solidFill>
          <a:latin typeface="ＭＳ Ｐゴシック"/>
          <a:ea typeface="ＭＳ Ｐゴシック"/>
          <a:cs typeface="ＭＳ Ｐゴシック"/>
        </a:defRPr>
      </a:pPr>
      <a:endParaRPr lang="ja-JP"/>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192184310294541E-2"/>
          <c:y val="0.11097035092835619"/>
          <c:w val="0.93378497132302907"/>
          <c:h val="0.81552157091474675"/>
        </c:manualLayout>
      </c:layout>
      <c:pieChart>
        <c:varyColors val="1"/>
        <c:ser>
          <c:idx val="0"/>
          <c:order val="0"/>
          <c:spPr>
            <a:solidFill>
              <a:schemeClr val="tx2"/>
            </a:solidFill>
            <a:ln w="25400">
              <a:noFill/>
            </a:ln>
          </c:spPr>
          <c:dPt>
            <c:idx val="0"/>
            <c:bubble3D val="0"/>
            <c:spPr>
              <a:solidFill>
                <a:schemeClr val="accent1"/>
              </a:solidFill>
              <a:ln w="25400">
                <a:noFill/>
              </a:ln>
            </c:spPr>
            <c:extLst>
              <c:ext xmlns:c16="http://schemas.microsoft.com/office/drawing/2014/chart" uri="{C3380CC4-5D6E-409C-BE32-E72D297353CC}">
                <c16:uniqueId val="{00000001-9FC0-9A45-B91B-206B62592C2A}"/>
              </c:ext>
            </c:extLst>
          </c:dPt>
          <c:dPt>
            <c:idx val="1"/>
            <c:bubble3D val="0"/>
            <c:spPr>
              <a:solidFill>
                <a:schemeClr val="accent2"/>
              </a:solidFill>
              <a:ln w="25400">
                <a:noFill/>
              </a:ln>
            </c:spPr>
            <c:extLst>
              <c:ext xmlns:c16="http://schemas.microsoft.com/office/drawing/2014/chart" uri="{C3380CC4-5D6E-409C-BE32-E72D297353CC}">
                <c16:uniqueId val="{00000003-9FC0-9A45-B91B-206B62592C2A}"/>
              </c:ext>
            </c:extLst>
          </c:dPt>
          <c:dPt>
            <c:idx val="2"/>
            <c:bubble3D val="0"/>
            <c:spPr>
              <a:solidFill>
                <a:schemeClr val="accent3"/>
              </a:solidFill>
              <a:ln w="25400">
                <a:noFill/>
              </a:ln>
            </c:spPr>
            <c:extLst>
              <c:ext xmlns:c16="http://schemas.microsoft.com/office/drawing/2014/chart" uri="{C3380CC4-5D6E-409C-BE32-E72D297353CC}">
                <c16:uniqueId val="{00000005-9FC0-9A45-B91B-206B62592C2A}"/>
              </c:ext>
            </c:extLst>
          </c:dPt>
          <c:dPt>
            <c:idx val="3"/>
            <c:bubble3D val="0"/>
            <c:spPr>
              <a:solidFill>
                <a:schemeClr val="accent4"/>
              </a:solidFill>
              <a:ln w="25400">
                <a:noFill/>
              </a:ln>
            </c:spPr>
            <c:extLst>
              <c:ext xmlns:c16="http://schemas.microsoft.com/office/drawing/2014/chart" uri="{C3380CC4-5D6E-409C-BE32-E72D297353CC}">
                <c16:uniqueId val="{00000007-9FC0-9A45-B91B-206B62592C2A}"/>
              </c:ext>
            </c:extLst>
          </c:dPt>
          <c:dPt>
            <c:idx val="4"/>
            <c:bubble3D val="0"/>
            <c:spPr>
              <a:solidFill>
                <a:schemeClr val="accent5"/>
              </a:solidFill>
              <a:ln w="25400">
                <a:noFill/>
              </a:ln>
            </c:spPr>
            <c:extLst>
              <c:ext xmlns:c16="http://schemas.microsoft.com/office/drawing/2014/chart" uri="{C3380CC4-5D6E-409C-BE32-E72D297353CC}">
                <c16:uniqueId val="{00000009-9FC0-9A45-B91B-206B62592C2A}"/>
              </c:ext>
            </c:extLst>
          </c:dPt>
          <c:dPt>
            <c:idx val="5"/>
            <c:bubble3D val="0"/>
            <c:spPr>
              <a:solidFill>
                <a:schemeClr val="bg2"/>
              </a:solidFill>
              <a:ln w="25400">
                <a:noFill/>
              </a:ln>
            </c:spPr>
            <c:extLst>
              <c:ext xmlns:c16="http://schemas.microsoft.com/office/drawing/2014/chart" uri="{C3380CC4-5D6E-409C-BE32-E72D297353CC}">
                <c16:uniqueId val="{0000000B-9FC0-9A45-B91B-206B62592C2A}"/>
              </c:ext>
            </c:extLst>
          </c:dPt>
          <c:cat>
            <c:numRef>
              <c:f>graph!$B$2:$B$7</c:f>
              <c:numCache>
                <c:formatCode>General</c:formatCode>
                <c:ptCount val="6"/>
                <c:pt idx="0">
                  <c:v>1</c:v>
                </c:pt>
                <c:pt idx="1">
                  <c:v>2</c:v>
                </c:pt>
                <c:pt idx="2">
                  <c:v>3</c:v>
                </c:pt>
                <c:pt idx="3">
                  <c:v>4</c:v>
                </c:pt>
                <c:pt idx="4">
                  <c:v>5</c:v>
                </c:pt>
              </c:numCache>
            </c:numRef>
          </c:cat>
          <c:val>
            <c:numRef>
              <c:f>graph!$C$2:$C$7</c:f>
              <c:numCache>
                <c:formatCode>0%</c:formatCode>
                <c:ptCount val="6"/>
                <c:pt idx="0">
                  <c:v>0.35</c:v>
                </c:pt>
                <c:pt idx="1">
                  <c:v>0.3</c:v>
                </c:pt>
                <c:pt idx="2">
                  <c:v>0.15</c:v>
                </c:pt>
                <c:pt idx="3">
                  <c:v>0.1</c:v>
                </c:pt>
                <c:pt idx="4">
                  <c:v>0.1</c:v>
                </c:pt>
              </c:numCache>
            </c:numRef>
          </c:val>
          <c:extLst>
            <c:ext xmlns:c16="http://schemas.microsoft.com/office/drawing/2014/chart" uri="{C3380CC4-5D6E-409C-BE32-E72D297353CC}">
              <c16:uniqueId val="{0000000C-9FC0-9A45-B91B-206B62592C2A}"/>
            </c:ext>
          </c:extLst>
        </c:ser>
        <c:dLbls>
          <c:showLegendKey val="0"/>
          <c:showVal val="0"/>
          <c:showCatName val="0"/>
          <c:showSerName val="0"/>
          <c:showPercent val="0"/>
          <c:showBubbleSize val="0"/>
          <c:showLeaderLines val="1"/>
        </c:dLbls>
        <c:firstSliceAng val="0"/>
      </c:pieChart>
      <c:lineChart>
        <c:grouping val="standard"/>
        <c:varyColors val="0"/>
        <c:ser>
          <c:idx val="1"/>
          <c:order val="1"/>
          <c:marker>
            <c:symbol val="square"/>
            <c:size val="8"/>
          </c:marker>
          <c:dLbls>
            <c:spPr>
              <a:noFill/>
              <a:ln>
                <a:noFill/>
              </a:ln>
              <a:effectLst/>
            </c:spPr>
            <c:txPr>
              <a:bodyPr/>
              <a:lstStyle/>
              <a:p>
                <a:pPr>
                  <a:defRPr sz="1000">
                    <a:solidFill>
                      <a:schemeClr val="bg1"/>
                    </a:solidFill>
                    <a:latin typeface="メイリオ" pitchFamily="50" charset="-128"/>
                    <a:ea typeface="メイリオ" pitchFamily="50" charset="-128"/>
                    <a:cs typeface="メイリオ" pitchFamily="50" charset="-128"/>
                  </a:defRPr>
                </a:pPr>
                <a:endParaRPr lang="ja-JP"/>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graph!$D$2:$D$6</c:f>
              <c:numCache>
                <c:formatCode>General</c:formatCode>
                <c:ptCount val="5"/>
              </c:numCache>
            </c:numRef>
          </c:val>
          <c:smooth val="0"/>
          <c:extLst>
            <c:ext xmlns:c16="http://schemas.microsoft.com/office/drawing/2014/chart" uri="{C3380CC4-5D6E-409C-BE32-E72D297353CC}">
              <c16:uniqueId val="{0000000D-9FC0-9A45-B91B-206B62592C2A}"/>
            </c:ext>
          </c:extLst>
        </c:ser>
        <c:dLbls>
          <c:showLegendKey val="0"/>
          <c:showVal val="0"/>
          <c:showCatName val="0"/>
          <c:showSerName val="0"/>
          <c:showPercent val="0"/>
          <c:showBubbleSize val="0"/>
        </c:dLbls>
        <c:marker val="1"/>
        <c:smooth val="0"/>
        <c:axId val="234776064"/>
        <c:axId val="234777600"/>
      </c:lineChart>
      <c:catAx>
        <c:axId val="234776064"/>
        <c:scaling>
          <c:orientation val="minMax"/>
        </c:scaling>
        <c:delete val="1"/>
        <c:axPos val="b"/>
        <c:numFmt formatCode="General" sourceLinked="0"/>
        <c:majorTickMark val="in"/>
        <c:minorTickMark val="none"/>
        <c:tickLblPos val="low"/>
        <c:crossAx val="234777600"/>
        <c:crosses val="autoZero"/>
        <c:auto val="1"/>
        <c:lblAlgn val="ctr"/>
        <c:lblOffset val="0"/>
        <c:tickMarkSkip val="1"/>
        <c:noMultiLvlLbl val="0"/>
      </c:catAx>
      <c:valAx>
        <c:axId val="234777600"/>
        <c:scaling>
          <c:orientation val="minMax"/>
        </c:scaling>
        <c:delete val="1"/>
        <c:axPos val="l"/>
        <c:numFmt formatCode="General" sourceLinked="0"/>
        <c:majorTickMark val="in"/>
        <c:minorTickMark val="none"/>
        <c:tickLblPos val="nextTo"/>
        <c:crossAx val="234776064"/>
        <c:crosses val="autoZero"/>
        <c:crossBetween val="between"/>
      </c:valAx>
      <c:spPr>
        <a:noFill/>
        <a:ln w="25400">
          <a:noFill/>
        </a:ln>
      </c:spPr>
    </c:plotArea>
    <c:plotVisOnly val="1"/>
    <c:dispBlanksAs val="gap"/>
    <c:showDLblsOverMax val="0"/>
  </c:chart>
  <c:spPr>
    <a:noFill/>
    <a:ln w="9525">
      <a:noFill/>
    </a:ln>
  </c:spPr>
  <c:txPr>
    <a:bodyPr/>
    <a:lstStyle/>
    <a:p>
      <a:pPr>
        <a:defRPr sz="1450" b="0" i="0" u="none" strike="noStrike" baseline="0">
          <a:solidFill>
            <a:srgbClr val="000000"/>
          </a:solidFill>
          <a:latin typeface="ＭＳ Ｐゴシック"/>
          <a:ea typeface="ＭＳ Ｐゴシック"/>
          <a:cs typeface="ＭＳ Ｐゴシック"/>
        </a:defRPr>
      </a:pPr>
      <a:endParaRPr lang="ja-JP"/>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'1'!$B$4:$B$6</c:f>
              <c:strCache>
                <c:ptCount val="3"/>
                <c:pt idx="0">
                  <c:v>電子書籍を読んだことがある</c:v>
                </c:pt>
                <c:pt idx="1">
                  <c:v>電子書籍を読んだことはない</c:v>
                </c:pt>
                <c:pt idx="2">
                  <c:v>電子書籍を知らない</c:v>
                </c:pt>
              </c:strCache>
            </c:strRef>
          </c:tx>
          <c:spPr>
            <a:solidFill>
              <a:srgbClr val="1A5296"/>
            </a:solidFill>
            <a:ln w="63500">
              <a:noFill/>
            </a:ln>
          </c:spPr>
          <c:dPt>
            <c:idx val="0"/>
            <c:bubble3D val="0"/>
            <c:spPr>
              <a:solidFill>
                <a:schemeClr val="tx2"/>
              </a:solidFill>
              <a:ln w="63500">
                <a:noFill/>
              </a:ln>
            </c:spPr>
            <c:extLst>
              <c:ext xmlns:c16="http://schemas.microsoft.com/office/drawing/2014/chart" uri="{C3380CC4-5D6E-409C-BE32-E72D297353CC}">
                <c16:uniqueId val="{00000000-F319-9D47-8673-3246DC09605B}"/>
              </c:ext>
            </c:extLst>
          </c:dPt>
          <c:dPt>
            <c:idx val="1"/>
            <c:bubble3D val="0"/>
            <c:spPr>
              <a:solidFill>
                <a:schemeClr val="accent3"/>
              </a:solidFill>
              <a:ln w="63500">
                <a:noFill/>
              </a:ln>
            </c:spPr>
            <c:extLst>
              <c:ext xmlns:c16="http://schemas.microsoft.com/office/drawing/2014/chart" uri="{C3380CC4-5D6E-409C-BE32-E72D297353CC}">
                <c16:uniqueId val="{00000002-F319-9D47-8673-3246DC09605B}"/>
              </c:ext>
            </c:extLst>
          </c:dPt>
          <c:dPt>
            <c:idx val="2"/>
            <c:bubble3D val="0"/>
            <c:spPr>
              <a:solidFill>
                <a:schemeClr val="accent5"/>
              </a:solidFill>
              <a:ln w="63500">
                <a:noFill/>
              </a:ln>
            </c:spPr>
            <c:extLst>
              <c:ext xmlns:c16="http://schemas.microsoft.com/office/drawing/2014/chart" uri="{C3380CC4-5D6E-409C-BE32-E72D297353CC}">
                <c16:uniqueId val="{00000004-F319-9D47-8673-3246DC09605B}"/>
              </c:ext>
            </c:extLst>
          </c:dPt>
          <c:dPt>
            <c:idx val="9"/>
            <c:bubble3D val="0"/>
            <c:extLst>
              <c:ext xmlns:c16="http://schemas.microsoft.com/office/drawing/2014/chart" uri="{C3380CC4-5D6E-409C-BE32-E72D297353CC}">
                <c16:uniqueId val="{00000005-F319-9D47-8673-3246DC09605B}"/>
              </c:ext>
            </c:extLst>
          </c:dPt>
          <c:cat>
            <c:strRef>
              <c:f>'1'!$C$3</c:f>
              <c:strCache>
                <c:ptCount val="1"/>
                <c:pt idx="0">
                  <c:v>割合</c:v>
                </c:pt>
              </c:strCache>
            </c:strRef>
          </c:cat>
          <c:val>
            <c:numRef>
              <c:f>'1'!$C$4:$C$6</c:f>
              <c:numCache>
                <c:formatCode>General</c:formatCode>
                <c:ptCount val="3"/>
                <c:pt idx="0">
                  <c:v>0.68600000000000005</c:v>
                </c:pt>
                <c:pt idx="1">
                  <c:v>0.28699999999999998</c:v>
                </c:pt>
                <c:pt idx="2">
                  <c:v>2.7E-2</c:v>
                </c:pt>
              </c:numCache>
            </c:numRef>
          </c:val>
          <c:extLst>
            <c:ext xmlns:c16="http://schemas.microsoft.com/office/drawing/2014/chart" uri="{C3380CC4-5D6E-409C-BE32-E72D297353CC}">
              <c16:uniqueId val="{00000006-F319-9D47-8673-3246DC09605B}"/>
            </c:ext>
          </c:extLst>
        </c:ser>
        <c:ser>
          <c:idx val="1"/>
          <c:order val="1"/>
          <c:tx>
            <c:strRef>
              <c:f>'1'!$B$5</c:f>
              <c:strCache>
                <c:ptCount val="1"/>
                <c:pt idx="0">
                  <c:v>電子書籍を読んだことはない</c:v>
                </c:pt>
              </c:strCache>
            </c:strRef>
          </c:tx>
          <c:spPr>
            <a:solidFill>
              <a:srgbClr val="EF707A"/>
            </a:solidFill>
          </c:spPr>
          <c:cat>
            <c:strRef>
              <c:f>'1'!$C$3</c:f>
              <c:strCache>
                <c:ptCount val="1"/>
                <c:pt idx="0">
                  <c:v>割合</c:v>
                </c:pt>
              </c:strCache>
            </c:strRef>
          </c:cat>
          <c:val>
            <c:numRef>
              <c:f>'1'!$C$5</c:f>
              <c:numCache>
                <c:formatCode>General</c:formatCode>
                <c:ptCount val="1"/>
                <c:pt idx="0">
                  <c:v>0.28699999999999998</c:v>
                </c:pt>
              </c:numCache>
            </c:numRef>
          </c:val>
          <c:extLst>
            <c:ext xmlns:c16="http://schemas.microsoft.com/office/drawing/2014/chart" uri="{C3380CC4-5D6E-409C-BE32-E72D297353CC}">
              <c16:uniqueId val="{00000007-F319-9D47-8673-3246DC09605B}"/>
            </c:ext>
          </c:extLst>
        </c:ser>
        <c:ser>
          <c:idx val="2"/>
          <c:order val="2"/>
          <c:tx>
            <c:strRef>
              <c:f>'1'!$B$6</c:f>
              <c:strCache>
                <c:ptCount val="1"/>
                <c:pt idx="0">
                  <c:v>電子書籍を知らない</c:v>
                </c:pt>
              </c:strCache>
            </c:strRef>
          </c:tx>
          <c:spPr>
            <a:solidFill>
              <a:srgbClr val="AEAEAE"/>
            </a:solidFill>
          </c:spPr>
          <c:cat>
            <c:strRef>
              <c:f>'1'!$C$3</c:f>
              <c:strCache>
                <c:ptCount val="1"/>
                <c:pt idx="0">
                  <c:v>割合</c:v>
                </c:pt>
              </c:strCache>
            </c:strRef>
          </c:cat>
          <c:val>
            <c:numRef>
              <c:f>'1'!$C$6</c:f>
              <c:numCache>
                <c:formatCode>General</c:formatCode>
                <c:ptCount val="1"/>
                <c:pt idx="0">
                  <c:v>2.7E-2</c:v>
                </c:pt>
              </c:numCache>
            </c:numRef>
          </c:val>
          <c:extLst>
            <c:ext xmlns:c16="http://schemas.microsoft.com/office/drawing/2014/chart" uri="{C3380CC4-5D6E-409C-BE32-E72D297353CC}">
              <c16:uniqueId val="{00000008-F319-9D47-8673-3246DC09605B}"/>
            </c:ext>
          </c:extLst>
        </c:ser>
        <c:dLbls>
          <c:showLegendKey val="0"/>
          <c:showVal val="0"/>
          <c:showCatName val="0"/>
          <c:showSerName val="0"/>
          <c:showPercent val="0"/>
          <c:showBubbleSize val="0"/>
          <c:showLeaderLines val="1"/>
        </c:dLbls>
        <c:firstSliceAng val="0"/>
      </c:pieChart>
    </c:plotArea>
    <c:plotVisOnly val="1"/>
    <c:dispBlanksAs val="gap"/>
    <c:showDLblsOverMax val="0"/>
  </c:chart>
  <c:spPr>
    <a:ln>
      <a:noFill/>
    </a:ln>
  </c:sp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0.90087</cdr:x>
      <cdr:y>0.72862</cdr:y>
    </cdr:from>
    <cdr:to>
      <cdr:x>0.98499</cdr:x>
      <cdr:y>0.84521</cdr:y>
    </cdr:to>
    <cdr:sp macro="" textlink="">
      <cdr:nvSpPr>
        <cdr:cNvPr id="2" name="AutoShape 3"/>
        <cdr:cNvSpPr>
          <a:spLocks xmlns:a="http://schemas.openxmlformats.org/drawingml/2006/main" noChangeArrowheads="1"/>
        </cdr:cNvSpPr>
      </cdr:nvSpPr>
      <cdr:spPr bwMode="auto">
        <a:xfrm xmlns:a="http://schemas.openxmlformats.org/drawingml/2006/main">
          <a:off x="3096344" y="1835704"/>
          <a:ext cx="289124" cy="293741"/>
        </a:xfrm>
        <a:prstGeom xmlns:a="http://schemas.openxmlformats.org/drawingml/2006/main" prst="roundRect">
          <a:avLst>
            <a:gd name="adj" fmla="val 0"/>
          </a:avLst>
        </a:prstGeom>
        <a:noFill xmlns:a="http://schemas.openxmlformats.org/drawingml/2006/main"/>
        <a:ln xmlns:a="http://schemas.openxmlformats.org/drawingml/2006/main" w="6350">
          <a:noFill/>
        </a:ln>
        <a:effectLst xmlns:a="http://schemas.openxmlformats.org/drawingml/2006/main"/>
      </cdr:spPr>
      <cdr:txBody>
        <a:bodyPr xmlns:a="http://schemas.openxmlformats.org/drawingml/2006/main" wrap="square" lIns="180000" tIns="72000" rIns="180000" bIns="36000" anchor="ctr" anchorCtr="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120000"/>
            </a:lnSpc>
            <a:spcBef>
              <a:spcPct val="0"/>
            </a:spcBef>
          </a:pPr>
          <a:r>
            <a:rPr lang="en-US" altLang="ja-JP" sz="1000" b="1" dirty="0">
              <a:solidFill>
                <a:schemeClr val="accent1"/>
              </a:solidFill>
              <a:latin typeface="メイリオ" pitchFamily="50" charset="-128"/>
              <a:ea typeface="メイリオ" pitchFamily="50" charset="-128"/>
              <a:cs typeface="メイリオ" pitchFamily="50" charset="-128"/>
            </a:rPr>
            <a:t>A</a:t>
          </a:r>
          <a:endParaRPr lang="ja-JP" altLang="en-US" sz="1000" b="1" dirty="0">
            <a:solidFill>
              <a:schemeClr val="accent1"/>
            </a:solidFill>
            <a:latin typeface="メイリオ" pitchFamily="50" charset="-128"/>
            <a:ea typeface="メイリオ" pitchFamily="50" charset="-128"/>
            <a:cs typeface="メイリオ" pitchFamily="50" charset="-128"/>
          </a:endParaRPr>
        </a:p>
      </cdr:txBody>
    </cdr:sp>
  </cdr:relSizeAnchor>
  <cdr:relSizeAnchor xmlns:cdr="http://schemas.openxmlformats.org/drawingml/2006/chartDrawing">
    <cdr:from>
      <cdr:x>0.90087</cdr:x>
      <cdr:y>0.38641</cdr:y>
    </cdr:from>
    <cdr:to>
      <cdr:x>0.98499</cdr:x>
      <cdr:y>0.50299</cdr:y>
    </cdr:to>
    <cdr:sp macro="" textlink="">
      <cdr:nvSpPr>
        <cdr:cNvPr id="3" name="AutoShape 3"/>
        <cdr:cNvSpPr>
          <a:spLocks xmlns:a="http://schemas.openxmlformats.org/drawingml/2006/main" noChangeArrowheads="1"/>
        </cdr:cNvSpPr>
      </cdr:nvSpPr>
      <cdr:spPr bwMode="auto">
        <a:xfrm xmlns:a="http://schemas.openxmlformats.org/drawingml/2006/main">
          <a:off x="3096344" y="973535"/>
          <a:ext cx="289124" cy="293716"/>
        </a:xfrm>
        <a:prstGeom xmlns:a="http://schemas.openxmlformats.org/drawingml/2006/main" prst="roundRect">
          <a:avLst>
            <a:gd name="adj" fmla="val 0"/>
          </a:avLst>
        </a:prstGeom>
        <a:noFill xmlns:a="http://schemas.openxmlformats.org/drawingml/2006/main"/>
        <a:ln xmlns:a="http://schemas.openxmlformats.org/drawingml/2006/main" w="6350">
          <a:noFill/>
        </a:ln>
        <a:effectLst xmlns:a="http://schemas.openxmlformats.org/drawingml/2006/main"/>
      </cdr:spPr>
      <cdr:txBody>
        <a:bodyPr xmlns:a="http://schemas.openxmlformats.org/drawingml/2006/main" wrap="square" lIns="180000" tIns="72000" rIns="180000" bIns="36000" anchor="ctr" anchorCtr="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120000"/>
            </a:lnSpc>
            <a:spcBef>
              <a:spcPct val="0"/>
            </a:spcBef>
          </a:pPr>
          <a:r>
            <a:rPr lang="en-US" altLang="ja-JP" sz="1000" b="1" dirty="0">
              <a:solidFill>
                <a:schemeClr val="accent2"/>
              </a:solidFill>
              <a:latin typeface="メイリオ" pitchFamily="50" charset="-128"/>
              <a:ea typeface="メイリオ" pitchFamily="50" charset="-128"/>
              <a:cs typeface="メイリオ" pitchFamily="50" charset="-128"/>
            </a:rPr>
            <a:t>B</a:t>
          </a:r>
          <a:endParaRPr lang="ja-JP" altLang="en-US" sz="1000" b="1" dirty="0">
            <a:solidFill>
              <a:schemeClr val="accent2"/>
            </a:solidFill>
            <a:latin typeface="メイリオ" pitchFamily="50" charset="-128"/>
            <a:ea typeface="メイリオ" pitchFamily="50" charset="-128"/>
            <a:cs typeface="メイリオ" pitchFamily="50" charset="-128"/>
          </a:endParaRPr>
        </a:p>
      </cdr:txBody>
    </cdr:sp>
  </cdr:relSizeAnchor>
  <cdr:relSizeAnchor xmlns:cdr="http://schemas.openxmlformats.org/drawingml/2006/chartDrawing">
    <cdr:from>
      <cdr:x>0.90087</cdr:x>
      <cdr:y>0.26983</cdr:y>
    </cdr:from>
    <cdr:to>
      <cdr:x>0.98499</cdr:x>
      <cdr:y>0.38641</cdr:y>
    </cdr:to>
    <cdr:sp macro="" textlink="">
      <cdr:nvSpPr>
        <cdr:cNvPr id="4" name="AutoShape 3"/>
        <cdr:cNvSpPr>
          <a:spLocks xmlns:a="http://schemas.openxmlformats.org/drawingml/2006/main" noChangeArrowheads="1"/>
        </cdr:cNvSpPr>
      </cdr:nvSpPr>
      <cdr:spPr bwMode="auto">
        <a:xfrm xmlns:a="http://schemas.openxmlformats.org/drawingml/2006/main">
          <a:off x="3096344" y="679819"/>
          <a:ext cx="289124" cy="293716"/>
        </a:xfrm>
        <a:prstGeom xmlns:a="http://schemas.openxmlformats.org/drawingml/2006/main" prst="roundRect">
          <a:avLst>
            <a:gd name="adj" fmla="val 0"/>
          </a:avLst>
        </a:prstGeom>
        <a:noFill xmlns:a="http://schemas.openxmlformats.org/drawingml/2006/main"/>
        <a:ln xmlns:a="http://schemas.openxmlformats.org/drawingml/2006/main" w="6350">
          <a:noFill/>
        </a:ln>
        <a:effectLst xmlns:a="http://schemas.openxmlformats.org/drawingml/2006/main"/>
      </cdr:spPr>
      <cdr:txBody>
        <a:bodyPr xmlns:a="http://schemas.openxmlformats.org/drawingml/2006/main" wrap="square" lIns="180000" tIns="72000" rIns="180000" bIns="36000" anchor="ctr" anchorCtr="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120000"/>
            </a:lnSpc>
            <a:spcBef>
              <a:spcPct val="0"/>
            </a:spcBef>
          </a:pPr>
          <a:r>
            <a:rPr lang="en-US" altLang="ja-JP" sz="1000" b="1" dirty="0">
              <a:solidFill>
                <a:schemeClr val="accent3"/>
              </a:solidFill>
              <a:latin typeface="メイリオ" pitchFamily="50" charset="-128"/>
              <a:ea typeface="メイリオ" pitchFamily="50" charset="-128"/>
              <a:cs typeface="メイリオ" pitchFamily="50" charset="-128"/>
            </a:rPr>
            <a:t>C</a:t>
          </a:r>
          <a:endParaRPr lang="ja-JP" altLang="en-US" sz="1000" b="1" dirty="0">
            <a:solidFill>
              <a:schemeClr val="accent3"/>
            </a:solidFill>
            <a:latin typeface="メイリオ" pitchFamily="50" charset="-128"/>
            <a:ea typeface="メイリオ" pitchFamily="50" charset="-128"/>
            <a:cs typeface="メイリオ" pitchFamily="50" charset="-128"/>
          </a:endParaRPr>
        </a:p>
      </cdr:txBody>
    </cdr:sp>
  </cdr:relSizeAnchor>
  <cdr:relSizeAnchor xmlns:cdr="http://schemas.openxmlformats.org/drawingml/2006/chartDrawing">
    <cdr:from>
      <cdr:x>0.90087</cdr:x>
      <cdr:y>0.14271</cdr:y>
    </cdr:from>
    <cdr:to>
      <cdr:x>0.98499</cdr:x>
      <cdr:y>0.2593</cdr:y>
    </cdr:to>
    <cdr:sp macro="" textlink="">
      <cdr:nvSpPr>
        <cdr:cNvPr id="5" name="AutoShape 3"/>
        <cdr:cNvSpPr>
          <a:spLocks xmlns:a="http://schemas.openxmlformats.org/drawingml/2006/main" noChangeArrowheads="1"/>
        </cdr:cNvSpPr>
      </cdr:nvSpPr>
      <cdr:spPr bwMode="auto">
        <a:xfrm xmlns:a="http://schemas.openxmlformats.org/drawingml/2006/main">
          <a:off x="3096344" y="359540"/>
          <a:ext cx="289124" cy="293741"/>
        </a:xfrm>
        <a:prstGeom xmlns:a="http://schemas.openxmlformats.org/drawingml/2006/main" prst="roundRect">
          <a:avLst>
            <a:gd name="adj" fmla="val 0"/>
          </a:avLst>
        </a:prstGeom>
        <a:noFill xmlns:a="http://schemas.openxmlformats.org/drawingml/2006/main"/>
        <a:ln xmlns:a="http://schemas.openxmlformats.org/drawingml/2006/main" w="6350">
          <a:noFill/>
        </a:ln>
        <a:effectLst xmlns:a="http://schemas.openxmlformats.org/drawingml/2006/main"/>
      </cdr:spPr>
      <cdr:txBody>
        <a:bodyPr xmlns:a="http://schemas.openxmlformats.org/drawingml/2006/main" wrap="square" lIns="180000" tIns="72000" rIns="180000" bIns="36000" anchor="ctr" anchorCtr="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ct val="120000"/>
            </a:lnSpc>
            <a:spcBef>
              <a:spcPct val="0"/>
            </a:spcBef>
          </a:pPr>
          <a:r>
            <a:rPr lang="en-US" altLang="ja-JP" sz="1000" b="1" dirty="0">
              <a:solidFill>
                <a:schemeClr val="accent4"/>
              </a:solidFill>
              <a:latin typeface="メイリオ" pitchFamily="50" charset="-128"/>
              <a:ea typeface="メイリオ" pitchFamily="50" charset="-128"/>
              <a:cs typeface="メイリオ" pitchFamily="50" charset="-128"/>
            </a:rPr>
            <a:t>D</a:t>
          </a:r>
          <a:endParaRPr lang="ja-JP" altLang="en-US" sz="1000" b="1" dirty="0">
            <a:solidFill>
              <a:schemeClr val="accent4"/>
            </a:solidFill>
            <a:latin typeface="メイリオ" pitchFamily="50" charset="-128"/>
            <a:ea typeface="メイリオ" pitchFamily="50" charset="-128"/>
            <a:cs typeface="メイリオ" pitchFamily="50" charset="-128"/>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0.00644</cdr:x>
      <cdr:y>0</cdr:y>
    </cdr:from>
    <cdr:to>
      <cdr:x>0.00644</cdr:x>
      <cdr:y>0</cdr:y>
    </cdr:to>
    <cdr:grpSp>
      <cdr:nvGrpSpPr>
        <cdr:cNvPr id="2" name="グループ化 1">
          <a:extLst xmlns:a="http://schemas.openxmlformats.org/drawingml/2006/main">
            <a:ext uri="{FF2B5EF4-FFF2-40B4-BE49-F238E27FC236}">
              <a16:creationId xmlns:a16="http://schemas.microsoft.com/office/drawing/2014/main" id="{6678D581-D9A4-3147-9ACD-684C97D33580}"/>
            </a:ext>
          </a:extLst>
        </cdr:cNvPr>
        <cdr:cNvGrpSpPr/>
      </cdr:nvGrpSpPr>
      <cdr:grpSpPr>
        <a:xfrm xmlns:a="http://schemas.openxmlformats.org/drawingml/2006/main">
          <a:off x="17622" y="0"/>
          <a:ext cx="0" cy="0"/>
          <a:chOff x="17622" y="0"/>
          <a:chExt cx="0" cy="0"/>
        </a:xfrm>
      </cdr:grpSpPr>
    </cdr:grp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6CA9A1-49A5-4813-BE73-64411D697E83}" type="datetimeFigureOut">
              <a:rPr kumimoji="1" lang="ja-JP" altLang="en-US" smtClean="0"/>
              <a:t>2021/10/31</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2E35D2-4F1F-4BDF-88EC-2B2C6B449510}" type="slidenum">
              <a:rPr kumimoji="1" lang="ja-JP" altLang="en-US" smtClean="0"/>
              <a:t>‹#›</a:t>
            </a:fld>
            <a:endParaRPr kumimoji="1" lang="ja-JP" altLang="en-US"/>
          </a:p>
        </p:txBody>
      </p:sp>
    </p:spTree>
    <p:extLst>
      <p:ext uri="{BB962C8B-B14F-4D97-AF65-F5344CB8AC3E}">
        <p14:creationId xmlns:p14="http://schemas.microsoft.com/office/powerpoint/2010/main" val="2050149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218005-AB2E-4230-9CBF-EC876F8C3946}" type="datetimeFigureOut">
              <a:rPr kumimoji="1" lang="ja-JP" altLang="en-US" smtClean="0"/>
              <a:t>2021/10/31</a:t>
            </a:fld>
            <a:endParaRPr kumimoji="1" lang="ja-JP" altLang="en-US"/>
          </a:p>
        </p:txBody>
      </p:sp>
      <p:sp>
        <p:nvSpPr>
          <p:cNvPr id="4" name="スライド イメージ プレースホルダー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6E3972-898B-454C-95F2-E930BA80A49A}" type="slidenum">
              <a:rPr kumimoji="1" lang="ja-JP" altLang="en-US" smtClean="0"/>
              <a:t>‹#›</a:t>
            </a:fld>
            <a:endParaRPr kumimoji="1" lang="ja-JP" altLang="en-US"/>
          </a:p>
        </p:txBody>
      </p:sp>
    </p:spTree>
    <p:extLst>
      <p:ext uri="{BB962C8B-B14F-4D97-AF65-F5344CB8AC3E}">
        <p14:creationId xmlns:p14="http://schemas.microsoft.com/office/powerpoint/2010/main" val="21607303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F6E3972-898B-454C-95F2-E930BA80A49A}" type="slidenum">
              <a:rPr kumimoji="1" lang="ja-JP" altLang="en-US" smtClean="0"/>
              <a:t>0</a:t>
            </a:fld>
            <a:endParaRPr kumimoji="1" lang="ja-JP" altLang="en-US"/>
          </a:p>
        </p:txBody>
      </p:sp>
    </p:spTree>
    <p:extLst>
      <p:ext uri="{BB962C8B-B14F-4D97-AF65-F5344CB8AC3E}">
        <p14:creationId xmlns:p14="http://schemas.microsoft.com/office/powerpoint/2010/main" val="3806913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9</a:t>
            </a:fld>
            <a:endParaRPr kumimoji="1" lang="ja-JP" altLang="en-US"/>
          </a:p>
        </p:txBody>
      </p:sp>
    </p:spTree>
    <p:extLst>
      <p:ext uri="{BB962C8B-B14F-4D97-AF65-F5344CB8AC3E}">
        <p14:creationId xmlns:p14="http://schemas.microsoft.com/office/powerpoint/2010/main" val="1880154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10</a:t>
            </a:fld>
            <a:endParaRPr kumimoji="1" lang="ja-JP" altLang="en-US"/>
          </a:p>
        </p:txBody>
      </p:sp>
    </p:spTree>
    <p:extLst>
      <p:ext uri="{BB962C8B-B14F-4D97-AF65-F5344CB8AC3E}">
        <p14:creationId xmlns:p14="http://schemas.microsoft.com/office/powerpoint/2010/main" val="2223485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F6E3972-898B-454C-95F2-E930BA80A49A}" type="slidenum">
              <a:rPr kumimoji="1" lang="ja-JP" altLang="en-US" smtClean="0"/>
              <a:t>11</a:t>
            </a:fld>
            <a:endParaRPr kumimoji="1" lang="ja-JP" altLang="en-US"/>
          </a:p>
        </p:txBody>
      </p:sp>
    </p:spTree>
    <p:extLst>
      <p:ext uri="{BB962C8B-B14F-4D97-AF65-F5344CB8AC3E}">
        <p14:creationId xmlns:p14="http://schemas.microsoft.com/office/powerpoint/2010/main" val="3860806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F6E3972-898B-454C-95F2-E930BA80A49A}" type="slidenum">
              <a:rPr kumimoji="1" lang="ja-JP" altLang="en-US" smtClean="0"/>
              <a:t>12</a:t>
            </a:fld>
            <a:endParaRPr kumimoji="1" lang="ja-JP" altLang="en-US"/>
          </a:p>
        </p:txBody>
      </p:sp>
    </p:spTree>
    <p:extLst>
      <p:ext uri="{BB962C8B-B14F-4D97-AF65-F5344CB8AC3E}">
        <p14:creationId xmlns:p14="http://schemas.microsoft.com/office/powerpoint/2010/main" val="3036153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F6E3972-898B-454C-95F2-E930BA80A49A}" type="slidenum">
              <a:rPr kumimoji="1" lang="ja-JP" altLang="en-US" smtClean="0"/>
              <a:t>13</a:t>
            </a:fld>
            <a:endParaRPr kumimoji="1" lang="ja-JP" altLang="en-US"/>
          </a:p>
        </p:txBody>
      </p:sp>
    </p:spTree>
    <p:extLst>
      <p:ext uri="{BB962C8B-B14F-4D97-AF65-F5344CB8AC3E}">
        <p14:creationId xmlns:p14="http://schemas.microsoft.com/office/powerpoint/2010/main" val="75807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F6E3972-898B-454C-95F2-E930BA80A49A}" type="slidenum">
              <a:rPr kumimoji="1" lang="ja-JP" altLang="en-US" smtClean="0"/>
              <a:t>14</a:t>
            </a:fld>
            <a:endParaRPr kumimoji="1" lang="ja-JP" altLang="en-US"/>
          </a:p>
        </p:txBody>
      </p:sp>
    </p:spTree>
    <p:extLst>
      <p:ext uri="{BB962C8B-B14F-4D97-AF65-F5344CB8AC3E}">
        <p14:creationId xmlns:p14="http://schemas.microsoft.com/office/powerpoint/2010/main" val="2262137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F6E3972-898B-454C-95F2-E930BA80A49A}" type="slidenum">
              <a:rPr kumimoji="1" lang="ja-JP" altLang="en-US" smtClean="0"/>
              <a:t>15</a:t>
            </a:fld>
            <a:endParaRPr kumimoji="1" lang="ja-JP" altLang="en-US"/>
          </a:p>
        </p:txBody>
      </p:sp>
    </p:spTree>
    <p:extLst>
      <p:ext uri="{BB962C8B-B14F-4D97-AF65-F5344CB8AC3E}">
        <p14:creationId xmlns:p14="http://schemas.microsoft.com/office/powerpoint/2010/main" val="961764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F6E3972-898B-454C-95F2-E930BA80A49A}" type="slidenum">
              <a:rPr kumimoji="1" lang="ja-JP" altLang="en-US" smtClean="0"/>
              <a:t>16</a:t>
            </a:fld>
            <a:endParaRPr kumimoji="1" lang="ja-JP" altLang="en-US"/>
          </a:p>
        </p:txBody>
      </p:sp>
    </p:spTree>
    <p:extLst>
      <p:ext uri="{BB962C8B-B14F-4D97-AF65-F5344CB8AC3E}">
        <p14:creationId xmlns:p14="http://schemas.microsoft.com/office/powerpoint/2010/main" val="23870776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17</a:t>
            </a:fld>
            <a:endParaRPr kumimoji="1" lang="ja-JP" altLang="en-US"/>
          </a:p>
        </p:txBody>
      </p:sp>
    </p:spTree>
    <p:extLst>
      <p:ext uri="{BB962C8B-B14F-4D97-AF65-F5344CB8AC3E}">
        <p14:creationId xmlns:p14="http://schemas.microsoft.com/office/powerpoint/2010/main" val="2262005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18</a:t>
            </a:fld>
            <a:endParaRPr kumimoji="1" lang="ja-JP" altLang="en-US"/>
          </a:p>
        </p:txBody>
      </p:sp>
    </p:spTree>
    <p:extLst>
      <p:ext uri="{BB962C8B-B14F-4D97-AF65-F5344CB8AC3E}">
        <p14:creationId xmlns:p14="http://schemas.microsoft.com/office/powerpoint/2010/main" val="1901165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1</a:t>
            </a:fld>
            <a:endParaRPr kumimoji="1" lang="ja-JP" altLang="en-US"/>
          </a:p>
        </p:txBody>
      </p:sp>
    </p:spTree>
    <p:extLst>
      <p:ext uri="{BB962C8B-B14F-4D97-AF65-F5344CB8AC3E}">
        <p14:creationId xmlns:p14="http://schemas.microsoft.com/office/powerpoint/2010/main" val="2743202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F6E3972-898B-454C-95F2-E930BA80A49A}" type="slidenum">
              <a:rPr kumimoji="1" lang="ja-JP" altLang="en-US" smtClean="0"/>
              <a:t>24</a:t>
            </a:fld>
            <a:endParaRPr kumimoji="1" lang="ja-JP" altLang="en-US"/>
          </a:p>
        </p:txBody>
      </p:sp>
    </p:spTree>
    <p:extLst>
      <p:ext uri="{BB962C8B-B14F-4D97-AF65-F5344CB8AC3E}">
        <p14:creationId xmlns:p14="http://schemas.microsoft.com/office/powerpoint/2010/main" val="1267391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F6E3972-898B-454C-95F2-E930BA80A49A}" type="slidenum">
              <a:rPr kumimoji="1" lang="ja-JP" altLang="en-US" smtClean="0"/>
              <a:t>25</a:t>
            </a:fld>
            <a:endParaRPr kumimoji="1" lang="ja-JP" altLang="en-US"/>
          </a:p>
        </p:txBody>
      </p:sp>
    </p:spTree>
    <p:extLst>
      <p:ext uri="{BB962C8B-B14F-4D97-AF65-F5344CB8AC3E}">
        <p14:creationId xmlns:p14="http://schemas.microsoft.com/office/powerpoint/2010/main" val="6126867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F6E3972-898B-454C-95F2-E930BA80A49A}" type="slidenum">
              <a:rPr kumimoji="1" lang="ja-JP" altLang="en-US" smtClean="0"/>
              <a:t>26</a:t>
            </a:fld>
            <a:endParaRPr kumimoji="1" lang="ja-JP" altLang="en-US"/>
          </a:p>
        </p:txBody>
      </p:sp>
    </p:spTree>
    <p:extLst>
      <p:ext uri="{BB962C8B-B14F-4D97-AF65-F5344CB8AC3E}">
        <p14:creationId xmlns:p14="http://schemas.microsoft.com/office/powerpoint/2010/main" val="2223189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27</a:t>
            </a:fld>
            <a:endParaRPr kumimoji="1" lang="ja-JP" altLang="en-US"/>
          </a:p>
        </p:txBody>
      </p:sp>
    </p:spTree>
    <p:extLst>
      <p:ext uri="{BB962C8B-B14F-4D97-AF65-F5344CB8AC3E}">
        <p14:creationId xmlns:p14="http://schemas.microsoft.com/office/powerpoint/2010/main" val="896896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28</a:t>
            </a:fld>
            <a:endParaRPr kumimoji="1" lang="ja-JP" altLang="en-US"/>
          </a:p>
        </p:txBody>
      </p:sp>
    </p:spTree>
    <p:extLst>
      <p:ext uri="{BB962C8B-B14F-4D97-AF65-F5344CB8AC3E}">
        <p14:creationId xmlns:p14="http://schemas.microsoft.com/office/powerpoint/2010/main" val="27553074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F6E3972-898B-454C-95F2-E930BA80A49A}" type="slidenum">
              <a:rPr kumimoji="1" lang="ja-JP" altLang="en-US" smtClean="0"/>
              <a:t>29</a:t>
            </a:fld>
            <a:endParaRPr kumimoji="1" lang="ja-JP" altLang="en-US"/>
          </a:p>
        </p:txBody>
      </p:sp>
    </p:spTree>
    <p:extLst>
      <p:ext uri="{BB962C8B-B14F-4D97-AF65-F5344CB8AC3E}">
        <p14:creationId xmlns:p14="http://schemas.microsoft.com/office/powerpoint/2010/main" val="33286608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F6E3972-898B-454C-95F2-E930BA80A49A}" type="slidenum">
              <a:rPr kumimoji="1" lang="ja-JP" altLang="en-US" smtClean="0"/>
              <a:t>30</a:t>
            </a:fld>
            <a:endParaRPr kumimoji="1" lang="ja-JP" altLang="en-US"/>
          </a:p>
        </p:txBody>
      </p:sp>
    </p:spTree>
    <p:extLst>
      <p:ext uri="{BB962C8B-B14F-4D97-AF65-F5344CB8AC3E}">
        <p14:creationId xmlns:p14="http://schemas.microsoft.com/office/powerpoint/2010/main" val="3070105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F6E3972-898B-454C-95F2-E930BA80A49A}" type="slidenum">
              <a:rPr kumimoji="1" lang="ja-JP" altLang="en-US" smtClean="0"/>
              <a:t>31</a:t>
            </a:fld>
            <a:endParaRPr kumimoji="1" lang="ja-JP" altLang="en-US"/>
          </a:p>
        </p:txBody>
      </p:sp>
    </p:spTree>
    <p:extLst>
      <p:ext uri="{BB962C8B-B14F-4D97-AF65-F5344CB8AC3E}">
        <p14:creationId xmlns:p14="http://schemas.microsoft.com/office/powerpoint/2010/main" val="28811232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F6E3972-898B-454C-95F2-E930BA80A49A}" type="slidenum">
              <a:rPr kumimoji="1" lang="ja-JP" altLang="en-US" smtClean="0"/>
              <a:t>32</a:t>
            </a:fld>
            <a:endParaRPr kumimoji="1" lang="ja-JP" altLang="en-US"/>
          </a:p>
        </p:txBody>
      </p:sp>
    </p:spTree>
    <p:extLst>
      <p:ext uri="{BB962C8B-B14F-4D97-AF65-F5344CB8AC3E}">
        <p14:creationId xmlns:p14="http://schemas.microsoft.com/office/powerpoint/2010/main" val="13792855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F6E3972-898B-454C-95F2-E930BA80A49A}" type="slidenum">
              <a:rPr kumimoji="1" lang="ja-JP" altLang="en-US" smtClean="0"/>
              <a:t>33</a:t>
            </a:fld>
            <a:endParaRPr kumimoji="1" lang="ja-JP" altLang="en-US"/>
          </a:p>
        </p:txBody>
      </p:sp>
    </p:spTree>
    <p:extLst>
      <p:ext uri="{BB962C8B-B14F-4D97-AF65-F5344CB8AC3E}">
        <p14:creationId xmlns:p14="http://schemas.microsoft.com/office/powerpoint/2010/main" val="275141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F6E3972-898B-454C-95F2-E930BA80A49A}" type="slidenum">
              <a:rPr kumimoji="1" lang="ja-JP" altLang="en-US" smtClean="0"/>
              <a:t>2</a:t>
            </a:fld>
            <a:endParaRPr kumimoji="1" lang="ja-JP" altLang="en-US"/>
          </a:p>
        </p:txBody>
      </p:sp>
    </p:spTree>
    <p:extLst>
      <p:ext uri="{BB962C8B-B14F-4D97-AF65-F5344CB8AC3E}">
        <p14:creationId xmlns:p14="http://schemas.microsoft.com/office/powerpoint/2010/main" val="39037844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F6E3972-898B-454C-95F2-E930BA80A49A}" type="slidenum">
              <a:rPr kumimoji="1" lang="ja-JP" altLang="en-US" smtClean="0"/>
              <a:t>34</a:t>
            </a:fld>
            <a:endParaRPr kumimoji="1" lang="ja-JP" altLang="en-US"/>
          </a:p>
        </p:txBody>
      </p:sp>
    </p:spTree>
    <p:extLst>
      <p:ext uri="{BB962C8B-B14F-4D97-AF65-F5344CB8AC3E}">
        <p14:creationId xmlns:p14="http://schemas.microsoft.com/office/powerpoint/2010/main" val="34505503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F6E3972-898B-454C-95F2-E930BA80A49A}" type="slidenum">
              <a:rPr kumimoji="1" lang="ja-JP" altLang="en-US" smtClean="0"/>
              <a:t>35</a:t>
            </a:fld>
            <a:endParaRPr kumimoji="1" lang="ja-JP" altLang="en-US"/>
          </a:p>
        </p:txBody>
      </p:sp>
    </p:spTree>
    <p:extLst>
      <p:ext uri="{BB962C8B-B14F-4D97-AF65-F5344CB8AC3E}">
        <p14:creationId xmlns:p14="http://schemas.microsoft.com/office/powerpoint/2010/main" val="8198968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F6E3972-898B-454C-95F2-E930BA80A49A}" type="slidenum">
              <a:rPr kumimoji="1" lang="ja-JP" altLang="en-US" smtClean="0"/>
              <a:t>36</a:t>
            </a:fld>
            <a:endParaRPr kumimoji="1" lang="ja-JP" altLang="en-US"/>
          </a:p>
        </p:txBody>
      </p:sp>
    </p:spTree>
    <p:extLst>
      <p:ext uri="{BB962C8B-B14F-4D97-AF65-F5344CB8AC3E}">
        <p14:creationId xmlns:p14="http://schemas.microsoft.com/office/powerpoint/2010/main" val="31770631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37</a:t>
            </a:fld>
            <a:endParaRPr kumimoji="1" lang="ja-JP" altLang="en-US"/>
          </a:p>
        </p:txBody>
      </p:sp>
    </p:spTree>
    <p:extLst>
      <p:ext uri="{BB962C8B-B14F-4D97-AF65-F5344CB8AC3E}">
        <p14:creationId xmlns:p14="http://schemas.microsoft.com/office/powerpoint/2010/main" val="467584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3</a:t>
            </a:fld>
            <a:endParaRPr kumimoji="1" lang="ja-JP" altLang="en-US"/>
          </a:p>
        </p:txBody>
      </p:sp>
    </p:spTree>
    <p:extLst>
      <p:ext uri="{BB962C8B-B14F-4D97-AF65-F5344CB8AC3E}">
        <p14:creationId xmlns:p14="http://schemas.microsoft.com/office/powerpoint/2010/main" val="3669579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4</a:t>
            </a:fld>
            <a:endParaRPr kumimoji="1" lang="ja-JP" altLang="en-US"/>
          </a:p>
        </p:txBody>
      </p:sp>
    </p:spTree>
    <p:extLst>
      <p:ext uri="{BB962C8B-B14F-4D97-AF65-F5344CB8AC3E}">
        <p14:creationId xmlns:p14="http://schemas.microsoft.com/office/powerpoint/2010/main" val="1919206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F6E3972-898B-454C-95F2-E930BA80A49A}" type="slidenum">
              <a:rPr kumimoji="1" lang="ja-JP" altLang="en-US" smtClean="0"/>
              <a:t>5</a:t>
            </a:fld>
            <a:endParaRPr kumimoji="1" lang="ja-JP" altLang="en-US"/>
          </a:p>
        </p:txBody>
      </p:sp>
    </p:spTree>
    <p:extLst>
      <p:ext uri="{BB962C8B-B14F-4D97-AF65-F5344CB8AC3E}">
        <p14:creationId xmlns:p14="http://schemas.microsoft.com/office/powerpoint/2010/main" val="125400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F6E3972-898B-454C-95F2-E930BA80A49A}" type="slidenum">
              <a:rPr kumimoji="1" lang="ja-JP" altLang="en-US" smtClean="0"/>
              <a:t>6</a:t>
            </a:fld>
            <a:endParaRPr kumimoji="1" lang="ja-JP" altLang="en-US"/>
          </a:p>
        </p:txBody>
      </p:sp>
    </p:spTree>
    <p:extLst>
      <p:ext uri="{BB962C8B-B14F-4D97-AF65-F5344CB8AC3E}">
        <p14:creationId xmlns:p14="http://schemas.microsoft.com/office/powerpoint/2010/main" val="3637829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7</a:t>
            </a:fld>
            <a:endParaRPr kumimoji="1" lang="ja-JP" altLang="en-US"/>
          </a:p>
        </p:txBody>
      </p:sp>
    </p:spTree>
    <p:extLst>
      <p:ext uri="{BB962C8B-B14F-4D97-AF65-F5344CB8AC3E}">
        <p14:creationId xmlns:p14="http://schemas.microsoft.com/office/powerpoint/2010/main" val="1358116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8</a:t>
            </a:fld>
            <a:endParaRPr kumimoji="1" lang="ja-JP" altLang="en-US"/>
          </a:p>
        </p:txBody>
      </p:sp>
    </p:spTree>
    <p:extLst>
      <p:ext uri="{BB962C8B-B14F-4D97-AF65-F5344CB8AC3E}">
        <p14:creationId xmlns:p14="http://schemas.microsoft.com/office/powerpoint/2010/main" val="2896800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p:spTree>
      <p:nvGrpSpPr>
        <p:cNvPr id="1" name=""/>
        <p:cNvGrpSpPr/>
        <p:nvPr/>
      </p:nvGrpSpPr>
      <p:grpSpPr>
        <a:xfrm>
          <a:off x="0" y="0"/>
          <a:ext cx="0" cy="0"/>
          <a:chOff x="0" y="0"/>
          <a:chExt cx="0" cy="0"/>
        </a:xfrm>
      </p:grpSpPr>
      <p:sp>
        <p:nvSpPr>
          <p:cNvPr id="2" name="タイトル 1"/>
          <p:cNvSpPr>
            <a:spLocks noGrp="1"/>
          </p:cNvSpPr>
          <p:nvPr>
            <p:ph type="ctrTitle"/>
          </p:nvPr>
        </p:nvSpPr>
        <p:spPr>
          <a:xfrm>
            <a:off x="812800" y="3104964"/>
            <a:ext cx="8280400" cy="609398"/>
          </a:xfrm>
        </p:spPr>
        <p:txBody>
          <a:bodyPr wrap="square">
            <a:spAutoFit/>
          </a:bodyPr>
          <a:lstStyle>
            <a:lvl1pPr algn="ctr">
              <a:lnSpc>
                <a:spcPct val="110000"/>
              </a:lnSpc>
              <a:defRPr sz="3600" b="1"/>
            </a:lvl1pPr>
          </a:lstStyle>
          <a:p>
            <a:r>
              <a:rPr kumimoji="1" lang="ja-JP" altLang="en-US"/>
              <a:t>マスター タイトルの書式設定</a:t>
            </a:r>
            <a:endParaRPr kumimoji="1" lang="ja-JP" altLang="en-US" dirty="0"/>
          </a:p>
        </p:txBody>
      </p:sp>
      <p:sp>
        <p:nvSpPr>
          <p:cNvPr id="8" name="フッター プレースホルダー 3"/>
          <p:cNvSpPr>
            <a:spLocks noGrp="1"/>
          </p:cNvSpPr>
          <p:nvPr>
            <p:ph type="ftr" sz="quarter" idx="3"/>
          </p:nvPr>
        </p:nvSpPr>
        <p:spPr>
          <a:xfrm>
            <a:off x="92460" y="6575112"/>
            <a:ext cx="632346" cy="202260"/>
          </a:xfrm>
          <a:prstGeom prst="rect">
            <a:avLst/>
          </a:prstGeom>
          <a:solidFill>
            <a:schemeClr val="bg1"/>
          </a:solidFill>
          <a:ln>
            <a:noFill/>
          </a:ln>
        </p:spPr>
        <p:txBody>
          <a:bodyPr wrap="square" lIns="0" tIns="36000" rIns="0" bIns="18000" anchor="ctr" anchorCtr="0">
            <a:spAutoFit/>
          </a:bodyPr>
          <a:lstStyle>
            <a:lvl1pPr algn="ctr">
              <a:lnSpc>
                <a:spcPct val="120000"/>
              </a:lnSpc>
              <a:defRPr sz="800">
                <a:solidFill>
                  <a:schemeClr val="tx1"/>
                </a:solidFill>
                <a:latin typeface="+mn-ea"/>
                <a:ea typeface="+mn-ea"/>
                <a:cs typeface="メイリオ" pitchFamily="50" charset="-128"/>
              </a:defRPr>
            </a:lvl1pPr>
          </a:lstStyle>
          <a:p>
            <a:r>
              <a:rPr lang="en-US" altLang="ja-JP"/>
              <a:t>#T20081</a:t>
            </a:r>
            <a:endParaRPr lang="ja-JP" altLang="en-US" dirty="0"/>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525530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ブランク（メインカラー）">
    <p:bg>
      <p:bgRef idx="1001">
        <a:schemeClr val="bg1"/>
      </p:bgRef>
    </p:bg>
    <p:spTree>
      <p:nvGrpSpPr>
        <p:cNvPr id="1" name=""/>
        <p:cNvGrpSpPr/>
        <p:nvPr/>
      </p:nvGrpSpPr>
      <p:grpSpPr>
        <a:xfrm>
          <a:off x="0" y="0"/>
          <a:ext cx="0" cy="0"/>
          <a:chOff x="0" y="0"/>
          <a:chExt cx="0" cy="0"/>
        </a:xfrm>
      </p:grpSpPr>
      <p:sp>
        <p:nvSpPr>
          <p:cNvPr id="8" name="Rectangle 6"/>
          <p:cNvSpPr>
            <a:spLocks noChangeArrowheads="1"/>
          </p:cNvSpPr>
          <p:nvPr userDrawn="1"/>
        </p:nvSpPr>
        <p:spPr bwMode="gray">
          <a:xfrm>
            <a:off x="0" y="0"/>
            <a:ext cx="9906000" cy="6858000"/>
          </a:xfrm>
          <a:prstGeom prst="rect">
            <a:avLst/>
          </a:prstGeom>
          <a:solidFill>
            <a:schemeClr val="tx2"/>
          </a:solidFill>
          <a:ln>
            <a:noFill/>
          </a:ln>
          <a:effectLst/>
        </p:spPr>
        <p:txBody>
          <a:bodyPr lIns="0" tIns="0" rIns="0" bIns="0" anchor="ctr">
            <a:noAutofit/>
          </a:bodyPr>
          <a:lstStyle/>
          <a:p>
            <a:endParaRPr lang="ja-JP" altLang="en-US"/>
          </a:p>
        </p:txBody>
      </p:sp>
      <p:sp>
        <p:nvSpPr>
          <p:cNvPr id="7" name="Rectangle 6"/>
          <p:cNvSpPr>
            <a:spLocks noChangeArrowheads="1"/>
          </p:cNvSpPr>
          <p:nvPr/>
        </p:nvSpPr>
        <p:spPr bwMode="gray">
          <a:xfrm>
            <a:off x="0" y="0"/>
            <a:ext cx="9906000" cy="6858000"/>
          </a:xfrm>
          <a:prstGeom prst="rect">
            <a:avLst/>
          </a:prstGeom>
          <a:solidFill>
            <a:schemeClr val="tx2"/>
          </a:solidFill>
          <a:ln>
            <a:noFill/>
          </a:ln>
          <a:effectLst/>
        </p:spPr>
        <p:txBody>
          <a:bodyPr lIns="0" tIns="0" rIns="0" bIns="0" anchor="ctr">
            <a:noAutofit/>
          </a:bodyPr>
          <a:lstStyle/>
          <a:p>
            <a:endParaRPr lang="ja-JP" altLang="en-US"/>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a:t>マスター タイトルの書式設定</a:t>
            </a:r>
            <a:endParaRPr kumimoji="1"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chemeClr val="bg1"/>
                </a:solidFill>
                <a:latin typeface="+mn-ea"/>
                <a:ea typeface="+mn-ea"/>
                <a:cs typeface="メイリオ" pitchFamily="50" charset="-128"/>
              </a:defRPr>
            </a:lvl1pPr>
          </a:lstStyle>
          <a:p>
            <a:r>
              <a:rPr lang="en-US" altLang="ja-JP"/>
              <a:t>#T20081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bg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61794964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ブランク（無彩色）">
    <p:bg>
      <p:bgRef idx="1001">
        <a:schemeClr val="bg1"/>
      </p:bgRef>
    </p:bg>
    <p:spTree>
      <p:nvGrpSpPr>
        <p:cNvPr id="1" name=""/>
        <p:cNvGrpSpPr/>
        <p:nvPr/>
      </p:nvGrpSpPr>
      <p:grpSpPr>
        <a:xfrm>
          <a:off x="0" y="0"/>
          <a:ext cx="0" cy="0"/>
          <a:chOff x="0" y="0"/>
          <a:chExt cx="0" cy="0"/>
        </a:xfrm>
      </p:grpSpPr>
      <p:sp>
        <p:nvSpPr>
          <p:cNvPr id="8" name="Rectangle 6"/>
          <p:cNvSpPr>
            <a:spLocks noChangeArrowheads="1"/>
          </p:cNvSpPr>
          <p:nvPr userDrawn="1"/>
        </p:nvSpPr>
        <p:spPr bwMode="gray">
          <a:xfrm>
            <a:off x="0" y="0"/>
            <a:ext cx="9906000" cy="6858000"/>
          </a:xfrm>
          <a:prstGeom prst="rect">
            <a:avLst/>
          </a:prstGeom>
          <a:solidFill>
            <a:srgbClr val="000000"/>
          </a:solidFill>
          <a:ln>
            <a:noFill/>
          </a:ln>
          <a:effectLst/>
        </p:spPr>
        <p:txBody>
          <a:bodyPr lIns="0" tIns="0" rIns="0" bIns="0" anchor="ctr">
            <a:noAutofit/>
          </a:bodyPr>
          <a:lstStyle/>
          <a:p>
            <a:endParaRPr lang="ja-JP" altLang="en-US"/>
          </a:p>
        </p:txBody>
      </p:sp>
      <p:sp>
        <p:nvSpPr>
          <p:cNvPr id="7" name="Rectangle 6"/>
          <p:cNvSpPr>
            <a:spLocks noChangeArrowheads="1"/>
          </p:cNvSpPr>
          <p:nvPr/>
        </p:nvSpPr>
        <p:spPr bwMode="gray">
          <a:xfrm>
            <a:off x="0" y="0"/>
            <a:ext cx="9906000" cy="6858000"/>
          </a:xfrm>
          <a:prstGeom prst="rect">
            <a:avLst/>
          </a:prstGeom>
          <a:solidFill>
            <a:schemeClr val="tx1"/>
          </a:solidFill>
          <a:ln>
            <a:noFill/>
          </a:ln>
          <a:effectLst/>
        </p:spPr>
        <p:txBody>
          <a:bodyPr lIns="0" tIns="0" rIns="0" bIns="0" anchor="ctr">
            <a:noAutofit/>
          </a:bodyPr>
          <a:lstStyle/>
          <a:p>
            <a:endParaRPr lang="ja-JP" altLang="en-US"/>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a:t>マスター タイトルの書式設定</a:t>
            </a:r>
            <a:endParaRPr kumimoji="1"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chemeClr val="bg1"/>
                </a:solidFill>
                <a:latin typeface="+mn-ea"/>
                <a:ea typeface="+mn-ea"/>
                <a:cs typeface="メイリオ" pitchFamily="50" charset="-128"/>
              </a:defRPr>
            </a:lvl1pPr>
          </a:lstStyle>
          <a:p>
            <a:r>
              <a:rPr lang="en-US" altLang="ja-JP"/>
              <a:t>#T20081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bg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345810677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ブランク（ブラック）">
    <p:bg>
      <p:bgRef idx="1001">
        <a:schemeClr val="bg1"/>
      </p:bgRef>
    </p:bg>
    <p:spTree>
      <p:nvGrpSpPr>
        <p:cNvPr id="1" name=""/>
        <p:cNvGrpSpPr/>
        <p:nvPr/>
      </p:nvGrpSpPr>
      <p:grpSpPr>
        <a:xfrm>
          <a:off x="0" y="0"/>
          <a:ext cx="0" cy="0"/>
          <a:chOff x="0" y="0"/>
          <a:chExt cx="0" cy="0"/>
        </a:xfrm>
      </p:grpSpPr>
      <p:sp>
        <p:nvSpPr>
          <p:cNvPr id="8" name="Rectangle 6"/>
          <p:cNvSpPr>
            <a:spLocks noChangeArrowheads="1"/>
          </p:cNvSpPr>
          <p:nvPr userDrawn="1"/>
        </p:nvSpPr>
        <p:spPr bwMode="gray">
          <a:xfrm>
            <a:off x="0" y="0"/>
            <a:ext cx="9906000" cy="6858000"/>
          </a:xfrm>
          <a:prstGeom prst="rect">
            <a:avLst/>
          </a:prstGeom>
          <a:solidFill>
            <a:srgbClr val="000000"/>
          </a:solidFill>
          <a:ln>
            <a:noFill/>
          </a:ln>
          <a:effectLst/>
        </p:spPr>
        <p:txBody>
          <a:bodyPr lIns="0" tIns="0" rIns="0" bIns="0" anchor="ctr">
            <a:noAutofit/>
          </a:bodyPr>
          <a:lstStyle/>
          <a:p>
            <a:endParaRPr lang="ja-JP" altLang="en-US"/>
          </a:p>
        </p:txBody>
      </p:sp>
      <p:sp>
        <p:nvSpPr>
          <p:cNvPr id="7" name="Rectangle 6"/>
          <p:cNvSpPr>
            <a:spLocks noChangeArrowheads="1"/>
          </p:cNvSpPr>
          <p:nvPr/>
        </p:nvSpPr>
        <p:spPr bwMode="gray">
          <a:xfrm>
            <a:off x="0" y="0"/>
            <a:ext cx="9906000" cy="6858000"/>
          </a:xfrm>
          <a:prstGeom prst="rect">
            <a:avLst/>
          </a:prstGeom>
          <a:solidFill>
            <a:srgbClr val="000000"/>
          </a:solidFill>
          <a:ln>
            <a:noFill/>
          </a:ln>
          <a:effectLst/>
        </p:spPr>
        <p:txBody>
          <a:bodyPr lIns="0" tIns="0" rIns="0" bIns="0" anchor="ctr">
            <a:noAutofit/>
          </a:bodyPr>
          <a:lstStyle/>
          <a:p>
            <a:endParaRPr lang="ja-JP" altLang="en-US"/>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a:t>マスター タイトルの書式設定</a:t>
            </a:r>
            <a:endParaRPr kumimoji="1"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chemeClr val="bg1"/>
                </a:solidFill>
                <a:latin typeface="+mn-ea"/>
                <a:ea typeface="+mn-ea"/>
                <a:cs typeface="メイリオ" pitchFamily="50" charset="-128"/>
              </a:defRPr>
            </a:lvl1pPr>
          </a:lstStyle>
          <a:p>
            <a:r>
              <a:rPr lang="en-US" altLang="ja-JP"/>
              <a:t>#T20081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bg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5342946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ガイド位置">
    <p:spTree>
      <p:nvGrpSpPr>
        <p:cNvPr id="1" name=""/>
        <p:cNvGrpSpPr/>
        <p:nvPr/>
      </p:nvGrpSpPr>
      <p:grpSpPr>
        <a:xfrm>
          <a:off x="0" y="0"/>
          <a:ext cx="0" cy="0"/>
          <a:chOff x="0" y="0"/>
          <a:chExt cx="0" cy="0"/>
        </a:xfrm>
      </p:grpSpPr>
      <p:cxnSp>
        <p:nvCxnSpPr>
          <p:cNvPr id="27" name="直線コネクタ 26"/>
          <p:cNvCxnSpPr/>
          <p:nvPr userDrawn="1"/>
        </p:nvCxnSpPr>
        <p:spPr>
          <a:xfrm flipV="1">
            <a:off x="8128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V="1">
            <a:off x="49530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userDrawn="1"/>
        </p:nvCxnSpPr>
        <p:spPr>
          <a:xfrm flipV="1">
            <a:off x="3405188" y="-1"/>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flipV="1">
            <a:off x="6501172"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userDrawn="1"/>
        </p:nvCxnSpPr>
        <p:spPr>
          <a:xfrm flipV="1">
            <a:off x="90932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userDrawn="1"/>
        </p:nvCxnSpPr>
        <p:spPr>
          <a:xfrm flipH="1">
            <a:off x="0" y="656691"/>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userDrawn="1"/>
        </p:nvCxnSpPr>
        <p:spPr>
          <a:xfrm flipH="1">
            <a:off x="0" y="1881187"/>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userDrawn="1"/>
        </p:nvCxnSpPr>
        <p:spPr>
          <a:xfrm flipH="1">
            <a:off x="-13109" y="4976812"/>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userDrawn="1"/>
        </p:nvCxnSpPr>
        <p:spPr>
          <a:xfrm flipH="1">
            <a:off x="0" y="6201308"/>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8" name="AutoShape 33"/>
          <p:cNvSpPr>
            <a:spLocks noChangeArrowheads="1"/>
          </p:cNvSpPr>
          <p:nvPr userDrawn="1"/>
        </p:nvSpPr>
        <p:spPr bwMode="gray">
          <a:xfrm>
            <a:off x="7221190" y="1715278"/>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mn-ea"/>
                <a:ea typeface="+mn-ea"/>
              </a:rPr>
              <a:t>4.30cm</a:t>
            </a:r>
          </a:p>
        </p:txBody>
      </p:sp>
      <p:sp>
        <p:nvSpPr>
          <p:cNvPr id="39" name="AutoShape 33"/>
          <p:cNvSpPr>
            <a:spLocks noChangeArrowheads="1"/>
          </p:cNvSpPr>
          <p:nvPr userDrawn="1"/>
        </p:nvSpPr>
        <p:spPr bwMode="gray">
          <a:xfrm>
            <a:off x="236476" y="3563938"/>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mn-ea"/>
                <a:ea typeface="+mn-ea"/>
              </a:rPr>
              <a:t>11.50cm</a:t>
            </a:r>
          </a:p>
        </p:txBody>
      </p:sp>
      <p:sp>
        <p:nvSpPr>
          <p:cNvPr id="40" name="AutoShape 33"/>
          <p:cNvSpPr>
            <a:spLocks noChangeArrowheads="1"/>
          </p:cNvSpPr>
          <p:nvPr userDrawn="1"/>
        </p:nvSpPr>
        <p:spPr bwMode="gray">
          <a:xfrm>
            <a:off x="7221190" y="6021288"/>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mn-ea"/>
                <a:ea typeface="+mn-ea"/>
              </a:rPr>
              <a:t>7.70cm</a:t>
            </a:r>
          </a:p>
        </p:txBody>
      </p:sp>
      <p:sp>
        <p:nvSpPr>
          <p:cNvPr id="41" name="AutoShape 33"/>
          <p:cNvSpPr>
            <a:spLocks noChangeArrowheads="1"/>
          </p:cNvSpPr>
          <p:nvPr userDrawn="1"/>
        </p:nvSpPr>
        <p:spPr bwMode="gray">
          <a:xfrm>
            <a:off x="7221190" y="468891"/>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mn-ea"/>
                <a:ea typeface="+mn-ea"/>
              </a:rPr>
              <a:t>7.70cm</a:t>
            </a:r>
          </a:p>
        </p:txBody>
      </p:sp>
      <p:sp>
        <p:nvSpPr>
          <p:cNvPr id="42" name="AutoShape 33"/>
          <p:cNvSpPr>
            <a:spLocks noChangeArrowheads="1"/>
          </p:cNvSpPr>
          <p:nvPr userDrawn="1"/>
        </p:nvSpPr>
        <p:spPr bwMode="gray">
          <a:xfrm>
            <a:off x="2828764" y="3573016"/>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mn-ea"/>
                <a:ea typeface="+mn-ea"/>
              </a:rPr>
              <a:t>4.30cm</a:t>
            </a:r>
          </a:p>
        </p:txBody>
      </p:sp>
      <p:sp>
        <p:nvSpPr>
          <p:cNvPr id="43" name="AutoShape 33"/>
          <p:cNvSpPr>
            <a:spLocks noChangeArrowheads="1"/>
          </p:cNvSpPr>
          <p:nvPr userDrawn="1"/>
        </p:nvSpPr>
        <p:spPr bwMode="gray">
          <a:xfrm>
            <a:off x="4376936"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mn-ea"/>
                <a:ea typeface="+mn-ea"/>
              </a:rPr>
              <a:t>0cm</a:t>
            </a:r>
          </a:p>
        </p:txBody>
      </p:sp>
      <p:sp>
        <p:nvSpPr>
          <p:cNvPr id="44" name="AutoShape 33"/>
          <p:cNvSpPr>
            <a:spLocks noChangeArrowheads="1"/>
          </p:cNvSpPr>
          <p:nvPr userDrawn="1"/>
        </p:nvSpPr>
        <p:spPr bwMode="gray">
          <a:xfrm>
            <a:off x="5925108"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mn-ea"/>
                <a:ea typeface="+mn-ea"/>
              </a:rPr>
              <a:t>4.30cm</a:t>
            </a:r>
          </a:p>
        </p:txBody>
      </p:sp>
      <p:sp>
        <p:nvSpPr>
          <p:cNvPr id="45" name="AutoShape 33"/>
          <p:cNvSpPr>
            <a:spLocks noChangeArrowheads="1"/>
          </p:cNvSpPr>
          <p:nvPr/>
        </p:nvSpPr>
        <p:spPr bwMode="gray">
          <a:xfrm>
            <a:off x="8517396"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mn-ea"/>
                <a:ea typeface="+mn-ea"/>
              </a:rPr>
              <a:t>11.50cm</a:t>
            </a:r>
          </a:p>
        </p:txBody>
      </p:sp>
      <p:sp>
        <p:nvSpPr>
          <p:cNvPr id="46" name="AutoShape 33"/>
          <p:cNvSpPr>
            <a:spLocks noChangeArrowheads="1"/>
          </p:cNvSpPr>
          <p:nvPr userDrawn="1"/>
        </p:nvSpPr>
        <p:spPr bwMode="gray">
          <a:xfrm>
            <a:off x="7221190" y="482537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mn-ea"/>
                <a:ea typeface="+mn-ea"/>
              </a:rPr>
              <a:t>4.30cm</a:t>
            </a:r>
          </a:p>
        </p:txBody>
      </p:sp>
      <p:sp>
        <p:nvSpPr>
          <p:cNvPr id="48" name="タイトル 1"/>
          <p:cNvSpPr>
            <a:spLocks noGrp="1"/>
          </p:cNvSpPr>
          <p:nvPr>
            <p:ph type="title"/>
          </p:nvPr>
        </p:nvSpPr>
        <p:spPr bwMode="gray">
          <a:xfrm>
            <a:off x="272480" y="152636"/>
            <a:ext cx="9361040" cy="396044"/>
          </a:xfrm>
        </p:spPr>
        <p:txBody>
          <a:bodyPr/>
          <a:lstStyle>
            <a:lvl1pPr>
              <a:lnSpc>
                <a:spcPct val="110000"/>
              </a:lnSpc>
              <a:defRPr b="0">
                <a:solidFill>
                  <a:schemeClr val="tx1"/>
                </a:solidFill>
              </a:defRPr>
            </a:lvl1pPr>
          </a:lstStyle>
          <a:p>
            <a:r>
              <a:rPr kumimoji="1" lang="ja-JP" altLang="en-US"/>
              <a:t>マスター タイトルの書式設定</a:t>
            </a:r>
            <a:endParaRPr kumimoji="1" lang="ja-JP" altLang="en-US" dirty="0"/>
          </a:p>
        </p:txBody>
      </p:sp>
      <p:sp>
        <p:nvSpPr>
          <p:cNvPr id="49"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26" name="フッター プレースホルダー 2"/>
          <p:cNvSpPr>
            <a:spLocks noGrp="1"/>
          </p:cNvSpPr>
          <p:nvPr>
            <p:ph type="ftr" sz="quarter" idx="3"/>
          </p:nvPr>
        </p:nvSpPr>
        <p:spPr>
          <a:xfrm>
            <a:off x="92460" y="6575112"/>
            <a:ext cx="632346" cy="202260"/>
          </a:xfrm>
          <a:prstGeom prst="rect">
            <a:avLst/>
          </a:prstGeom>
          <a:solidFill>
            <a:schemeClr val="bg1">
              <a:lumMod val="95000"/>
            </a:schemeClr>
          </a:solidFill>
        </p:spPr>
        <p:txBody>
          <a:bodyPr lIns="0" tIns="36000" rIns="0" bIns="18000" anchor="ctr" anchorCtr="0"/>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a:t>#P20081</a:t>
            </a:r>
            <a:endParaRPr lang="ja-JP" altLang="en-US" dirty="0"/>
          </a:p>
        </p:txBody>
      </p:sp>
      <p:cxnSp>
        <p:nvCxnSpPr>
          <p:cNvPr id="55" name="直線コネクタ 54"/>
          <p:cNvCxnSpPr/>
          <p:nvPr userDrawn="1"/>
        </p:nvCxnSpPr>
        <p:spPr>
          <a:xfrm flipH="1">
            <a:off x="-13109" y="3428999"/>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66" name="AutoShape 33"/>
          <p:cNvSpPr>
            <a:spLocks noChangeArrowheads="1"/>
          </p:cNvSpPr>
          <p:nvPr/>
        </p:nvSpPr>
        <p:spPr bwMode="gray">
          <a:xfrm>
            <a:off x="8517396"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mn-ea"/>
                <a:ea typeface="+mn-ea"/>
              </a:rPr>
              <a:t>11.50cm</a:t>
            </a:r>
          </a:p>
        </p:txBody>
      </p:sp>
      <p:cxnSp>
        <p:nvCxnSpPr>
          <p:cNvPr id="71" name="直線コネクタ 70">
            <a:extLst>
              <a:ext uri="{FF2B5EF4-FFF2-40B4-BE49-F238E27FC236}">
                <a16:creationId xmlns:a16="http://schemas.microsoft.com/office/drawing/2014/main" id="{633067BF-9F5F-FE47-8114-0D326F836A6B}"/>
              </a:ext>
            </a:extLst>
          </p:cNvPr>
          <p:cNvCxnSpPr/>
          <p:nvPr userDrawn="1"/>
        </p:nvCxnSpPr>
        <p:spPr>
          <a:xfrm flipV="1">
            <a:off x="5241032"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066E43B5-8599-144F-9B60-DED74471E566}"/>
              </a:ext>
            </a:extLst>
          </p:cNvPr>
          <p:cNvCxnSpPr/>
          <p:nvPr userDrawn="1"/>
        </p:nvCxnSpPr>
        <p:spPr>
          <a:xfrm flipV="1">
            <a:off x="4664968"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69" name="AutoShape 33">
            <a:extLst>
              <a:ext uri="{FF2B5EF4-FFF2-40B4-BE49-F238E27FC236}">
                <a16:creationId xmlns:a16="http://schemas.microsoft.com/office/drawing/2014/main" id="{AE868BFB-F181-3A4C-8D7D-FC260E7A3724}"/>
              </a:ext>
            </a:extLst>
          </p:cNvPr>
          <p:cNvSpPr>
            <a:spLocks noChangeArrowheads="1"/>
          </p:cNvSpPr>
          <p:nvPr userDrawn="1"/>
        </p:nvSpPr>
        <p:spPr bwMode="gray">
          <a:xfrm>
            <a:off x="5061012" y="2953167"/>
            <a:ext cx="753994" cy="331817"/>
          </a:xfrm>
          <a:prstGeom prst="roundRect">
            <a:avLst>
              <a:gd name="adj" fmla="val 0"/>
            </a:avLst>
          </a:prstGeom>
          <a:solidFill>
            <a:schemeClr val="bg1"/>
          </a:solidFill>
          <a:ln>
            <a:noFill/>
          </a:ln>
          <a:effectLst/>
        </p:spPr>
        <p:txBody>
          <a:bodyPr wrap="square" lIns="0" tIns="36000" rIns="0" bIns="0">
            <a:spAutoFit/>
          </a:bodyPr>
          <a:lstStyle/>
          <a:p>
            <a:pPr algn="ctr">
              <a:lnSpc>
                <a:spcPct val="120000"/>
              </a:lnSpc>
            </a:pPr>
            <a:r>
              <a:rPr lang="en-US" altLang="ja-JP" sz="1600" dirty="0">
                <a:solidFill>
                  <a:schemeClr val="tx2"/>
                </a:solidFill>
                <a:latin typeface="+mn-ea"/>
              </a:rPr>
              <a:t>0.80cm</a:t>
            </a:r>
          </a:p>
        </p:txBody>
      </p:sp>
      <p:sp>
        <p:nvSpPr>
          <p:cNvPr id="70" name="AutoShape 33">
            <a:extLst>
              <a:ext uri="{FF2B5EF4-FFF2-40B4-BE49-F238E27FC236}">
                <a16:creationId xmlns:a16="http://schemas.microsoft.com/office/drawing/2014/main" id="{91177E9A-E290-AA4C-90D5-E1EF676735AB}"/>
              </a:ext>
            </a:extLst>
          </p:cNvPr>
          <p:cNvSpPr>
            <a:spLocks noChangeArrowheads="1"/>
          </p:cNvSpPr>
          <p:nvPr userDrawn="1"/>
        </p:nvSpPr>
        <p:spPr bwMode="gray">
          <a:xfrm>
            <a:off x="4124908" y="2953167"/>
            <a:ext cx="756084" cy="331817"/>
          </a:xfrm>
          <a:prstGeom prst="roundRect">
            <a:avLst>
              <a:gd name="adj" fmla="val 0"/>
            </a:avLst>
          </a:prstGeom>
          <a:solidFill>
            <a:schemeClr val="bg1"/>
          </a:solidFill>
          <a:ln>
            <a:noFill/>
          </a:ln>
          <a:effectLst/>
        </p:spPr>
        <p:txBody>
          <a:bodyPr wrap="square" lIns="0" tIns="36000" rIns="0" bIns="0">
            <a:spAutoFit/>
          </a:bodyPr>
          <a:lstStyle/>
          <a:p>
            <a:pPr algn="ctr">
              <a:lnSpc>
                <a:spcPct val="120000"/>
              </a:lnSpc>
            </a:pPr>
            <a:r>
              <a:rPr lang="en-US" altLang="ja-JP" sz="1600" dirty="0">
                <a:solidFill>
                  <a:schemeClr val="tx2"/>
                </a:solidFill>
                <a:latin typeface="+mn-ea"/>
              </a:rPr>
              <a:t>0.80cm</a:t>
            </a:r>
          </a:p>
        </p:txBody>
      </p:sp>
      <p:sp>
        <p:nvSpPr>
          <p:cNvPr id="82" name="AutoShape 33">
            <a:extLst>
              <a:ext uri="{FF2B5EF4-FFF2-40B4-BE49-F238E27FC236}">
                <a16:creationId xmlns:a16="http://schemas.microsoft.com/office/drawing/2014/main" id="{1DFF97C9-05D2-422F-9E54-5F08CAE51BC2}"/>
              </a:ext>
            </a:extLst>
          </p:cNvPr>
          <p:cNvSpPr>
            <a:spLocks noChangeArrowheads="1"/>
          </p:cNvSpPr>
          <p:nvPr userDrawn="1"/>
        </p:nvSpPr>
        <p:spPr bwMode="gray">
          <a:xfrm>
            <a:off x="8517396"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mn-ea"/>
                <a:ea typeface="+mn-ea"/>
              </a:rPr>
              <a:t>11.50cm</a:t>
            </a:r>
          </a:p>
        </p:txBody>
      </p:sp>
      <p:sp>
        <p:nvSpPr>
          <p:cNvPr id="37" name="AutoShape 33"/>
          <p:cNvSpPr>
            <a:spLocks noChangeArrowheads="1"/>
          </p:cNvSpPr>
          <p:nvPr/>
        </p:nvSpPr>
        <p:spPr bwMode="gray">
          <a:xfrm>
            <a:off x="7221128" y="3248980"/>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0cm</a:t>
            </a:r>
          </a:p>
        </p:txBody>
      </p:sp>
    </p:spTree>
    <p:extLst>
      <p:ext uri="{BB962C8B-B14F-4D97-AF65-F5344CB8AC3E}">
        <p14:creationId xmlns:p14="http://schemas.microsoft.com/office/powerpoint/2010/main" val="428662143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7" name="Rectangle 6"/>
          <p:cNvSpPr>
            <a:spLocks noChangeArrowheads="1"/>
          </p:cNvSpPr>
          <p:nvPr userDrawn="1"/>
        </p:nvSpPr>
        <p:spPr bwMode="gray">
          <a:xfrm>
            <a:off x="0" y="0"/>
            <a:ext cx="1892300" cy="6858000"/>
          </a:xfrm>
          <a:prstGeom prst="rect">
            <a:avLst/>
          </a:prstGeom>
          <a:solidFill>
            <a:schemeClr val="tx2"/>
          </a:solidFill>
          <a:ln>
            <a:noFill/>
          </a:ln>
          <a:effectLst/>
        </p:spPr>
        <p:txBody>
          <a:bodyPr lIns="0" tIns="0" rIns="0" bIns="0" anchor="ctr">
            <a:noAutofit/>
          </a:bodyPr>
          <a:lstStyle/>
          <a:p>
            <a:endParaRPr lang="ja-JP" altLang="en-US"/>
          </a:p>
        </p:txBody>
      </p:sp>
      <p:sp>
        <p:nvSpPr>
          <p:cNvPr id="6" name="Rectangle 6"/>
          <p:cNvSpPr>
            <a:spLocks noChangeArrowheads="1"/>
          </p:cNvSpPr>
          <p:nvPr/>
        </p:nvSpPr>
        <p:spPr bwMode="gray">
          <a:xfrm>
            <a:off x="0" y="0"/>
            <a:ext cx="1892300" cy="6858000"/>
          </a:xfrm>
          <a:prstGeom prst="rect">
            <a:avLst/>
          </a:prstGeom>
          <a:solidFill>
            <a:schemeClr val="tx2"/>
          </a:solidFill>
          <a:ln>
            <a:noFill/>
          </a:ln>
          <a:effectLst/>
        </p:spPr>
        <p:txBody>
          <a:bodyPr lIns="0" tIns="0" rIns="0" bIns="0" anchor="ctr">
            <a:noAutofit/>
          </a:bodyPr>
          <a:lstStyle/>
          <a:p>
            <a:endParaRPr lang="ja-JP" altLang="en-US"/>
          </a:p>
        </p:txBody>
      </p:sp>
      <p:sp>
        <p:nvSpPr>
          <p:cNvPr id="2" name="タイトル 1"/>
          <p:cNvSpPr>
            <a:spLocks noGrp="1"/>
          </p:cNvSpPr>
          <p:nvPr>
            <p:ph type="title"/>
          </p:nvPr>
        </p:nvSpPr>
        <p:spPr bwMode="gray">
          <a:xfrm>
            <a:off x="2361600" y="1051200"/>
            <a:ext cx="6731600" cy="396044"/>
          </a:xfrm>
        </p:spPr>
        <p:txBody>
          <a:bodyPr/>
          <a:lstStyle>
            <a:lvl1pPr>
              <a:defRPr>
                <a:solidFill>
                  <a:schemeClr val="tx2"/>
                </a:solidFill>
              </a:defRPr>
            </a:lvl1pPr>
          </a:lstStyle>
          <a:p>
            <a:r>
              <a:rPr kumimoji="1" lang="ja-JP" altLang="en-US"/>
              <a:t>マスター タイトルの書式設定</a:t>
            </a:r>
            <a:endParaRPr kumimoji="1" lang="ja-JP" altLang="en-US" dirty="0"/>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chemeClr val="bg1"/>
                </a:solidFill>
                <a:latin typeface="+mn-ea"/>
                <a:ea typeface="+mn-ea"/>
                <a:cs typeface="メイリオ" pitchFamily="50" charset="-128"/>
              </a:defRPr>
            </a:lvl1pPr>
          </a:lstStyle>
          <a:p>
            <a:r>
              <a:rPr lang="en-US" altLang="ja-JP"/>
              <a:t>#T20081</a:t>
            </a:r>
            <a:endParaRPr lang="ja-JP" altLang="en-US" dirty="0"/>
          </a:p>
        </p:txBody>
      </p:sp>
    </p:spTree>
    <p:extLst>
      <p:ext uri="{BB962C8B-B14F-4D97-AF65-F5344CB8AC3E}">
        <p14:creationId xmlns:p14="http://schemas.microsoft.com/office/powerpoint/2010/main" val="309392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中扉">
    <p:bg>
      <p:bgRef idx="1001">
        <a:schemeClr val="bg1"/>
      </p:bgRef>
    </p:bg>
    <p:spTree>
      <p:nvGrpSpPr>
        <p:cNvPr id="1" name=""/>
        <p:cNvGrpSpPr/>
        <p:nvPr/>
      </p:nvGrpSpPr>
      <p:grpSpPr>
        <a:xfrm>
          <a:off x="0" y="0"/>
          <a:ext cx="0" cy="0"/>
          <a:chOff x="0" y="0"/>
          <a:chExt cx="0" cy="0"/>
        </a:xfrm>
      </p:grpSpPr>
      <p:sp>
        <p:nvSpPr>
          <p:cNvPr id="8" name="Rectangle 6"/>
          <p:cNvSpPr>
            <a:spLocks noChangeArrowheads="1"/>
          </p:cNvSpPr>
          <p:nvPr userDrawn="1"/>
        </p:nvSpPr>
        <p:spPr bwMode="gray">
          <a:xfrm>
            <a:off x="0" y="0"/>
            <a:ext cx="9906000" cy="6858000"/>
          </a:xfrm>
          <a:prstGeom prst="rect">
            <a:avLst/>
          </a:prstGeom>
          <a:solidFill>
            <a:schemeClr val="bg2"/>
          </a:solidFill>
          <a:ln>
            <a:noFill/>
          </a:ln>
          <a:effectLst/>
        </p:spPr>
        <p:txBody>
          <a:bodyPr lIns="0" tIns="0" rIns="0" bIns="0" anchor="ctr">
            <a:noAutofit/>
          </a:bodyPr>
          <a:lstStyle/>
          <a:p>
            <a:endParaRPr lang="ja-JP" altLang="en-US"/>
          </a:p>
        </p:txBody>
      </p:sp>
      <p:sp>
        <p:nvSpPr>
          <p:cNvPr id="7" name="Rectangle 6"/>
          <p:cNvSpPr>
            <a:spLocks noChangeArrowheads="1"/>
          </p:cNvSpPr>
          <p:nvPr/>
        </p:nvSpPr>
        <p:spPr bwMode="gray">
          <a:xfrm>
            <a:off x="0" y="0"/>
            <a:ext cx="9906000" cy="6858000"/>
          </a:xfrm>
          <a:prstGeom prst="rect">
            <a:avLst/>
          </a:prstGeom>
          <a:solidFill>
            <a:schemeClr val="bg2"/>
          </a:solidFill>
          <a:ln>
            <a:noFill/>
          </a:ln>
          <a:effectLst/>
        </p:spPr>
        <p:txBody>
          <a:bodyPr lIns="0" tIns="0" rIns="0" bIns="0" anchor="ctr">
            <a:noAutofit/>
          </a:bodyPr>
          <a:lstStyle/>
          <a:p>
            <a:endParaRPr lang="ja-JP" altLang="en-US"/>
          </a:p>
        </p:txBody>
      </p:sp>
      <p:sp>
        <p:nvSpPr>
          <p:cNvPr id="2" name="タイトル 1"/>
          <p:cNvSpPr>
            <a:spLocks noGrp="1"/>
          </p:cNvSpPr>
          <p:nvPr>
            <p:ph type="title"/>
          </p:nvPr>
        </p:nvSpPr>
        <p:spPr>
          <a:xfrm>
            <a:off x="632520" y="2988884"/>
            <a:ext cx="8640960" cy="844229"/>
          </a:xfrm>
          <a:ln w="6350">
            <a:solidFill>
              <a:schemeClr val="tx2"/>
            </a:solidFill>
          </a:ln>
        </p:spPr>
        <p:txBody>
          <a:bodyPr wrap="square" lIns="180000" tIns="180000" rIns="180000" bIns="144000">
            <a:spAutoFit/>
          </a:bodyPr>
          <a:lstStyle>
            <a:lvl1pPr algn="ctr">
              <a:lnSpc>
                <a:spcPct val="120000"/>
              </a:lnSpc>
              <a:defRPr sz="2800">
                <a:solidFill>
                  <a:schemeClr val="tx2"/>
                </a:solidFill>
              </a:defRPr>
            </a:lvl1pPr>
          </a:lstStyle>
          <a:p>
            <a:r>
              <a:rPr kumimoji="1" lang="ja-JP" altLang="en-US"/>
              <a:t>マスター タイトルの書式設定</a:t>
            </a:r>
            <a:endParaRPr kumimoji="1" lang="ja-JP" altLang="en-US" dirty="0"/>
          </a:p>
        </p:txBody>
      </p:sp>
      <p:sp>
        <p:nvSpPr>
          <p:cNvPr id="5" name="フッター プレースホルダー 2"/>
          <p:cNvSpPr>
            <a:spLocks noGrp="1"/>
          </p:cNvSpPr>
          <p:nvPr>
            <p:ph type="ftr" sz="quarter" idx="3"/>
          </p:nvPr>
        </p:nvSpPr>
        <p:spPr>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2"/>
                </a:solidFill>
                <a:latin typeface="+mn-ea"/>
                <a:ea typeface="+mn-ea"/>
                <a:cs typeface="メイリオ" pitchFamily="50" charset="-128"/>
              </a:defRPr>
            </a:lvl1pPr>
          </a:lstStyle>
          <a:p>
            <a:r>
              <a:rPr lang="en-US" altLang="ja-JP"/>
              <a:t>#T20081</a:t>
            </a:r>
            <a:endParaRPr lang="ja-JP" altLang="en-US" dirty="0"/>
          </a:p>
        </p:txBody>
      </p:sp>
      <p:sp>
        <p:nvSpPr>
          <p:cNvPr id="6"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2"/>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26988676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nSpc>
                <a:spcPct val="110000"/>
              </a:lnSpc>
              <a:defRPr/>
            </a:lvl1pPr>
          </a:lstStyle>
          <a:p>
            <a:r>
              <a:rPr kumimoji="1" lang="ja-JP" altLang="en-US"/>
              <a:t>マスター タイトルの書式設定</a:t>
            </a:r>
            <a:endParaRPr kumimoji="1" lang="ja-JP" altLang="en-US" dirty="0"/>
          </a:p>
        </p:txBody>
      </p:sp>
      <p:sp>
        <p:nvSpPr>
          <p:cNvPr id="7" name="Rectangle 10"/>
          <p:cNvSpPr>
            <a:spLocks noChangeArrowheads="1"/>
          </p:cNvSpPr>
          <p:nvPr/>
        </p:nvSpPr>
        <p:spPr bwMode="auto">
          <a:xfrm>
            <a:off x="0" y="639763"/>
            <a:ext cx="9906000" cy="36512"/>
          </a:xfrm>
          <a:prstGeom prst="rect">
            <a:avLst/>
          </a:prstGeom>
          <a:solidFill>
            <a:schemeClr val="bg1">
              <a:lumMod val="85000"/>
            </a:schemeClr>
          </a:solidFill>
          <a:ln>
            <a:noFill/>
          </a:ln>
          <a:effectLst/>
        </p:spPr>
        <p:txBody>
          <a:bodyPr wrap="none" lIns="0" tIns="0" rIns="0" bIns="0" anchor="ctr">
            <a:noAutofit/>
          </a:bodyPr>
          <a:lstStyle/>
          <a:p>
            <a:endParaRPr lang="ja-JP" altLang="en-US"/>
          </a:p>
        </p:txBody>
      </p:sp>
      <p:sp>
        <p:nvSpPr>
          <p:cNvPr id="8"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9" name="フッター プレースホルダー 3"/>
          <p:cNvSpPr>
            <a:spLocks noGrp="1"/>
          </p:cNvSpPr>
          <p:nvPr>
            <p:ph type="ftr" sz="quarter" idx="3"/>
          </p:nvPr>
        </p:nvSpPr>
        <p:spPr>
          <a:xfrm>
            <a:off x="92460" y="6575112"/>
            <a:ext cx="632346" cy="202260"/>
          </a:xfrm>
          <a:prstGeom prst="rect">
            <a:avLst/>
          </a:prstGeom>
          <a:solidFill>
            <a:schemeClr val="bg1">
              <a:lumMod val="95000"/>
            </a:schemeClr>
          </a:solidFill>
          <a:ln>
            <a:noFill/>
          </a:ln>
        </p:spPr>
        <p:txBody>
          <a:bodyPr wrap="square" lIns="0" tIns="36000" rIns="0" bIns="18000" anchor="ctr" anchorCtr="0">
            <a:spAutoFit/>
          </a:bodyPr>
          <a:lstStyle>
            <a:lvl1pPr algn="ctr">
              <a:lnSpc>
                <a:spcPct val="120000"/>
              </a:lnSpc>
              <a:defRPr sz="800">
                <a:solidFill>
                  <a:schemeClr val="tx1"/>
                </a:solidFill>
                <a:latin typeface="+mn-ea"/>
                <a:ea typeface="+mn-ea"/>
                <a:cs typeface="メイリオ" pitchFamily="50" charset="-128"/>
              </a:defRPr>
            </a:lvl1pPr>
          </a:lstStyle>
          <a:p>
            <a:r>
              <a:rPr lang="en-US" altLang="ja-JP"/>
              <a:t>#T20081</a:t>
            </a:r>
            <a:endParaRPr lang="ja-JP" altLang="en-US" dirty="0"/>
          </a:p>
        </p:txBody>
      </p:sp>
      <p:sp>
        <p:nvSpPr>
          <p:cNvPr id="6" name="Rectangle 10"/>
          <p:cNvSpPr>
            <a:spLocks noChangeArrowheads="1"/>
          </p:cNvSpPr>
          <p:nvPr userDrawn="1"/>
        </p:nvSpPr>
        <p:spPr bwMode="auto">
          <a:xfrm>
            <a:off x="0" y="639763"/>
            <a:ext cx="9906000" cy="36512"/>
          </a:xfrm>
          <a:prstGeom prst="rect">
            <a:avLst/>
          </a:prstGeom>
          <a:solidFill>
            <a:schemeClr val="bg1">
              <a:lumMod val="85000"/>
            </a:schemeClr>
          </a:solidFill>
          <a:ln>
            <a:noFill/>
          </a:ln>
          <a:effectLst/>
        </p:spPr>
        <p:txBody>
          <a:bodyPr wrap="none" lIns="0" tIns="0" rIns="0" bIns="0" anchor="ctr">
            <a:noAutofit/>
          </a:bodyPr>
          <a:lstStyle/>
          <a:p>
            <a:endParaRPr lang="ja-JP" altLang="en-US"/>
          </a:p>
        </p:txBody>
      </p:sp>
    </p:spTree>
    <p:extLst>
      <p:ext uri="{BB962C8B-B14F-4D97-AF65-F5344CB8AC3E}">
        <p14:creationId xmlns:p14="http://schemas.microsoft.com/office/powerpoint/2010/main" val="1560100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補足#1">
    <p:spTree>
      <p:nvGrpSpPr>
        <p:cNvPr id="1" name=""/>
        <p:cNvGrpSpPr/>
        <p:nvPr/>
      </p:nvGrpSpPr>
      <p:grpSpPr>
        <a:xfrm>
          <a:off x="0" y="0"/>
          <a:ext cx="0" cy="0"/>
          <a:chOff x="0" y="0"/>
          <a:chExt cx="0" cy="0"/>
        </a:xfrm>
      </p:grpSpPr>
      <p:sp>
        <p:nvSpPr>
          <p:cNvPr id="7" name="角丸四角形 6"/>
          <p:cNvSpPr/>
          <p:nvPr userDrawn="1"/>
        </p:nvSpPr>
        <p:spPr bwMode="auto">
          <a:xfrm>
            <a:off x="0" y="1"/>
            <a:ext cx="9906000" cy="656692"/>
          </a:xfrm>
          <a:prstGeom prst="roundRect">
            <a:avLst>
              <a:gd name="adj" fmla="val 0"/>
            </a:avLst>
          </a:prstGeom>
          <a:solidFill>
            <a:schemeClr val="tx1">
              <a:alpha val="80000"/>
            </a:schemeClr>
          </a:solidFill>
          <a:ln>
            <a:noFill/>
          </a:ln>
          <a:effec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chemeClr val="bg1"/>
              </a:solidFill>
              <a:latin typeface="メイリオ" pitchFamily="50" charset="-128"/>
              <a:ea typeface="メイリオ" pitchFamily="50" charset="-128"/>
              <a:cs typeface="メイリオ" pitchFamily="50" charset="-128"/>
            </a:endParaRPr>
          </a:p>
        </p:txBody>
      </p:sp>
      <p:sp>
        <p:nvSpPr>
          <p:cNvPr id="8" name="角丸四角形 7"/>
          <p:cNvSpPr/>
          <p:nvPr/>
        </p:nvSpPr>
        <p:spPr bwMode="auto">
          <a:xfrm>
            <a:off x="0" y="1"/>
            <a:ext cx="9906000" cy="656692"/>
          </a:xfrm>
          <a:prstGeom prst="roundRect">
            <a:avLst>
              <a:gd name="adj" fmla="val 0"/>
            </a:avLst>
          </a:prstGeom>
          <a:solidFill>
            <a:schemeClr val="tx1">
              <a:alpha val="80000"/>
            </a:schemeClr>
          </a:solidFill>
          <a:ln>
            <a:noFill/>
          </a:ln>
          <a:effec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chemeClr val="bg1"/>
              </a:solidFill>
              <a:latin typeface="メイリオ" pitchFamily="50" charset="-128"/>
              <a:ea typeface="メイリオ" pitchFamily="50" charset="-128"/>
              <a:cs typeface="メイリオ" pitchFamily="50" charset="-128"/>
            </a:endParaRPr>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12" name="タイトル 11"/>
          <p:cNvSpPr>
            <a:spLocks noGrp="1"/>
          </p:cNvSpPr>
          <p:nvPr>
            <p:ph type="title"/>
          </p:nvPr>
        </p:nvSpPr>
        <p:spPr bwMode="white"/>
        <p:txBody>
          <a:bodyPr/>
          <a:lstStyle>
            <a:lvl1pPr>
              <a:lnSpc>
                <a:spcPct val="110000"/>
              </a:lnSpc>
              <a:defRPr sz="2400">
                <a:solidFill>
                  <a:schemeClr val="bg1"/>
                </a:solidFill>
              </a:defRPr>
            </a:lvl1pPr>
          </a:lstStyle>
          <a:p>
            <a:r>
              <a:rPr kumimoji="1" lang="ja-JP" altLang="en-US" dirty="0"/>
              <a:t>マスター タイトルの書式設定</a:t>
            </a:r>
          </a:p>
        </p:txBody>
      </p:sp>
      <p:sp>
        <p:nvSpPr>
          <p:cNvPr id="6" name="フッター プレースホルダー 3"/>
          <p:cNvSpPr>
            <a:spLocks noGrp="1"/>
          </p:cNvSpPr>
          <p:nvPr>
            <p:ph type="ftr" sz="quarter" idx="3"/>
          </p:nvPr>
        </p:nvSpPr>
        <p:spPr>
          <a:xfrm>
            <a:off x="92460" y="6575112"/>
            <a:ext cx="632346" cy="202260"/>
          </a:xfrm>
          <a:prstGeom prst="rect">
            <a:avLst/>
          </a:prstGeom>
          <a:solidFill>
            <a:schemeClr val="bg1">
              <a:lumMod val="95000"/>
            </a:schemeClr>
          </a:solidFill>
          <a:ln>
            <a:noFill/>
          </a:ln>
        </p:spPr>
        <p:txBody>
          <a:bodyPr wrap="square" lIns="0" tIns="36000" rIns="0" bIns="18000" anchor="ctr" anchorCtr="0">
            <a:spAutoFit/>
          </a:bodyPr>
          <a:lstStyle>
            <a:lvl1pPr algn="ctr">
              <a:lnSpc>
                <a:spcPct val="120000"/>
              </a:lnSpc>
              <a:defRPr sz="800">
                <a:solidFill>
                  <a:srgbClr val="4D4D4D"/>
                </a:solidFill>
                <a:latin typeface="+mn-ea"/>
                <a:ea typeface="+mn-ea"/>
                <a:cs typeface="メイリオ" pitchFamily="50" charset="-128"/>
              </a:defRPr>
            </a:lvl1pPr>
          </a:lstStyle>
          <a:p>
            <a:r>
              <a:rPr lang="en-US" altLang="ja-JP"/>
              <a:t>#T20081</a:t>
            </a:r>
            <a:endParaRPr lang="ja-JP" altLang="en-US" dirty="0"/>
          </a:p>
        </p:txBody>
      </p:sp>
    </p:spTree>
    <p:extLst>
      <p:ext uri="{BB962C8B-B14F-4D97-AF65-F5344CB8AC3E}">
        <p14:creationId xmlns:p14="http://schemas.microsoft.com/office/powerpoint/2010/main" val="336182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補足#2">
    <p:spTree>
      <p:nvGrpSpPr>
        <p:cNvPr id="1" name=""/>
        <p:cNvGrpSpPr/>
        <p:nvPr/>
      </p:nvGrpSpPr>
      <p:grpSpPr>
        <a:xfrm>
          <a:off x="0" y="0"/>
          <a:ext cx="0" cy="0"/>
          <a:chOff x="0" y="0"/>
          <a:chExt cx="0" cy="0"/>
        </a:xfrm>
      </p:grpSpPr>
      <p:sp>
        <p:nvSpPr>
          <p:cNvPr id="2" name="タイトル 1"/>
          <p:cNvSpPr>
            <a:spLocks noGrp="1"/>
          </p:cNvSpPr>
          <p:nvPr>
            <p:ph type="title"/>
          </p:nvPr>
        </p:nvSpPr>
        <p:spPr>
          <a:xfrm>
            <a:off x="308484" y="404664"/>
            <a:ext cx="9253028" cy="396044"/>
          </a:xfrm>
        </p:spPr>
        <p:txBody>
          <a:bodyPr/>
          <a:lstStyle>
            <a:lvl1pPr algn="ctr">
              <a:defRPr b="0">
                <a:solidFill>
                  <a:schemeClr val="tx2"/>
                </a:solidFill>
              </a:defRPr>
            </a:lvl1pPr>
          </a:lstStyle>
          <a:p>
            <a:r>
              <a:rPr kumimoji="1" lang="ja-JP" altLang="en-US"/>
              <a:t>マスター タイトルの書式設定</a:t>
            </a:r>
            <a:endParaRPr kumimoji="1" lang="ja-JP" altLang="en-US" dirty="0"/>
          </a:p>
        </p:txBody>
      </p:sp>
      <p:sp>
        <p:nvSpPr>
          <p:cNvPr id="13" name="フッター プレースホルダー 3"/>
          <p:cNvSpPr>
            <a:spLocks noGrp="1"/>
          </p:cNvSpPr>
          <p:nvPr>
            <p:ph type="ftr" sz="quarter" idx="3"/>
          </p:nvPr>
        </p:nvSpPr>
        <p:spPr>
          <a:xfrm>
            <a:off x="272480" y="6381328"/>
            <a:ext cx="632346" cy="202260"/>
          </a:xfrm>
          <a:prstGeom prst="rect">
            <a:avLst/>
          </a:prstGeom>
          <a:solidFill>
            <a:schemeClr val="bg1">
              <a:lumMod val="95000"/>
            </a:schemeClr>
          </a:solidFill>
          <a:ln>
            <a:noFill/>
          </a:ln>
        </p:spPr>
        <p:txBody>
          <a:bodyPr wrap="square" lIns="0" tIns="36000" rIns="0" bIns="18000" anchor="ctr" anchorCtr="0">
            <a:spAutoFit/>
          </a:bodyPr>
          <a:lstStyle>
            <a:lvl1pPr algn="ctr">
              <a:lnSpc>
                <a:spcPct val="120000"/>
              </a:lnSpc>
              <a:defRPr sz="800">
                <a:solidFill>
                  <a:srgbClr val="4D4D4D"/>
                </a:solidFill>
                <a:latin typeface="+mn-ea"/>
                <a:ea typeface="+mn-ea"/>
                <a:cs typeface="メイリオ" pitchFamily="50" charset="-128"/>
              </a:defRPr>
            </a:lvl1pPr>
          </a:lstStyle>
          <a:p>
            <a:r>
              <a:rPr lang="en-US" altLang="ja-JP"/>
              <a:t>#T20081</a:t>
            </a:r>
            <a:endParaRPr lang="ja-JP" altLang="en-US" dirty="0"/>
          </a:p>
        </p:txBody>
      </p:sp>
      <p:sp>
        <p:nvSpPr>
          <p:cNvPr id="6" name="スライド番号プレースホルダー 5"/>
          <p:cNvSpPr>
            <a:spLocks noGrp="1"/>
          </p:cNvSpPr>
          <p:nvPr>
            <p:ph type="sldNum" sz="quarter" idx="4"/>
          </p:nvPr>
        </p:nvSpPr>
        <p:spPr>
          <a:xfrm>
            <a:off x="7329264" y="6412247"/>
            <a:ext cx="2311400" cy="257113"/>
          </a:xfrm>
          <a:prstGeom prst="rect">
            <a:avLst/>
          </a:prstGeom>
        </p:spPr>
        <p:txBody>
          <a:bodyPr vert="horz" lIns="0" tIns="0" rIns="0" bIns="0" rtlCol="0" anchor="ctr"/>
          <a:lstStyle>
            <a:lvl1pPr algn="r">
              <a:defRPr sz="1000" b="1">
                <a:solidFill>
                  <a:schemeClr val="tx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11" name="角丸四角形 6"/>
          <p:cNvSpPr/>
          <p:nvPr/>
        </p:nvSpPr>
        <p:spPr bwMode="auto">
          <a:xfrm>
            <a:off x="0" y="0"/>
            <a:ext cx="9912016" cy="6858000"/>
          </a:xfrm>
          <a:custGeom>
            <a:avLst/>
            <a:gdLst/>
            <a:ahLst/>
            <a:cxnLst/>
            <a:rect l="l" t="t" r="r" b="b"/>
            <a:pathLst>
              <a:path w="9903600" h="6858000">
                <a:moveTo>
                  <a:pt x="183240" y="144000"/>
                </a:moveTo>
                <a:cubicBezTo>
                  <a:pt x="162231" y="144000"/>
                  <a:pt x="145200" y="161031"/>
                  <a:pt x="145200" y="182040"/>
                </a:cubicBezTo>
                <a:lnTo>
                  <a:pt x="145200" y="6675960"/>
                </a:lnTo>
                <a:cubicBezTo>
                  <a:pt x="145200" y="6696969"/>
                  <a:pt x="162231" y="6714000"/>
                  <a:pt x="183240" y="6714000"/>
                </a:cubicBezTo>
                <a:lnTo>
                  <a:pt x="9722760" y="6714000"/>
                </a:lnTo>
                <a:cubicBezTo>
                  <a:pt x="9743769" y="6714000"/>
                  <a:pt x="9760800" y="6696969"/>
                  <a:pt x="9760800" y="6675960"/>
                </a:cubicBezTo>
                <a:lnTo>
                  <a:pt x="9760800" y="182040"/>
                </a:lnTo>
                <a:cubicBezTo>
                  <a:pt x="9760800" y="161031"/>
                  <a:pt x="9743769" y="144000"/>
                  <a:pt x="9722760" y="144000"/>
                </a:cubicBezTo>
                <a:close/>
                <a:moveTo>
                  <a:pt x="0" y="0"/>
                </a:moveTo>
                <a:lnTo>
                  <a:pt x="9903600" y="0"/>
                </a:lnTo>
                <a:lnTo>
                  <a:pt x="9903600" y="6858000"/>
                </a:lnTo>
                <a:lnTo>
                  <a:pt x="0" y="6858000"/>
                </a:lnTo>
                <a:close/>
              </a:path>
            </a:pathLst>
          </a:custGeom>
          <a:solidFill>
            <a:schemeClr val="tx2"/>
          </a:solidFill>
          <a:ln>
            <a:noFill/>
          </a:ln>
          <a:effec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7" name="角丸四角形 6"/>
          <p:cNvSpPr/>
          <p:nvPr userDrawn="1"/>
        </p:nvSpPr>
        <p:spPr bwMode="auto">
          <a:xfrm>
            <a:off x="0" y="0"/>
            <a:ext cx="9912016" cy="6858000"/>
          </a:xfrm>
          <a:custGeom>
            <a:avLst/>
            <a:gdLst/>
            <a:ahLst/>
            <a:cxnLst/>
            <a:rect l="l" t="t" r="r" b="b"/>
            <a:pathLst>
              <a:path w="9903600" h="6858000">
                <a:moveTo>
                  <a:pt x="183240" y="144000"/>
                </a:moveTo>
                <a:cubicBezTo>
                  <a:pt x="162231" y="144000"/>
                  <a:pt x="145200" y="161031"/>
                  <a:pt x="145200" y="182040"/>
                </a:cubicBezTo>
                <a:lnTo>
                  <a:pt x="145200" y="6675960"/>
                </a:lnTo>
                <a:cubicBezTo>
                  <a:pt x="145200" y="6696969"/>
                  <a:pt x="162231" y="6714000"/>
                  <a:pt x="183240" y="6714000"/>
                </a:cubicBezTo>
                <a:lnTo>
                  <a:pt x="9722760" y="6714000"/>
                </a:lnTo>
                <a:cubicBezTo>
                  <a:pt x="9743769" y="6714000"/>
                  <a:pt x="9760800" y="6696969"/>
                  <a:pt x="9760800" y="6675960"/>
                </a:cubicBezTo>
                <a:lnTo>
                  <a:pt x="9760800" y="182040"/>
                </a:lnTo>
                <a:cubicBezTo>
                  <a:pt x="9760800" y="161031"/>
                  <a:pt x="9743769" y="144000"/>
                  <a:pt x="9722760" y="144000"/>
                </a:cubicBezTo>
                <a:close/>
                <a:moveTo>
                  <a:pt x="0" y="0"/>
                </a:moveTo>
                <a:lnTo>
                  <a:pt x="9903600" y="0"/>
                </a:lnTo>
                <a:lnTo>
                  <a:pt x="9903600" y="6858000"/>
                </a:lnTo>
                <a:lnTo>
                  <a:pt x="0" y="6858000"/>
                </a:lnTo>
                <a:close/>
              </a:path>
            </a:pathLst>
          </a:custGeom>
          <a:solidFill>
            <a:schemeClr val="tx2"/>
          </a:solidFill>
          <a:ln>
            <a:noFill/>
          </a:ln>
          <a:effec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13026571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ブランク（ベースカラー）">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tx1"/>
                </a:solidFill>
              </a:defRPr>
            </a:lvl1pPr>
          </a:lstStyle>
          <a:p>
            <a:r>
              <a:rPr kumimoji="1" lang="ja-JP" altLang="en-US"/>
              <a:t>マスター タイトルの書式設定</a:t>
            </a:r>
            <a:endParaRPr kumimoji="1" lang="ja-JP" altLang="en-US" dirty="0"/>
          </a:p>
        </p:txBody>
      </p:sp>
      <p:sp>
        <p:nvSpPr>
          <p:cNvPr id="5" name="フッター プレースホルダー 2"/>
          <p:cNvSpPr>
            <a:spLocks noGrp="1"/>
          </p:cNvSpPr>
          <p:nvPr>
            <p:ph type="ftr" sz="quarter" idx="3"/>
          </p:nvPr>
        </p:nvSpPr>
        <p:spPr>
          <a:xfrm>
            <a:off x="92460" y="6575112"/>
            <a:ext cx="632346" cy="202260"/>
          </a:xfrm>
          <a:prstGeom prst="rect">
            <a:avLst/>
          </a:prstGeom>
          <a:solidFill>
            <a:schemeClr val="bg1">
              <a:lumMod val="95000"/>
            </a:schemeClr>
          </a:solidFill>
        </p:spPr>
        <p:txBody>
          <a:bodyPr lIns="0" tIns="36000" rIns="0" bIns="18000" anchor="ctr" anchorCtr="0"/>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a:t>#T20081</a:t>
            </a:r>
            <a:endParaRPr lang="ja-JP" altLang="en-US" dirty="0"/>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366344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ブランク（サブカラー｜無彩色）">
    <p:bg>
      <p:bgRef idx="1001">
        <a:schemeClr val="bg1"/>
      </p:bgRef>
    </p:bg>
    <p:spTree>
      <p:nvGrpSpPr>
        <p:cNvPr id="1" name=""/>
        <p:cNvGrpSpPr/>
        <p:nvPr/>
      </p:nvGrpSpPr>
      <p:grpSpPr>
        <a:xfrm>
          <a:off x="0" y="0"/>
          <a:ext cx="0" cy="0"/>
          <a:chOff x="0" y="0"/>
          <a:chExt cx="0" cy="0"/>
        </a:xfrm>
      </p:grpSpPr>
      <p:sp>
        <p:nvSpPr>
          <p:cNvPr id="8" name="Rectangle 6"/>
          <p:cNvSpPr>
            <a:spLocks noChangeArrowheads="1"/>
          </p:cNvSpPr>
          <p:nvPr userDrawn="1"/>
        </p:nvSpPr>
        <p:spPr bwMode="gray">
          <a:xfrm>
            <a:off x="0" y="0"/>
            <a:ext cx="9906000" cy="6858000"/>
          </a:xfrm>
          <a:prstGeom prst="rect">
            <a:avLst/>
          </a:prstGeom>
          <a:solidFill>
            <a:schemeClr val="tx1">
              <a:lumMod val="20000"/>
              <a:lumOff val="80000"/>
            </a:schemeClr>
          </a:solidFill>
          <a:ln>
            <a:noFill/>
          </a:ln>
          <a:effectLst/>
        </p:spPr>
        <p:txBody>
          <a:bodyPr lIns="0" tIns="0" rIns="0" bIns="0" anchor="ctr">
            <a:noAutofit/>
          </a:bodyPr>
          <a:lstStyle/>
          <a:p>
            <a:endParaRPr lang="ja-JP" altLang="en-US"/>
          </a:p>
        </p:txBody>
      </p:sp>
      <p:sp>
        <p:nvSpPr>
          <p:cNvPr id="2" name="タイトル 1"/>
          <p:cNvSpPr>
            <a:spLocks noGrp="1"/>
          </p:cNvSpPr>
          <p:nvPr>
            <p:ph type="title"/>
          </p:nvPr>
        </p:nvSpPr>
        <p:spPr bwMode="gray"/>
        <p:txBody>
          <a:bodyPr/>
          <a:lstStyle>
            <a:lvl1pPr>
              <a:defRPr>
                <a:solidFill>
                  <a:schemeClr val="tx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chemeClr val="tx1"/>
                </a:solidFill>
                <a:latin typeface="+mn-ea"/>
                <a:ea typeface="+mn-ea"/>
                <a:cs typeface="メイリオ" pitchFamily="50" charset="-128"/>
              </a:defRPr>
            </a:lvl1pPr>
          </a:lstStyle>
          <a:p>
            <a:r>
              <a:rPr lang="en-US" altLang="ja-JP"/>
              <a:t>#T20081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tx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33340961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ブランク（サブカラー｜メイン）">
    <p:bg>
      <p:bgRef idx="1001">
        <a:schemeClr val="bg1"/>
      </p:bgRef>
    </p:bg>
    <p:spTree>
      <p:nvGrpSpPr>
        <p:cNvPr id="1" name=""/>
        <p:cNvGrpSpPr/>
        <p:nvPr/>
      </p:nvGrpSpPr>
      <p:grpSpPr>
        <a:xfrm>
          <a:off x="0" y="0"/>
          <a:ext cx="0" cy="0"/>
          <a:chOff x="0" y="0"/>
          <a:chExt cx="0" cy="0"/>
        </a:xfrm>
      </p:grpSpPr>
      <p:sp>
        <p:nvSpPr>
          <p:cNvPr id="8" name="Rectangle 6"/>
          <p:cNvSpPr>
            <a:spLocks noChangeArrowheads="1"/>
          </p:cNvSpPr>
          <p:nvPr userDrawn="1"/>
        </p:nvSpPr>
        <p:spPr bwMode="gray">
          <a:xfrm>
            <a:off x="0" y="0"/>
            <a:ext cx="9906000" cy="6858000"/>
          </a:xfrm>
          <a:prstGeom prst="rect">
            <a:avLst/>
          </a:prstGeom>
          <a:solidFill>
            <a:schemeClr val="bg2"/>
          </a:solidFill>
          <a:ln>
            <a:noFill/>
          </a:ln>
          <a:effectLst/>
        </p:spPr>
        <p:txBody>
          <a:bodyPr lIns="0" tIns="0" rIns="0" bIns="0" anchor="ctr">
            <a:noAutofit/>
          </a:bodyPr>
          <a:lstStyle/>
          <a:p>
            <a:endParaRPr lang="ja-JP" altLang="en-US"/>
          </a:p>
        </p:txBody>
      </p:sp>
      <p:sp>
        <p:nvSpPr>
          <p:cNvPr id="2" name="タイトル 1"/>
          <p:cNvSpPr>
            <a:spLocks noGrp="1"/>
          </p:cNvSpPr>
          <p:nvPr>
            <p:ph type="title"/>
          </p:nvPr>
        </p:nvSpPr>
        <p:spPr bwMode="gray"/>
        <p:txBody>
          <a:bodyPr/>
          <a:lstStyle>
            <a:lvl1pPr>
              <a:defRPr>
                <a:solidFill>
                  <a:schemeClr val="tx2"/>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chemeClr val="tx2"/>
                </a:solidFill>
                <a:latin typeface="+mn-ea"/>
                <a:ea typeface="+mn-ea"/>
                <a:cs typeface="メイリオ" pitchFamily="50" charset="-128"/>
              </a:defRPr>
            </a:lvl1pPr>
          </a:lstStyle>
          <a:p>
            <a:r>
              <a:rPr lang="en-US" altLang="ja-JP"/>
              <a:t>#T20081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tx2"/>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77977299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
        <p:nvSpPr>
          <p:cNvPr id="3" name="AutoShape 3"/>
          <p:cNvSpPr>
            <a:spLocks noChangeArrowheads="1"/>
          </p:cNvSpPr>
          <p:nvPr/>
        </p:nvSpPr>
        <p:spPr bwMode="gray">
          <a:xfrm>
            <a:off x="3405188" y="6597352"/>
            <a:ext cx="3095625" cy="19389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ctr">
              <a:lnSpc>
                <a:spcPct val="140000"/>
              </a:lnSpc>
              <a:spcAft>
                <a:spcPts val="1200"/>
              </a:spcAft>
            </a:pPr>
            <a:r>
              <a:rPr lang="en-US" altLang="ja-JP" sz="900" dirty="0">
                <a:solidFill>
                  <a:schemeClr val="tx1"/>
                </a:solidFill>
                <a:latin typeface="+mn-ea"/>
                <a:ea typeface="+mn-ea"/>
                <a:cs typeface="メイリオ" pitchFamily="50" charset="-128"/>
              </a:rPr>
              <a:t>© Presentation Design</a:t>
            </a:r>
          </a:p>
        </p:txBody>
      </p:sp>
      <p:sp>
        <p:nvSpPr>
          <p:cNvPr id="4" name="AutoShape 3"/>
          <p:cNvSpPr>
            <a:spLocks noChangeArrowheads="1"/>
          </p:cNvSpPr>
          <p:nvPr userDrawn="1"/>
        </p:nvSpPr>
        <p:spPr bwMode="gray">
          <a:xfrm>
            <a:off x="3405188" y="6597352"/>
            <a:ext cx="3095625" cy="19389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ctr">
              <a:lnSpc>
                <a:spcPct val="140000"/>
              </a:lnSpc>
              <a:spcAft>
                <a:spcPts val="1200"/>
              </a:spcAft>
            </a:pPr>
            <a:r>
              <a:rPr lang="en-US" altLang="ja-JP" sz="900" dirty="0">
                <a:solidFill>
                  <a:schemeClr val="tx1"/>
                </a:solidFill>
                <a:latin typeface="+mn-ea"/>
                <a:ea typeface="+mn-ea"/>
                <a:cs typeface="メイリオ" pitchFamily="50" charset="-128"/>
              </a:rPr>
              <a:t>© Presentation Design</a:t>
            </a:r>
          </a:p>
        </p:txBody>
      </p:sp>
    </p:spTree>
    <p:extLst>
      <p:ext uri="{BB962C8B-B14F-4D97-AF65-F5344CB8AC3E}">
        <p14:creationId xmlns:p14="http://schemas.microsoft.com/office/powerpoint/2010/main" val="2093298996"/>
      </p:ext>
    </p:extLst>
  </p:cSld>
  <p:clrMap bg1="lt1" tx1="dk1" bg2="lt2" tx2="dk2" accent1="accent1" accent2="accent2" accent3="accent3" accent4="accent4" accent5="accent5" accent6="accent6" hlink="hlink" folHlink="folHlink"/>
  <p:sldLayoutIdLst>
    <p:sldLayoutId id="2147483750" r:id="rId1"/>
    <p:sldLayoutId id="2147483741" r:id="rId2"/>
    <p:sldLayoutId id="2147483742" r:id="rId3"/>
    <p:sldLayoutId id="2147483743" r:id="rId4"/>
    <p:sldLayoutId id="2147483744" r:id="rId5"/>
    <p:sldLayoutId id="2147483745" r:id="rId6"/>
    <p:sldLayoutId id="2147483746" r:id="rId7"/>
    <p:sldLayoutId id="2147483754" r:id="rId8"/>
    <p:sldLayoutId id="2147483753" r:id="rId9"/>
    <p:sldLayoutId id="2147483751" r:id="rId10"/>
    <p:sldLayoutId id="2147483752" r:id="rId11"/>
    <p:sldLayoutId id="2147483755" r:id="rId12"/>
    <p:sldLayoutId id="2147483756" r:id="rId13"/>
  </p:sldLayoutIdLst>
  <p:hf hdr="0" ftr="0" dt="0"/>
  <p:txStyles>
    <p:titleStyle>
      <a:lvl1pPr algn="l" defTabSz="914400" rtl="0" eaLnBrk="1" latinLnBrk="0" hangingPunct="1">
        <a:spcBef>
          <a:spcPct val="0"/>
        </a:spcBef>
        <a:buNone/>
        <a:defRPr kumimoji="1" sz="2400" kern="1200">
          <a:solidFill>
            <a:schemeClr val="tx1"/>
          </a:solidFill>
          <a:latin typeface="+mj-ea"/>
          <a:ea typeface="+mj-ea"/>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120" userDrawn="1">
          <p15:clr>
            <a:srgbClr val="F26B43"/>
          </p15:clr>
        </p15:guide>
        <p15:guide id="3" pos="2939" userDrawn="1">
          <p15:clr>
            <a:srgbClr val="F26B43"/>
          </p15:clr>
        </p15:guide>
        <p15:guide id="4" pos="3301" userDrawn="1">
          <p15:clr>
            <a:srgbClr val="F26B43"/>
          </p15:clr>
        </p15:guide>
        <p15:guide id="5" orient="horz" pos="1185" userDrawn="1">
          <p15:clr>
            <a:srgbClr val="F26B43"/>
          </p15:clr>
        </p15:guide>
        <p15:guide id="6" orient="horz" pos="3135" userDrawn="1">
          <p15:clr>
            <a:srgbClr val="F26B43"/>
          </p15:clr>
        </p15:guide>
        <p15:guide id="7" orient="horz" pos="3906" userDrawn="1">
          <p15:clr>
            <a:srgbClr val="F26B43"/>
          </p15:clr>
        </p15:guide>
        <p15:guide id="8" orient="horz" pos="414" userDrawn="1">
          <p15:clr>
            <a:srgbClr val="F26B43"/>
          </p15:clr>
        </p15:guide>
        <p15:guide id="9" pos="2145" userDrawn="1">
          <p15:clr>
            <a:srgbClr val="F26B43"/>
          </p15:clr>
        </p15:guide>
        <p15:guide id="10" pos="4095" userDrawn="1">
          <p15:clr>
            <a:srgbClr val="F26B43"/>
          </p15:clr>
        </p15:guide>
        <p15:guide id="11" pos="5728" userDrawn="1">
          <p15:clr>
            <a:srgbClr val="F26B43"/>
          </p15:clr>
        </p15:guide>
        <p15:guide id="12" pos="51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ppt.design4u.jp/design-parts/"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jpeg"/><Relationship Id="rId4" Type="http://schemas.openxmlformats.org/officeDocument/2006/relationships/hyperlink" Target="https://www.amazon.co.jp/dp/4815601917/"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2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chart" Target="../charts/char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12800" y="2456892"/>
            <a:ext cx="8280400" cy="677108"/>
          </a:xfrm>
        </p:spPr>
        <p:txBody>
          <a:bodyPr/>
          <a:lstStyle/>
          <a:p>
            <a:pPr algn="l"/>
            <a:r>
              <a:rPr lang="ja-JP" altLang="en-US" sz="4000">
                <a:solidFill>
                  <a:srgbClr val="373737"/>
                </a:solidFill>
              </a:rPr>
              <a:t>デザイン・テンプレート</a:t>
            </a:r>
            <a:endParaRPr kumimoji="1" lang="ja-JP" altLang="en-US" dirty="0"/>
          </a:p>
        </p:txBody>
      </p:sp>
      <p:sp>
        <p:nvSpPr>
          <p:cNvPr id="47" name="直角三角形 46"/>
          <p:cNvSpPr/>
          <p:nvPr/>
        </p:nvSpPr>
        <p:spPr bwMode="auto">
          <a:xfrm flipH="1">
            <a:off x="9285287" y="6237288"/>
            <a:ext cx="620713" cy="620713"/>
          </a:xfrm>
          <a:prstGeom prst="rtTriangle">
            <a:avLst/>
          </a:prstGeom>
          <a:solidFill>
            <a:schemeClr val="tx2"/>
          </a:solidFill>
          <a:ln>
            <a:noFill/>
          </a:ln>
          <a:effec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8" name="直角三角形 47"/>
          <p:cNvSpPr/>
          <p:nvPr/>
        </p:nvSpPr>
        <p:spPr bwMode="auto">
          <a:xfrm flipV="1">
            <a:off x="0" y="0"/>
            <a:ext cx="620713" cy="620713"/>
          </a:xfrm>
          <a:prstGeom prst="rtTriangle">
            <a:avLst/>
          </a:prstGeom>
          <a:solidFill>
            <a:schemeClr val="tx2"/>
          </a:solidFill>
          <a:ln>
            <a:noFill/>
          </a:ln>
          <a:effec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9" name="AutoShape 3">
            <a:extLst>
              <a:ext uri="{FF2B5EF4-FFF2-40B4-BE49-F238E27FC236}">
                <a16:creationId xmlns:a16="http://schemas.microsoft.com/office/drawing/2014/main" id="{AE4D1C34-F157-5E41-B560-C523B41E718A}"/>
              </a:ext>
            </a:extLst>
          </p:cNvPr>
          <p:cNvSpPr>
            <a:spLocks noChangeArrowheads="1"/>
          </p:cNvSpPr>
          <p:nvPr/>
        </p:nvSpPr>
        <p:spPr bwMode="auto">
          <a:xfrm>
            <a:off x="812800" y="1988840"/>
            <a:ext cx="8280400" cy="41472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just">
              <a:lnSpc>
                <a:spcPct val="130000"/>
              </a:lnSpc>
              <a:spcAft>
                <a:spcPts val="1200"/>
              </a:spcAft>
            </a:pPr>
            <a:r>
              <a:rPr lang="ja-JP" altLang="en-US" sz="2200"/>
              <a:t>パワーポイントの品質と生産性を向上させる</a:t>
            </a:r>
            <a:endParaRPr lang="ja-JP" altLang="en-US" sz="2200" b="1" dirty="0">
              <a:latin typeface="メイリオ" pitchFamily="50" charset="-128"/>
              <a:ea typeface="メイリオ" pitchFamily="50" charset="-128"/>
              <a:cs typeface="メイリオ" pitchFamily="50" charset="-128"/>
            </a:endParaRPr>
          </a:p>
        </p:txBody>
      </p:sp>
      <p:grpSp>
        <p:nvGrpSpPr>
          <p:cNvPr id="50" name="グループ化 49">
            <a:extLst>
              <a:ext uri="{FF2B5EF4-FFF2-40B4-BE49-F238E27FC236}">
                <a16:creationId xmlns:a16="http://schemas.microsoft.com/office/drawing/2014/main" id="{2EA1A165-5289-EC4D-AC8D-B5FD2E77C564}"/>
              </a:ext>
            </a:extLst>
          </p:cNvPr>
          <p:cNvGrpSpPr/>
          <p:nvPr/>
        </p:nvGrpSpPr>
        <p:grpSpPr>
          <a:xfrm>
            <a:off x="6130389" y="4053968"/>
            <a:ext cx="2963071" cy="207880"/>
            <a:chOff x="1630577" y="5391353"/>
            <a:chExt cx="4676339" cy="328077"/>
          </a:xfrm>
          <a:solidFill>
            <a:schemeClr val="tx2"/>
          </a:solidFill>
        </p:grpSpPr>
        <p:grpSp>
          <p:nvGrpSpPr>
            <p:cNvPr id="51" name="グループ化 50">
              <a:extLst>
                <a:ext uri="{FF2B5EF4-FFF2-40B4-BE49-F238E27FC236}">
                  <a16:creationId xmlns:a16="http://schemas.microsoft.com/office/drawing/2014/main" id="{33691320-BE69-6E4C-B139-19C6CC8B2BD6}"/>
                </a:ext>
              </a:extLst>
            </p:cNvPr>
            <p:cNvGrpSpPr/>
            <p:nvPr/>
          </p:nvGrpSpPr>
          <p:grpSpPr>
            <a:xfrm>
              <a:off x="1630577" y="5391353"/>
              <a:ext cx="2978809" cy="328077"/>
              <a:chOff x="4389519" y="2142121"/>
              <a:chExt cx="1357020" cy="149458"/>
            </a:xfrm>
            <a:grpFill/>
          </p:grpSpPr>
          <p:sp>
            <p:nvSpPr>
              <p:cNvPr id="59" name="Freeform 136">
                <a:extLst>
                  <a:ext uri="{FF2B5EF4-FFF2-40B4-BE49-F238E27FC236}">
                    <a16:creationId xmlns:a16="http://schemas.microsoft.com/office/drawing/2014/main" id="{75A32E72-FB54-CD4B-BB6A-B51EB8ADBB61}"/>
                  </a:ext>
                </a:extLst>
              </p:cNvPr>
              <p:cNvSpPr>
                <a:spLocks/>
              </p:cNvSpPr>
              <p:nvPr/>
            </p:nvSpPr>
            <p:spPr bwMode="auto">
              <a:xfrm>
                <a:off x="4389519" y="2142121"/>
                <a:ext cx="106510" cy="147740"/>
              </a:xfrm>
              <a:custGeom>
                <a:avLst/>
                <a:gdLst>
                  <a:gd name="T0" fmla="*/ 22 w 124"/>
                  <a:gd name="T1" fmla="*/ 66 h 172"/>
                  <a:gd name="T2" fmla="*/ 22 w 124"/>
                  <a:gd name="T3" fmla="*/ 19 h 172"/>
                  <a:gd name="T4" fmla="*/ 20 w 124"/>
                  <a:gd name="T5" fmla="*/ 10 h 172"/>
                  <a:gd name="T6" fmla="*/ 12 w 124"/>
                  <a:gd name="T7" fmla="*/ 6 h 172"/>
                  <a:gd name="T8" fmla="*/ 4 w 124"/>
                  <a:gd name="T9" fmla="*/ 6 h 172"/>
                  <a:gd name="T10" fmla="*/ 0 w 124"/>
                  <a:gd name="T11" fmla="*/ 4 h 172"/>
                  <a:gd name="T12" fmla="*/ 0 w 124"/>
                  <a:gd name="T13" fmla="*/ 3 h 172"/>
                  <a:gd name="T14" fmla="*/ 4 w 124"/>
                  <a:gd name="T15" fmla="*/ 0 h 172"/>
                  <a:gd name="T16" fmla="*/ 37 w 124"/>
                  <a:gd name="T17" fmla="*/ 2 h 172"/>
                  <a:gd name="T18" fmla="*/ 70 w 124"/>
                  <a:gd name="T19" fmla="*/ 0 h 172"/>
                  <a:gd name="T20" fmla="*/ 80 w 124"/>
                  <a:gd name="T21" fmla="*/ 2 h 172"/>
                  <a:gd name="T22" fmla="*/ 100 w 124"/>
                  <a:gd name="T23" fmla="*/ 6 h 172"/>
                  <a:gd name="T24" fmla="*/ 112 w 124"/>
                  <a:gd name="T25" fmla="*/ 14 h 172"/>
                  <a:gd name="T26" fmla="*/ 116 w 124"/>
                  <a:gd name="T27" fmla="*/ 19 h 172"/>
                  <a:gd name="T28" fmla="*/ 122 w 124"/>
                  <a:gd name="T29" fmla="*/ 32 h 172"/>
                  <a:gd name="T30" fmla="*/ 124 w 124"/>
                  <a:gd name="T31" fmla="*/ 41 h 172"/>
                  <a:gd name="T32" fmla="*/ 120 w 124"/>
                  <a:gd name="T33" fmla="*/ 62 h 172"/>
                  <a:gd name="T34" fmla="*/ 108 w 124"/>
                  <a:gd name="T35" fmla="*/ 81 h 172"/>
                  <a:gd name="T36" fmla="*/ 89 w 124"/>
                  <a:gd name="T37" fmla="*/ 91 h 172"/>
                  <a:gd name="T38" fmla="*/ 67 w 124"/>
                  <a:gd name="T39" fmla="*/ 95 h 172"/>
                  <a:gd name="T40" fmla="*/ 63 w 124"/>
                  <a:gd name="T41" fmla="*/ 95 h 172"/>
                  <a:gd name="T42" fmla="*/ 60 w 124"/>
                  <a:gd name="T43" fmla="*/ 95 h 172"/>
                  <a:gd name="T44" fmla="*/ 60 w 124"/>
                  <a:gd name="T45" fmla="*/ 94 h 172"/>
                  <a:gd name="T46" fmla="*/ 62 w 124"/>
                  <a:gd name="T47" fmla="*/ 91 h 172"/>
                  <a:gd name="T48" fmla="*/ 67 w 124"/>
                  <a:gd name="T49" fmla="*/ 91 h 172"/>
                  <a:gd name="T50" fmla="*/ 76 w 124"/>
                  <a:gd name="T51" fmla="*/ 89 h 172"/>
                  <a:gd name="T52" fmla="*/ 87 w 124"/>
                  <a:gd name="T53" fmla="*/ 81 h 172"/>
                  <a:gd name="T54" fmla="*/ 93 w 124"/>
                  <a:gd name="T55" fmla="*/ 69 h 172"/>
                  <a:gd name="T56" fmla="*/ 97 w 124"/>
                  <a:gd name="T57" fmla="*/ 53 h 172"/>
                  <a:gd name="T58" fmla="*/ 96 w 124"/>
                  <a:gd name="T59" fmla="*/ 47 h 172"/>
                  <a:gd name="T60" fmla="*/ 91 w 124"/>
                  <a:gd name="T61" fmla="*/ 28 h 172"/>
                  <a:gd name="T62" fmla="*/ 83 w 124"/>
                  <a:gd name="T63" fmla="*/ 20 h 172"/>
                  <a:gd name="T64" fmla="*/ 78 w 124"/>
                  <a:gd name="T65" fmla="*/ 15 h 172"/>
                  <a:gd name="T66" fmla="*/ 66 w 124"/>
                  <a:gd name="T67" fmla="*/ 11 h 172"/>
                  <a:gd name="T68" fmla="*/ 60 w 124"/>
                  <a:gd name="T69" fmla="*/ 11 h 172"/>
                  <a:gd name="T70" fmla="*/ 53 w 124"/>
                  <a:gd name="T71" fmla="*/ 12 h 172"/>
                  <a:gd name="T72" fmla="*/ 50 w 124"/>
                  <a:gd name="T73" fmla="*/ 16 h 172"/>
                  <a:gd name="T74" fmla="*/ 50 w 124"/>
                  <a:gd name="T75" fmla="*/ 107 h 172"/>
                  <a:gd name="T76" fmla="*/ 51 w 124"/>
                  <a:gd name="T77" fmla="*/ 155 h 172"/>
                  <a:gd name="T78" fmla="*/ 53 w 124"/>
                  <a:gd name="T79" fmla="*/ 160 h 172"/>
                  <a:gd name="T80" fmla="*/ 57 w 124"/>
                  <a:gd name="T81" fmla="*/ 166 h 172"/>
                  <a:gd name="T82" fmla="*/ 60 w 124"/>
                  <a:gd name="T83" fmla="*/ 168 h 172"/>
                  <a:gd name="T84" fmla="*/ 71 w 124"/>
                  <a:gd name="T85" fmla="*/ 168 h 172"/>
                  <a:gd name="T86" fmla="*/ 75 w 124"/>
                  <a:gd name="T87" fmla="*/ 170 h 172"/>
                  <a:gd name="T88" fmla="*/ 74 w 124"/>
                  <a:gd name="T89" fmla="*/ 172 h 172"/>
                  <a:gd name="T90" fmla="*/ 71 w 124"/>
                  <a:gd name="T91" fmla="*/ 172 h 172"/>
                  <a:gd name="T92" fmla="*/ 35 w 124"/>
                  <a:gd name="T93" fmla="*/ 172 h 172"/>
                  <a:gd name="T94" fmla="*/ 8 w 124"/>
                  <a:gd name="T95" fmla="*/ 172 h 172"/>
                  <a:gd name="T96" fmla="*/ 3 w 124"/>
                  <a:gd name="T97" fmla="*/ 170 h 172"/>
                  <a:gd name="T98" fmla="*/ 4 w 124"/>
                  <a:gd name="T99" fmla="*/ 169 h 172"/>
                  <a:gd name="T100" fmla="*/ 6 w 124"/>
                  <a:gd name="T101" fmla="*/ 168 h 172"/>
                  <a:gd name="T102" fmla="*/ 14 w 124"/>
                  <a:gd name="T103" fmla="*/ 168 h 172"/>
                  <a:gd name="T104" fmla="*/ 20 w 124"/>
                  <a:gd name="T105" fmla="*/ 164 h 172"/>
                  <a:gd name="T106" fmla="*/ 21 w 124"/>
                  <a:gd name="T107" fmla="*/ 155 h 172"/>
                  <a:gd name="T108" fmla="*/ 22 w 124"/>
                  <a:gd name="T109" fmla="*/ 10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4" h="172">
                    <a:moveTo>
                      <a:pt x="22" y="66"/>
                    </a:moveTo>
                    <a:lnTo>
                      <a:pt x="22" y="66"/>
                    </a:lnTo>
                    <a:lnTo>
                      <a:pt x="22" y="19"/>
                    </a:lnTo>
                    <a:lnTo>
                      <a:pt x="22" y="19"/>
                    </a:lnTo>
                    <a:lnTo>
                      <a:pt x="21" y="14"/>
                    </a:lnTo>
                    <a:lnTo>
                      <a:pt x="20" y="10"/>
                    </a:lnTo>
                    <a:lnTo>
                      <a:pt x="17" y="7"/>
                    </a:lnTo>
                    <a:lnTo>
                      <a:pt x="12" y="6"/>
                    </a:lnTo>
                    <a:lnTo>
                      <a:pt x="12" y="6"/>
                    </a:lnTo>
                    <a:lnTo>
                      <a:pt x="4" y="6"/>
                    </a:lnTo>
                    <a:lnTo>
                      <a:pt x="4" y="6"/>
                    </a:lnTo>
                    <a:lnTo>
                      <a:pt x="0" y="4"/>
                    </a:lnTo>
                    <a:lnTo>
                      <a:pt x="0" y="3"/>
                    </a:lnTo>
                    <a:lnTo>
                      <a:pt x="0" y="3"/>
                    </a:lnTo>
                    <a:lnTo>
                      <a:pt x="1" y="2"/>
                    </a:lnTo>
                    <a:lnTo>
                      <a:pt x="4" y="0"/>
                    </a:lnTo>
                    <a:lnTo>
                      <a:pt x="4" y="0"/>
                    </a:lnTo>
                    <a:lnTo>
                      <a:pt x="37" y="2"/>
                    </a:lnTo>
                    <a:lnTo>
                      <a:pt x="37" y="2"/>
                    </a:lnTo>
                    <a:lnTo>
                      <a:pt x="70" y="0"/>
                    </a:lnTo>
                    <a:lnTo>
                      <a:pt x="70" y="0"/>
                    </a:lnTo>
                    <a:lnTo>
                      <a:pt x="80" y="2"/>
                    </a:lnTo>
                    <a:lnTo>
                      <a:pt x="88" y="3"/>
                    </a:lnTo>
                    <a:lnTo>
                      <a:pt x="100" y="6"/>
                    </a:lnTo>
                    <a:lnTo>
                      <a:pt x="108" y="11"/>
                    </a:lnTo>
                    <a:lnTo>
                      <a:pt x="112" y="14"/>
                    </a:lnTo>
                    <a:lnTo>
                      <a:pt x="112" y="14"/>
                    </a:lnTo>
                    <a:lnTo>
                      <a:pt x="116" y="19"/>
                    </a:lnTo>
                    <a:lnTo>
                      <a:pt x="120" y="24"/>
                    </a:lnTo>
                    <a:lnTo>
                      <a:pt x="122" y="32"/>
                    </a:lnTo>
                    <a:lnTo>
                      <a:pt x="124" y="41"/>
                    </a:lnTo>
                    <a:lnTo>
                      <a:pt x="124" y="41"/>
                    </a:lnTo>
                    <a:lnTo>
                      <a:pt x="122" y="52"/>
                    </a:lnTo>
                    <a:lnTo>
                      <a:pt x="120" y="62"/>
                    </a:lnTo>
                    <a:lnTo>
                      <a:pt x="114" y="73"/>
                    </a:lnTo>
                    <a:lnTo>
                      <a:pt x="108" y="81"/>
                    </a:lnTo>
                    <a:lnTo>
                      <a:pt x="100" y="87"/>
                    </a:lnTo>
                    <a:lnTo>
                      <a:pt x="89" y="91"/>
                    </a:lnTo>
                    <a:lnTo>
                      <a:pt x="79" y="95"/>
                    </a:lnTo>
                    <a:lnTo>
                      <a:pt x="67" y="95"/>
                    </a:lnTo>
                    <a:lnTo>
                      <a:pt x="67" y="95"/>
                    </a:lnTo>
                    <a:lnTo>
                      <a:pt x="63" y="95"/>
                    </a:lnTo>
                    <a:lnTo>
                      <a:pt x="63" y="95"/>
                    </a:lnTo>
                    <a:lnTo>
                      <a:pt x="60" y="95"/>
                    </a:lnTo>
                    <a:lnTo>
                      <a:pt x="60" y="94"/>
                    </a:lnTo>
                    <a:lnTo>
                      <a:pt x="60" y="94"/>
                    </a:lnTo>
                    <a:lnTo>
                      <a:pt x="60" y="93"/>
                    </a:lnTo>
                    <a:lnTo>
                      <a:pt x="62" y="91"/>
                    </a:lnTo>
                    <a:lnTo>
                      <a:pt x="67" y="91"/>
                    </a:lnTo>
                    <a:lnTo>
                      <a:pt x="67" y="91"/>
                    </a:lnTo>
                    <a:lnTo>
                      <a:pt x="71" y="90"/>
                    </a:lnTo>
                    <a:lnTo>
                      <a:pt x="76" y="89"/>
                    </a:lnTo>
                    <a:lnTo>
                      <a:pt x="82" y="85"/>
                    </a:lnTo>
                    <a:lnTo>
                      <a:pt x="87" y="81"/>
                    </a:lnTo>
                    <a:lnTo>
                      <a:pt x="91" y="75"/>
                    </a:lnTo>
                    <a:lnTo>
                      <a:pt x="93" y="69"/>
                    </a:lnTo>
                    <a:lnTo>
                      <a:pt x="96" y="62"/>
                    </a:lnTo>
                    <a:lnTo>
                      <a:pt x="97" y="53"/>
                    </a:lnTo>
                    <a:lnTo>
                      <a:pt x="97" y="53"/>
                    </a:lnTo>
                    <a:lnTo>
                      <a:pt x="96" y="47"/>
                    </a:lnTo>
                    <a:lnTo>
                      <a:pt x="95" y="39"/>
                    </a:lnTo>
                    <a:lnTo>
                      <a:pt x="91" y="28"/>
                    </a:lnTo>
                    <a:lnTo>
                      <a:pt x="88" y="24"/>
                    </a:lnTo>
                    <a:lnTo>
                      <a:pt x="83" y="20"/>
                    </a:lnTo>
                    <a:lnTo>
                      <a:pt x="83" y="20"/>
                    </a:lnTo>
                    <a:lnTo>
                      <a:pt x="78" y="15"/>
                    </a:lnTo>
                    <a:lnTo>
                      <a:pt x="71" y="12"/>
                    </a:lnTo>
                    <a:lnTo>
                      <a:pt x="66" y="11"/>
                    </a:lnTo>
                    <a:lnTo>
                      <a:pt x="60" y="11"/>
                    </a:lnTo>
                    <a:lnTo>
                      <a:pt x="60" y="11"/>
                    </a:lnTo>
                    <a:lnTo>
                      <a:pt x="53" y="12"/>
                    </a:lnTo>
                    <a:lnTo>
                      <a:pt x="53" y="12"/>
                    </a:lnTo>
                    <a:lnTo>
                      <a:pt x="51" y="14"/>
                    </a:lnTo>
                    <a:lnTo>
                      <a:pt x="50" y="16"/>
                    </a:lnTo>
                    <a:lnTo>
                      <a:pt x="50" y="107"/>
                    </a:lnTo>
                    <a:lnTo>
                      <a:pt x="50" y="107"/>
                    </a:lnTo>
                    <a:lnTo>
                      <a:pt x="50" y="135"/>
                    </a:lnTo>
                    <a:lnTo>
                      <a:pt x="51" y="155"/>
                    </a:lnTo>
                    <a:lnTo>
                      <a:pt x="51" y="155"/>
                    </a:lnTo>
                    <a:lnTo>
                      <a:pt x="53" y="160"/>
                    </a:lnTo>
                    <a:lnTo>
                      <a:pt x="54" y="164"/>
                    </a:lnTo>
                    <a:lnTo>
                      <a:pt x="57" y="166"/>
                    </a:lnTo>
                    <a:lnTo>
                      <a:pt x="60" y="168"/>
                    </a:lnTo>
                    <a:lnTo>
                      <a:pt x="60" y="168"/>
                    </a:lnTo>
                    <a:lnTo>
                      <a:pt x="71" y="168"/>
                    </a:lnTo>
                    <a:lnTo>
                      <a:pt x="71" y="168"/>
                    </a:lnTo>
                    <a:lnTo>
                      <a:pt x="75" y="169"/>
                    </a:lnTo>
                    <a:lnTo>
                      <a:pt x="75" y="170"/>
                    </a:lnTo>
                    <a:lnTo>
                      <a:pt x="75" y="170"/>
                    </a:lnTo>
                    <a:lnTo>
                      <a:pt x="74" y="172"/>
                    </a:lnTo>
                    <a:lnTo>
                      <a:pt x="71" y="172"/>
                    </a:lnTo>
                    <a:lnTo>
                      <a:pt x="71" y="172"/>
                    </a:lnTo>
                    <a:lnTo>
                      <a:pt x="35" y="172"/>
                    </a:lnTo>
                    <a:lnTo>
                      <a:pt x="35" y="172"/>
                    </a:lnTo>
                    <a:lnTo>
                      <a:pt x="8" y="172"/>
                    </a:lnTo>
                    <a:lnTo>
                      <a:pt x="8" y="172"/>
                    </a:lnTo>
                    <a:lnTo>
                      <a:pt x="4" y="172"/>
                    </a:lnTo>
                    <a:lnTo>
                      <a:pt x="3" y="170"/>
                    </a:lnTo>
                    <a:lnTo>
                      <a:pt x="3" y="170"/>
                    </a:lnTo>
                    <a:lnTo>
                      <a:pt x="4" y="169"/>
                    </a:lnTo>
                    <a:lnTo>
                      <a:pt x="6" y="168"/>
                    </a:lnTo>
                    <a:lnTo>
                      <a:pt x="6" y="168"/>
                    </a:lnTo>
                    <a:lnTo>
                      <a:pt x="14" y="168"/>
                    </a:lnTo>
                    <a:lnTo>
                      <a:pt x="14" y="168"/>
                    </a:lnTo>
                    <a:lnTo>
                      <a:pt x="17" y="166"/>
                    </a:lnTo>
                    <a:lnTo>
                      <a:pt x="20" y="164"/>
                    </a:lnTo>
                    <a:lnTo>
                      <a:pt x="21" y="155"/>
                    </a:lnTo>
                    <a:lnTo>
                      <a:pt x="21" y="155"/>
                    </a:lnTo>
                    <a:lnTo>
                      <a:pt x="22" y="135"/>
                    </a:lnTo>
                    <a:lnTo>
                      <a:pt x="22" y="107"/>
                    </a:lnTo>
                    <a:lnTo>
                      <a:pt x="22"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sp>
            <p:nvSpPr>
              <p:cNvPr id="60" name="Freeform 137">
                <a:extLst>
                  <a:ext uri="{FF2B5EF4-FFF2-40B4-BE49-F238E27FC236}">
                    <a16:creationId xmlns:a16="http://schemas.microsoft.com/office/drawing/2014/main" id="{049C49F1-36DA-CC4F-B53D-8DB9B37008C6}"/>
                  </a:ext>
                </a:extLst>
              </p:cNvPr>
              <p:cNvSpPr>
                <a:spLocks noEditPoints="1"/>
              </p:cNvSpPr>
              <p:nvPr/>
            </p:nvSpPr>
            <p:spPr bwMode="auto">
              <a:xfrm>
                <a:off x="4504619" y="2165312"/>
                <a:ext cx="137433" cy="124548"/>
              </a:xfrm>
              <a:custGeom>
                <a:avLst/>
                <a:gdLst>
                  <a:gd name="T0" fmla="*/ 20 w 160"/>
                  <a:gd name="T1" fmla="*/ 14 h 145"/>
                  <a:gd name="T2" fmla="*/ 19 w 160"/>
                  <a:gd name="T3" fmla="*/ 8 h 145"/>
                  <a:gd name="T4" fmla="*/ 12 w 160"/>
                  <a:gd name="T5" fmla="*/ 4 h 145"/>
                  <a:gd name="T6" fmla="*/ 2 w 160"/>
                  <a:gd name="T7" fmla="*/ 2 h 145"/>
                  <a:gd name="T8" fmla="*/ 2 w 160"/>
                  <a:gd name="T9" fmla="*/ 0 h 145"/>
                  <a:gd name="T10" fmla="*/ 32 w 160"/>
                  <a:gd name="T11" fmla="*/ 0 h 145"/>
                  <a:gd name="T12" fmla="*/ 63 w 160"/>
                  <a:gd name="T13" fmla="*/ 0 h 145"/>
                  <a:gd name="T14" fmla="*/ 92 w 160"/>
                  <a:gd name="T15" fmla="*/ 4 h 145"/>
                  <a:gd name="T16" fmla="*/ 106 w 160"/>
                  <a:gd name="T17" fmla="*/ 12 h 145"/>
                  <a:gd name="T18" fmla="*/ 115 w 160"/>
                  <a:gd name="T19" fmla="*/ 34 h 145"/>
                  <a:gd name="T20" fmla="*/ 113 w 160"/>
                  <a:gd name="T21" fmla="*/ 45 h 145"/>
                  <a:gd name="T22" fmla="*/ 87 w 160"/>
                  <a:gd name="T23" fmla="*/ 77 h 145"/>
                  <a:gd name="T24" fmla="*/ 132 w 160"/>
                  <a:gd name="T25" fmla="*/ 128 h 145"/>
                  <a:gd name="T26" fmla="*/ 145 w 160"/>
                  <a:gd name="T27" fmla="*/ 138 h 145"/>
                  <a:gd name="T28" fmla="*/ 153 w 160"/>
                  <a:gd name="T29" fmla="*/ 141 h 145"/>
                  <a:gd name="T30" fmla="*/ 160 w 160"/>
                  <a:gd name="T31" fmla="*/ 142 h 145"/>
                  <a:gd name="T32" fmla="*/ 158 w 160"/>
                  <a:gd name="T33" fmla="*/ 145 h 145"/>
                  <a:gd name="T34" fmla="*/ 137 w 160"/>
                  <a:gd name="T35" fmla="*/ 145 h 145"/>
                  <a:gd name="T36" fmla="*/ 115 w 160"/>
                  <a:gd name="T37" fmla="*/ 142 h 145"/>
                  <a:gd name="T38" fmla="*/ 88 w 160"/>
                  <a:gd name="T39" fmla="*/ 113 h 145"/>
                  <a:gd name="T40" fmla="*/ 69 w 160"/>
                  <a:gd name="T41" fmla="*/ 87 h 145"/>
                  <a:gd name="T42" fmla="*/ 48 w 160"/>
                  <a:gd name="T43" fmla="*/ 85 h 145"/>
                  <a:gd name="T44" fmla="*/ 46 w 160"/>
                  <a:gd name="T45" fmla="*/ 87 h 145"/>
                  <a:gd name="T46" fmla="*/ 46 w 160"/>
                  <a:gd name="T47" fmla="*/ 113 h 145"/>
                  <a:gd name="T48" fmla="*/ 48 w 160"/>
                  <a:gd name="T49" fmla="*/ 134 h 145"/>
                  <a:gd name="T50" fmla="*/ 56 w 160"/>
                  <a:gd name="T51" fmla="*/ 141 h 145"/>
                  <a:gd name="T52" fmla="*/ 65 w 160"/>
                  <a:gd name="T53" fmla="*/ 141 h 145"/>
                  <a:gd name="T54" fmla="*/ 67 w 160"/>
                  <a:gd name="T55" fmla="*/ 143 h 145"/>
                  <a:gd name="T56" fmla="*/ 63 w 160"/>
                  <a:gd name="T57" fmla="*/ 145 h 145"/>
                  <a:gd name="T58" fmla="*/ 8 w 160"/>
                  <a:gd name="T59" fmla="*/ 145 h 145"/>
                  <a:gd name="T60" fmla="*/ 4 w 160"/>
                  <a:gd name="T61" fmla="*/ 143 h 145"/>
                  <a:gd name="T62" fmla="*/ 7 w 160"/>
                  <a:gd name="T63" fmla="*/ 141 h 145"/>
                  <a:gd name="T64" fmla="*/ 13 w 160"/>
                  <a:gd name="T65" fmla="*/ 141 h 145"/>
                  <a:gd name="T66" fmla="*/ 20 w 160"/>
                  <a:gd name="T67" fmla="*/ 130 h 145"/>
                  <a:gd name="T68" fmla="*/ 21 w 160"/>
                  <a:gd name="T69" fmla="*/ 89 h 145"/>
                  <a:gd name="T70" fmla="*/ 46 w 160"/>
                  <a:gd name="T71" fmla="*/ 71 h 145"/>
                  <a:gd name="T72" fmla="*/ 48 w 160"/>
                  <a:gd name="T73" fmla="*/ 74 h 145"/>
                  <a:gd name="T74" fmla="*/ 63 w 160"/>
                  <a:gd name="T75" fmla="*/ 75 h 145"/>
                  <a:gd name="T76" fmla="*/ 77 w 160"/>
                  <a:gd name="T77" fmla="*/ 72 h 145"/>
                  <a:gd name="T78" fmla="*/ 88 w 160"/>
                  <a:gd name="T79" fmla="*/ 54 h 145"/>
                  <a:gd name="T80" fmla="*/ 90 w 160"/>
                  <a:gd name="T81" fmla="*/ 34 h 145"/>
                  <a:gd name="T82" fmla="*/ 79 w 160"/>
                  <a:gd name="T83" fmla="*/ 17 h 145"/>
                  <a:gd name="T84" fmla="*/ 65 w 160"/>
                  <a:gd name="T85" fmla="*/ 10 h 145"/>
                  <a:gd name="T86" fmla="*/ 48 w 160"/>
                  <a:gd name="T87" fmla="*/ 10 h 145"/>
                  <a:gd name="T88" fmla="*/ 46 w 160"/>
                  <a:gd name="T89" fmla="*/ 1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0" h="145">
                    <a:moveTo>
                      <a:pt x="21" y="55"/>
                    </a:moveTo>
                    <a:lnTo>
                      <a:pt x="21" y="55"/>
                    </a:lnTo>
                    <a:lnTo>
                      <a:pt x="20" y="14"/>
                    </a:lnTo>
                    <a:lnTo>
                      <a:pt x="20" y="14"/>
                    </a:lnTo>
                    <a:lnTo>
                      <a:pt x="20" y="10"/>
                    </a:lnTo>
                    <a:lnTo>
                      <a:pt x="19" y="8"/>
                    </a:lnTo>
                    <a:lnTo>
                      <a:pt x="16" y="5"/>
                    </a:lnTo>
                    <a:lnTo>
                      <a:pt x="12" y="4"/>
                    </a:lnTo>
                    <a:lnTo>
                      <a:pt x="12" y="4"/>
                    </a:lnTo>
                    <a:lnTo>
                      <a:pt x="4" y="4"/>
                    </a:lnTo>
                    <a:lnTo>
                      <a:pt x="4" y="4"/>
                    </a:lnTo>
                    <a:lnTo>
                      <a:pt x="2" y="2"/>
                    </a:lnTo>
                    <a:lnTo>
                      <a:pt x="0" y="1"/>
                    </a:lnTo>
                    <a:lnTo>
                      <a:pt x="0" y="1"/>
                    </a:lnTo>
                    <a:lnTo>
                      <a:pt x="2" y="0"/>
                    </a:lnTo>
                    <a:lnTo>
                      <a:pt x="6" y="0"/>
                    </a:lnTo>
                    <a:lnTo>
                      <a:pt x="6" y="0"/>
                    </a:lnTo>
                    <a:lnTo>
                      <a:pt x="32" y="0"/>
                    </a:lnTo>
                    <a:lnTo>
                      <a:pt x="32" y="0"/>
                    </a:lnTo>
                    <a:lnTo>
                      <a:pt x="63" y="0"/>
                    </a:lnTo>
                    <a:lnTo>
                      <a:pt x="63" y="0"/>
                    </a:lnTo>
                    <a:lnTo>
                      <a:pt x="73" y="0"/>
                    </a:lnTo>
                    <a:lnTo>
                      <a:pt x="83" y="1"/>
                    </a:lnTo>
                    <a:lnTo>
                      <a:pt x="92" y="4"/>
                    </a:lnTo>
                    <a:lnTo>
                      <a:pt x="102" y="8"/>
                    </a:lnTo>
                    <a:lnTo>
                      <a:pt x="102" y="8"/>
                    </a:lnTo>
                    <a:lnTo>
                      <a:pt x="106" y="12"/>
                    </a:lnTo>
                    <a:lnTo>
                      <a:pt x="111" y="18"/>
                    </a:lnTo>
                    <a:lnTo>
                      <a:pt x="113" y="25"/>
                    </a:lnTo>
                    <a:lnTo>
                      <a:pt x="115" y="34"/>
                    </a:lnTo>
                    <a:lnTo>
                      <a:pt x="115" y="34"/>
                    </a:lnTo>
                    <a:lnTo>
                      <a:pt x="115" y="39"/>
                    </a:lnTo>
                    <a:lnTo>
                      <a:pt x="113" y="45"/>
                    </a:lnTo>
                    <a:lnTo>
                      <a:pt x="108" y="55"/>
                    </a:lnTo>
                    <a:lnTo>
                      <a:pt x="100" y="66"/>
                    </a:lnTo>
                    <a:lnTo>
                      <a:pt x="87" y="77"/>
                    </a:lnTo>
                    <a:lnTo>
                      <a:pt x="87" y="77"/>
                    </a:lnTo>
                    <a:lnTo>
                      <a:pt x="112" y="106"/>
                    </a:lnTo>
                    <a:lnTo>
                      <a:pt x="132" y="128"/>
                    </a:lnTo>
                    <a:lnTo>
                      <a:pt x="132" y="128"/>
                    </a:lnTo>
                    <a:lnTo>
                      <a:pt x="139" y="134"/>
                    </a:lnTo>
                    <a:lnTo>
                      <a:pt x="145" y="138"/>
                    </a:lnTo>
                    <a:lnTo>
                      <a:pt x="149" y="139"/>
                    </a:lnTo>
                    <a:lnTo>
                      <a:pt x="153" y="141"/>
                    </a:lnTo>
                    <a:lnTo>
                      <a:pt x="153" y="141"/>
                    </a:lnTo>
                    <a:lnTo>
                      <a:pt x="157" y="141"/>
                    </a:lnTo>
                    <a:lnTo>
                      <a:pt x="157" y="141"/>
                    </a:lnTo>
                    <a:lnTo>
                      <a:pt x="160" y="142"/>
                    </a:lnTo>
                    <a:lnTo>
                      <a:pt x="160" y="143"/>
                    </a:lnTo>
                    <a:lnTo>
                      <a:pt x="160" y="143"/>
                    </a:lnTo>
                    <a:lnTo>
                      <a:pt x="158" y="145"/>
                    </a:lnTo>
                    <a:lnTo>
                      <a:pt x="156" y="145"/>
                    </a:lnTo>
                    <a:lnTo>
                      <a:pt x="137" y="145"/>
                    </a:lnTo>
                    <a:lnTo>
                      <a:pt x="137" y="145"/>
                    </a:lnTo>
                    <a:lnTo>
                      <a:pt x="124" y="145"/>
                    </a:lnTo>
                    <a:lnTo>
                      <a:pt x="115" y="142"/>
                    </a:lnTo>
                    <a:lnTo>
                      <a:pt x="115" y="142"/>
                    </a:lnTo>
                    <a:lnTo>
                      <a:pt x="110" y="137"/>
                    </a:lnTo>
                    <a:lnTo>
                      <a:pt x="103" y="131"/>
                    </a:lnTo>
                    <a:lnTo>
                      <a:pt x="88" y="113"/>
                    </a:lnTo>
                    <a:lnTo>
                      <a:pt x="88" y="113"/>
                    </a:lnTo>
                    <a:lnTo>
                      <a:pt x="69" y="87"/>
                    </a:lnTo>
                    <a:lnTo>
                      <a:pt x="69" y="87"/>
                    </a:lnTo>
                    <a:lnTo>
                      <a:pt x="67" y="85"/>
                    </a:lnTo>
                    <a:lnTo>
                      <a:pt x="66" y="85"/>
                    </a:lnTo>
                    <a:lnTo>
                      <a:pt x="48" y="85"/>
                    </a:lnTo>
                    <a:lnTo>
                      <a:pt x="48" y="85"/>
                    </a:lnTo>
                    <a:lnTo>
                      <a:pt x="46" y="85"/>
                    </a:lnTo>
                    <a:lnTo>
                      <a:pt x="46" y="87"/>
                    </a:lnTo>
                    <a:lnTo>
                      <a:pt x="46" y="89"/>
                    </a:lnTo>
                    <a:lnTo>
                      <a:pt x="46" y="89"/>
                    </a:lnTo>
                    <a:lnTo>
                      <a:pt x="46" y="113"/>
                    </a:lnTo>
                    <a:lnTo>
                      <a:pt x="48" y="130"/>
                    </a:lnTo>
                    <a:lnTo>
                      <a:pt x="48" y="130"/>
                    </a:lnTo>
                    <a:lnTo>
                      <a:pt x="48" y="134"/>
                    </a:lnTo>
                    <a:lnTo>
                      <a:pt x="49" y="137"/>
                    </a:lnTo>
                    <a:lnTo>
                      <a:pt x="52" y="139"/>
                    </a:lnTo>
                    <a:lnTo>
                      <a:pt x="56" y="141"/>
                    </a:lnTo>
                    <a:lnTo>
                      <a:pt x="56" y="141"/>
                    </a:lnTo>
                    <a:lnTo>
                      <a:pt x="65" y="141"/>
                    </a:lnTo>
                    <a:lnTo>
                      <a:pt x="65" y="141"/>
                    </a:lnTo>
                    <a:lnTo>
                      <a:pt x="66" y="142"/>
                    </a:lnTo>
                    <a:lnTo>
                      <a:pt x="67" y="143"/>
                    </a:lnTo>
                    <a:lnTo>
                      <a:pt x="67" y="143"/>
                    </a:lnTo>
                    <a:lnTo>
                      <a:pt x="66" y="145"/>
                    </a:lnTo>
                    <a:lnTo>
                      <a:pt x="63" y="145"/>
                    </a:lnTo>
                    <a:lnTo>
                      <a:pt x="63" y="145"/>
                    </a:lnTo>
                    <a:lnTo>
                      <a:pt x="32" y="145"/>
                    </a:lnTo>
                    <a:lnTo>
                      <a:pt x="32" y="145"/>
                    </a:lnTo>
                    <a:lnTo>
                      <a:pt x="8" y="145"/>
                    </a:lnTo>
                    <a:lnTo>
                      <a:pt x="8" y="145"/>
                    </a:lnTo>
                    <a:lnTo>
                      <a:pt x="4" y="145"/>
                    </a:lnTo>
                    <a:lnTo>
                      <a:pt x="4" y="143"/>
                    </a:lnTo>
                    <a:lnTo>
                      <a:pt x="4" y="143"/>
                    </a:lnTo>
                    <a:lnTo>
                      <a:pt x="4" y="142"/>
                    </a:lnTo>
                    <a:lnTo>
                      <a:pt x="7" y="141"/>
                    </a:lnTo>
                    <a:lnTo>
                      <a:pt x="7" y="141"/>
                    </a:lnTo>
                    <a:lnTo>
                      <a:pt x="13" y="141"/>
                    </a:lnTo>
                    <a:lnTo>
                      <a:pt x="13" y="141"/>
                    </a:lnTo>
                    <a:lnTo>
                      <a:pt x="16" y="139"/>
                    </a:lnTo>
                    <a:lnTo>
                      <a:pt x="19" y="137"/>
                    </a:lnTo>
                    <a:lnTo>
                      <a:pt x="20" y="130"/>
                    </a:lnTo>
                    <a:lnTo>
                      <a:pt x="20" y="130"/>
                    </a:lnTo>
                    <a:lnTo>
                      <a:pt x="21" y="113"/>
                    </a:lnTo>
                    <a:lnTo>
                      <a:pt x="21" y="89"/>
                    </a:lnTo>
                    <a:lnTo>
                      <a:pt x="21" y="55"/>
                    </a:lnTo>
                    <a:close/>
                    <a:moveTo>
                      <a:pt x="46" y="71"/>
                    </a:moveTo>
                    <a:lnTo>
                      <a:pt x="46" y="71"/>
                    </a:lnTo>
                    <a:lnTo>
                      <a:pt x="46" y="72"/>
                    </a:lnTo>
                    <a:lnTo>
                      <a:pt x="48" y="74"/>
                    </a:lnTo>
                    <a:lnTo>
                      <a:pt x="48" y="74"/>
                    </a:lnTo>
                    <a:lnTo>
                      <a:pt x="56" y="75"/>
                    </a:lnTo>
                    <a:lnTo>
                      <a:pt x="63" y="75"/>
                    </a:lnTo>
                    <a:lnTo>
                      <a:pt x="63" y="75"/>
                    </a:lnTo>
                    <a:lnTo>
                      <a:pt x="71" y="75"/>
                    </a:lnTo>
                    <a:lnTo>
                      <a:pt x="77" y="72"/>
                    </a:lnTo>
                    <a:lnTo>
                      <a:pt x="77" y="72"/>
                    </a:lnTo>
                    <a:lnTo>
                      <a:pt x="82" y="68"/>
                    </a:lnTo>
                    <a:lnTo>
                      <a:pt x="86" y="63"/>
                    </a:lnTo>
                    <a:lnTo>
                      <a:pt x="88" y="54"/>
                    </a:lnTo>
                    <a:lnTo>
                      <a:pt x="90" y="43"/>
                    </a:lnTo>
                    <a:lnTo>
                      <a:pt x="90" y="43"/>
                    </a:lnTo>
                    <a:lnTo>
                      <a:pt x="90" y="34"/>
                    </a:lnTo>
                    <a:lnTo>
                      <a:pt x="87" y="27"/>
                    </a:lnTo>
                    <a:lnTo>
                      <a:pt x="83" y="21"/>
                    </a:lnTo>
                    <a:lnTo>
                      <a:pt x="79" y="17"/>
                    </a:lnTo>
                    <a:lnTo>
                      <a:pt x="74" y="13"/>
                    </a:lnTo>
                    <a:lnTo>
                      <a:pt x="70" y="12"/>
                    </a:lnTo>
                    <a:lnTo>
                      <a:pt x="65" y="10"/>
                    </a:lnTo>
                    <a:lnTo>
                      <a:pt x="60" y="9"/>
                    </a:lnTo>
                    <a:lnTo>
                      <a:pt x="60" y="9"/>
                    </a:lnTo>
                    <a:lnTo>
                      <a:pt x="48" y="10"/>
                    </a:lnTo>
                    <a:lnTo>
                      <a:pt x="48" y="10"/>
                    </a:lnTo>
                    <a:lnTo>
                      <a:pt x="46" y="12"/>
                    </a:lnTo>
                    <a:lnTo>
                      <a:pt x="46" y="13"/>
                    </a:lnTo>
                    <a:lnTo>
                      <a:pt x="46"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sp>
            <p:nvSpPr>
              <p:cNvPr id="61" name="Freeform 138">
                <a:extLst>
                  <a:ext uri="{FF2B5EF4-FFF2-40B4-BE49-F238E27FC236}">
                    <a16:creationId xmlns:a16="http://schemas.microsoft.com/office/drawing/2014/main" id="{80F8655F-ECA7-7B48-8CA8-959203489F1F}"/>
                  </a:ext>
                </a:extLst>
              </p:cNvPr>
              <p:cNvSpPr>
                <a:spLocks/>
              </p:cNvSpPr>
              <p:nvPr/>
            </p:nvSpPr>
            <p:spPr bwMode="auto">
              <a:xfrm>
                <a:off x="4620449" y="2163595"/>
                <a:ext cx="91049" cy="127125"/>
              </a:xfrm>
              <a:custGeom>
                <a:avLst/>
                <a:gdLst>
                  <a:gd name="T0" fmla="*/ 20 w 106"/>
                  <a:gd name="T1" fmla="*/ 16 h 148"/>
                  <a:gd name="T2" fmla="*/ 17 w 106"/>
                  <a:gd name="T3" fmla="*/ 10 h 148"/>
                  <a:gd name="T4" fmla="*/ 11 w 106"/>
                  <a:gd name="T5" fmla="*/ 6 h 148"/>
                  <a:gd name="T6" fmla="*/ 0 w 106"/>
                  <a:gd name="T7" fmla="*/ 4 h 148"/>
                  <a:gd name="T8" fmla="*/ 0 w 106"/>
                  <a:gd name="T9" fmla="*/ 2 h 148"/>
                  <a:gd name="T10" fmla="*/ 33 w 106"/>
                  <a:gd name="T11" fmla="*/ 2 h 148"/>
                  <a:gd name="T12" fmla="*/ 87 w 106"/>
                  <a:gd name="T13" fmla="*/ 2 h 148"/>
                  <a:gd name="T14" fmla="*/ 99 w 106"/>
                  <a:gd name="T15" fmla="*/ 0 h 148"/>
                  <a:gd name="T16" fmla="*/ 100 w 106"/>
                  <a:gd name="T17" fmla="*/ 2 h 148"/>
                  <a:gd name="T18" fmla="*/ 99 w 106"/>
                  <a:gd name="T19" fmla="*/ 14 h 148"/>
                  <a:gd name="T20" fmla="*/ 98 w 106"/>
                  <a:gd name="T21" fmla="*/ 27 h 148"/>
                  <a:gd name="T22" fmla="*/ 95 w 106"/>
                  <a:gd name="T23" fmla="*/ 31 h 148"/>
                  <a:gd name="T24" fmla="*/ 94 w 106"/>
                  <a:gd name="T25" fmla="*/ 28 h 148"/>
                  <a:gd name="T26" fmla="*/ 93 w 106"/>
                  <a:gd name="T27" fmla="*/ 20 h 148"/>
                  <a:gd name="T28" fmla="*/ 86 w 106"/>
                  <a:gd name="T29" fmla="*/ 15 h 148"/>
                  <a:gd name="T30" fmla="*/ 48 w 106"/>
                  <a:gd name="T31" fmla="*/ 12 h 148"/>
                  <a:gd name="T32" fmla="*/ 46 w 106"/>
                  <a:gd name="T33" fmla="*/ 15 h 148"/>
                  <a:gd name="T34" fmla="*/ 46 w 106"/>
                  <a:gd name="T35" fmla="*/ 64 h 148"/>
                  <a:gd name="T36" fmla="*/ 83 w 106"/>
                  <a:gd name="T37" fmla="*/ 64 h 148"/>
                  <a:gd name="T38" fmla="*/ 93 w 106"/>
                  <a:gd name="T39" fmla="*/ 61 h 148"/>
                  <a:gd name="T40" fmla="*/ 95 w 106"/>
                  <a:gd name="T41" fmla="*/ 58 h 148"/>
                  <a:gd name="T42" fmla="*/ 98 w 106"/>
                  <a:gd name="T43" fmla="*/ 60 h 148"/>
                  <a:gd name="T44" fmla="*/ 95 w 106"/>
                  <a:gd name="T45" fmla="*/ 74 h 148"/>
                  <a:gd name="T46" fmla="*/ 94 w 106"/>
                  <a:gd name="T47" fmla="*/ 90 h 148"/>
                  <a:gd name="T48" fmla="*/ 93 w 106"/>
                  <a:gd name="T49" fmla="*/ 91 h 148"/>
                  <a:gd name="T50" fmla="*/ 91 w 106"/>
                  <a:gd name="T51" fmla="*/ 90 h 148"/>
                  <a:gd name="T52" fmla="*/ 89 w 106"/>
                  <a:gd name="T53" fmla="*/ 81 h 148"/>
                  <a:gd name="T54" fmla="*/ 79 w 106"/>
                  <a:gd name="T55" fmla="*/ 76 h 148"/>
                  <a:gd name="T56" fmla="*/ 48 w 106"/>
                  <a:gd name="T57" fmla="*/ 74 h 148"/>
                  <a:gd name="T58" fmla="*/ 46 w 106"/>
                  <a:gd name="T59" fmla="*/ 91 h 148"/>
                  <a:gd name="T60" fmla="*/ 46 w 106"/>
                  <a:gd name="T61" fmla="*/ 120 h 148"/>
                  <a:gd name="T62" fmla="*/ 50 w 106"/>
                  <a:gd name="T63" fmla="*/ 131 h 148"/>
                  <a:gd name="T64" fmla="*/ 61 w 106"/>
                  <a:gd name="T65" fmla="*/ 136 h 148"/>
                  <a:gd name="T66" fmla="*/ 83 w 106"/>
                  <a:gd name="T67" fmla="*/ 136 h 148"/>
                  <a:gd name="T68" fmla="*/ 93 w 106"/>
                  <a:gd name="T69" fmla="*/ 133 h 148"/>
                  <a:gd name="T70" fmla="*/ 100 w 106"/>
                  <a:gd name="T71" fmla="*/ 126 h 148"/>
                  <a:gd name="T72" fmla="*/ 102 w 106"/>
                  <a:gd name="T73" fmla="*/ 118 h 148"/>
                  <a:gd name="T74" fmla="*/ 104 w 106"/>
                  <a:gd name="T75" fmla="*/ 118 h 148"/>
                  <a:gd name="T76" fmla="*/ 106 w 106"/>
                  <a:gd name="T77" fmla="*/ 122 h 148"/>
                  <a:gd name="T78" fmla="*/ 102 w 106"/>
                  <a:gd name="T79" fmla="*/ 143 h 148"/>
                  <a:gd name="T80" fmla="*/ 91 w 106"/>
                  <a:gd name="T81" fmla="*/ 148 h 148"/>
                  <a:gd name="T82" fmla="*/ 56 w 106"/>
                  <a:gd name="T83" fmla="*/ 147 h 148"/>
                  <a:gd name="T84" fmla="*/ 20 w 106"/>
                  <a:gd name="T85" fmla="*/ 147 h 148"/>
                  <a:gd name="T86" fmla="*/ 7 w 106"/>
                  <a:gd name="T87" fmla="*/ 147 h 148"/>
                  <a:gd name="T88" fmla="*/ 3 w 106"/>
                  <a:gd name="T89" fmla="*/ 145 h 148"/>
                  <a:gd name="T90" fmla="*/ 6 w 106"/>
                  <a:gd name="T91" fmla="*/ 143 h 148"/>
                  <a:gd name="T92" fmla="*/ 16 w 106"/>
                  <a:gd name="T93" fmla="*/ 141 h 148"/>
                  <a:gd name="T94" fmla="*/ 19 w 106"/>
                  <a:gd name="T95" fmla="*/ 132 h 148"/>
                  <a:gd name="T96" fmla="*/ 20 w 106"/>
                  <a:gd name="T97" fmla="*/ 5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48">
                    <a:moveTo>
                      <a:pt x="20" y="57"/>
                    </a:moveTo>
                    <a:lnTo>
                      <a:pt x="20" y="57"/>
                    </a:lnTo>
                    <a:lnTo>
                      <a:pt x="20" y="16"/>
                    </a:lnTo>
                    <a:lnTo>
                      <a:pt x="20" y="16"/>
                    </a:lnTo>
                    <a:lnTo>
                      <a:pt x="19" y="12"/>
                    </a:lnTo>
                    <a:lnTo>
                      <a:pt x="17" y="10"/>
                    </a:lnTo>
                    <a:lnTo>
                      <a:pt x="15" y="7"/>
                    </a:lnTo>
                    <a:lnTo>
                      <a:pt x="11" y="6"/>
                    </a:lnTo>
                    <a:lnTo>
                      <a:pt x="11" y="6"/>
                    </a:lnTo>
                    <a:lnTo>
                      <a:pt x="3" y="6"/>
                    </a:lnTo>
                    <a:lnTo>
                      <a:pt x="3" y="6"/>
                    </a:lnTo>
                    <a:lnTo>
                      <a:pt x="0" y="4"/>
                    </a:lnTo>
                    <a:lnTo>
                      <a:pt x="0" y="3"/>
                    </a:lnTo>
                    <a:lnTo>
                      <a:pt x="0" y="3"/>
                    </a:lnTo>
                    <a:lnTo>
                      <a:pt x="0" y="2"/>
                    </a:lnTo>
                    <a:lnTo>
                      <a:pt x="4" y="2"/>
                    </a:lnTo>
                    <a:lnTo>
                      <a:pt x="4" y="2"/>
                    </a:lnTo>
                    <a:lnTo>
                      <a:pt x="33" y="2"/>
                    </a:lnTo>
                    <a:lnTo>
                      <a:pt x="33" y="2"/>
                    </a:lnTo>
                    <a:lnTo>
                      <a:pt x="87" y="2"/>
                    </a:lnTo>
                    <a:lnTo>
                      <a:pt x="87" y="2"/>
                    </a:lnTo>
                    <a:lnTo>
                      <a:pt x="96" y="0"/>
                    </a:lnTo>
                    <a:lnTo>
                      <a:pt x="96" y="0"/>
                    </a:lnTo>
                    <a:lnTo>
                      <a:pt x="99" y="0"/>
                    </a:lnTo>
                    <a:lnTo>
                      <a:pt x="99" y="0"/>
                    </a:lnTo>
                    <a:lnTo>
                      <a:pt x="100" y="0"/>
                    </a:lnTo>
                    <a:lnTo>
                      <a:pt x="100" y="2"/>
                    </a:lnTo>
                    <a:lnTo>
                      <a:pt x="100" y="2"/>
                    </a:lnTo>
                    <a:lnTo>
                      <a:pt x="99" y="6"/>
                    </a:lnTo>
                    <a:lnTo>
                      <a:pt x="99" y="14"/>
                    </a:lnTo>
                    <a:lnTo>
                      <a:pt x="99" y="14"/>
                    </a:lnTo>
                    <a:lnTo>
                      <a:pt x="98" y="27"/>
                    </a:lnTo>
                    <a:lnTo>
                      <a:pt x="98" y="27"/>
                    </a:lnTo>
                    <a:lnTo>
                      <a:pt x="96" y="29"/>
                    </a:lnTo>
                    <a:lnTo>
                      <a:pt x="95" y="31"/>
                    </a:lnTo>
                    <a:lnTo>
                      <a:pt x="95" y="31"/>
                    </a:lnTo>
                    <a:lnTo>
                      <a:pt x="94" y="29"/>
                    </a:lnTo>
                    <a:lnTo>
                      <a:pt x="94" y="28"/>
                    </a:lnTo>
                    <a:lnTo>
                      <a:pt x="94" y="28"/>
                    </a:lnTo>
                    <a:lnTo>
                      <a:pt x="94" y="24"/>
                    </a:lnTo>
                    <a:lnTo>
                      <a:pt x="93" y="20"/>
                    </a:lnTo>
                    <a:lnTo>
                      <a:pt x="93" y="20"/>
                    </a:lnTo>
                    <a:lnTo>
                      <a:pt x="91" y="18"/>
                    </a:lnTo>
                    <a:lnTo>
                      <a:pt x="89" y="16"/>
                    </a:lnTo>
                    <a:lnTo>
                      <a:pt x="86" y="15"/>
                    </a:lnTo>
                    <a:lnTo>
                      <a:pt x="79" y="14"/>
                    </a:lnTo>
                    <a:lnTo>
                      <a:pt x="79" y="14"/>
                    </a:lnTo>
                    <a:lnTo>
                      <a:pt x="48" y="12"/>
                    </a:lnTo>
                    <a:lnTo>
                      <a:pt x="48" y="12"/>
                    </a:lnTo>
                    <a:lnTo>
                      <a:pt x="46" y="14"/>
                    </a:lnTo>
                    <a:lnTo>
                      <a:pt x="46" y="15"/>
                    </a:lnTo>
                    <a:lnTo>
                      <a:pt x="46" y="62"/>
                    </a:lnTo>
                    <a:lnTo>
                      <a:pt x="46" y="62"/>
                    </a:lnTo>
                    <a:lnTo>
                      <a:pt x="46" y="64"/>
                    </a:lnTo>
                    <a:lnTo>
                      <a:pt x="48" y="64"/>
                    </a:lnTo>
                    <a:lnTo>
                      <a:pt x="48" y="64"/>
                    </a:lnTo>
                    <a:lnTo>
                      <a:pt x="83" y="64"/>
                    </a:lnTo>
                    <a:lnTo>
                      <a:pt x="83" y="64"/>
                    </a:lnTo>
                    <a:lnTo>
                      <a:pt x="89" y="62"/>
                    </a:lnTo>
                    <a:lnTo>
                      <a:pt x="93" y="61"/>
                    </a:lnTo>
                    <a:lnTo>
                      <a:pt x="93" y="61"/>
                    </a:lnTo>
                    <a:lnTo>
                      <a:pt x="94" y="58"/>
                    </a:lnTo>
                    <a:lnTo>
                      <a:pt x="95" y="58"/>
                    </a:lnTo>
                    <a:lnTo>
                      <a:pt x="95" y="58"/>
                    </a:lnTo>
                    <a:lnTo>
                      <a:pt x="96" y="58"/>
                    </a:lnTo>
                    <a:lnTo>
                      <a:pt x="98" y="60"/>
                    </a:lnTo>
                    <a:lnTo>
                      <a:pt x="98" y="60"/>
                    </a:lnTo>
                    <a:lnTo>
                      <a:pt x="95" y="74"/>
                    </a:lnTo>
                    <a:lnTo>
                      <a:pt x="95" y="74"/>
                    </a:lnTo>
                    <a:lnTo>
                      <a:pt x="95" y="87"/>
                    </a:lnTo>
                    <a:lnTo>
                      <a:pt x="95" y="87"/>
                    </a:lnTo>
                    <a:lnTo>
                      <a:pt x="94" y="90"/>
                    </a:lnTo>
                    <a:lnTo>
                      <a:pt x="94" y="91"/>
                    </a:lnTo>
                    <a:lnTo>
                      <a:pt x="93" y="91"/>
                    </a:lnTo>
                    <a:lnTo>
                      <a:pt x="93" y="91"/>
                    </a:lnTo>
                    <a:lnTo>
                      <a:pt x="91" y="91"/>
                    </a:lnTo>
                    <a:lnTo>
                      <a:pt x="91" y="90"/>
                    </a:lnTo>
                    <a:lnTo>
                      <a:pt x="91" y="90"/>
                    </a:lnTo>
                    <a:lnTo>
                      <a:pt x="90" y="83"/>
                    </a:lnTo>
                    <a:lnTo>
                      <a:pt x="90" y="83"/>
                    </a:lnTo>
                    <a:lnTo>
                      <a:pt x="89" y="81"/>
                    </a:lnTo>
                    <a:lnTo>
                      <a:pt x="87" y="78"/>
                    </a:lnTo>
                    <a:lnTo>
                      <a:pt x="83" y="77"/>
                    </a:lnTo>
                    <a:lnTo>
                      <a:pt x="79" y="76"/>
                    </a:lnTo>
                    <a:lnTo>
                      <a:pt x="79" y="76"/>
                    </a:lnTo>
                    <a:lnTo>
                      <a:pt x="48" y="74"/>
                    </a:lnTo>
                    <a:lnTo>
                      <a:pt x="48" y="74"/>
                    </a:lnTo>
                    <a:lnTo>
                      <a:pt x="46" y="76"/>
                    </a:lnTo>
                    <a:lnTo>
                      <a:pt x="46" y="77"/>
                    </a:lnTo>
                    <a:lnTo>
                      <a:pt x="46" y="91"/>
                    </a:lnTo>
                    <a:lnTo>
                      <a:pt x="46" y="91"/>
                    </a:lnTo>
                    <a:lnTo>
                      <a:pt x="46" y="120"/>
                    </a:lnTo>
                    <a:lnTo>
                      <a:pt x="46" y="120"/>
                    </a:lnTo>
                    <a:lnTo>
                      <a:pt x="48" y="126"/>
                    </a:lnTo>
                    <a:lnTo>
                      <a:pt x="48" y="128"/>
                    </a:lnTo>
                    <a:lnTo>
                      <a:pt x="50" y="131"/>
                    </a:lnTo>
                    <a:lnTo>
                      <a:pt x="53" y="133"/>
                    </a:lnTo>
                    <a:lnTo>
                      <a:pt x="56" y="135"/>
                    </a:lnTo>
                    <a:lnTo>
                      <a:pt x="61" y="136"/>
                    </a:lnTo>
                    <a:lnTo>
                      <a:pt x="74" y="136"/>
                    </a:lnTo>
                    <a:lnTo>
                      <a:pt x="74" y="136"/>
                    </a:lnTo>
                    <a:lnTo>
                      <a:pt x="83" y="136"/>
                    </a:lnTo>
                    <a:lnTo>
                      <a:pt x="89" y="135"/>
                    </a:lnTo>
                    <a:lnTo>
                      <a:pt x="93" y="133"/>
                    </a:lnTo>
                    <a:lnTo>
                      <a:pt x="93" y="133"/>
                    </a:lnTo>
                    <a:lnTo>
                      <a:pt x="95" y="132"/>
                    </a:lnTo>
                    <a:lnTo>
                      <a:pt x="98" y="130"/>
                    </a:lnTo>
                    <a:lnTo>
                      <a:pt x="100" y="126"/>
                    </a:lnTo>
                    <a:lnTo>
                      <a:pt x="100" y="120"/>
                    </a:lnTo>
                    <a:lnTo>
                      <a:pt x="100" y="120"/>
                    </a:lnTo>
                    <a:lnTo>
                      <a:pt x="102" y="118"/>
                    </a:lnTo>
                    <a:lnTo>
                      <a:pt x="103" y="116"/>
                    </a:lnTo>
                    <a:lnTo>
                      <a:pt x="103" y="116"/>
                    </a:lnTo>
                    <a:lnTo>
                      <a:pt x="104" y="118"/>
                    </a:lnTo>
                    <a:lnTo>
                      <a:pt x="104" y="119"/>
                    </a:lnTo>
                    <a:lnTo>
                      <a:pt x="106" y="122"/>
                    </a:lnTo>
                    <a:lnTo>
                      <a:pt x="106" y="122"/>
                    </a:lnTo>
                    <a:lnTo>
                      <a:pt x="104" y="132"/>
                    </a:lnTo>
                    <a:lnTo>
                      <a:pt x="102" y="143"/>
                    </a:lnTo>
                    <a:lnTo>
                      <a:pt x="102" y="143"/>
                    </a:lnTo>
                    <a:lnTo>
                      <a:pt x="102" y="145"/>
                    </a:lnTo>
                    <a:lnTo>
                      <a:pt x="99" y="147"/>
                    </a:lnTo>
                    <a:lnTo>
                      <a:pt x="91" y="148"/>
                    </a:lnTo>
                    <a:lnTo>
                      <a:pt x="91" y="148"/>
                    </a:lnTo>
                    <a:lnTo>
                      <a:pt x="56" y="147"/>
                    </a:lnTo>
                    <a:lnTo>
                      <a:pt x="56" y="147"/>
                    </a:lnTo>
                    <a:lnTo>
                      <a:pt x="32" y="147"/>
                    </a:lnTo>
                    <a:lnTo>
                      <a:pt x="32" y="147"/>
                    </a:lnTo>
                    <a:lnTo>
                      <a:pt x="20" y="147"/>
                    </a:lnTo>
                    <a:lnTo>
                      <a:pt x="20" y="147"/>
                    </a:lnTo>
                    <a:lnTo>
                      <a:pt x="7" y="147"/>
                    </a:lnTo>
                    <a:lnTo>
                      <a:pt x="7" y="147"/>
                    </a:lnTo>
                    <a:lnTo>
                      <a:pt x="4" y="147"/>
                    </a:lnTo>
                    <a:lnTo>
                      <a:pt x="3" y="145"/>
                    </a:lnTo>
                    <a:lnTo>
                      <a:pt x="3" y="145"/>
                    </a:lnTo>
                    <a:lnTo>
                      <a:pt x="3" y="144"/>
                    </a:lnTo>
                    <a:lnTo>
                      <a:pt x="6" y="143"/>
                    </a:lnTo>
                    <a:lnTo>
                      <a:pt x="6" y="143"/>
                    </a:lnTo>
                    <a:lnTo>
                      <a:pt x="13" y="143"/>
                    </a:lnTo>
                    <a:lnTo>
                      <a:pt x="13" y="143"/>
                    </a:lnTo>
                    <a:lnTo>
                      <a:pt x="16" y="141"/>
                    </a:lnTo>
                    <a:lnTo>
                      <a:pt x="17" y="139"/>
                    </a:lnTo>
                    <a:lnTo>
                      <a:pt x="19" y="132"/>
                    </a:lnTo>
                    <a:lnTo>
                      <a:pt x="19" y="132"/>
                    </a:lnTo>
                    <a:lnTo>
                      <a:pt x="20" y="115"/>
                    </a:lnTo>
                    <a:lnTo>
                      <a:pt x="20" y="91"/>
                    </a:lnTo>
                    <a:lnTo>
                      <a:pt x="2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sp>
            <p:nvSpPr>
              <p:cNvPr id="62" name="Freeform 139">
                <a:extLst>
                  <a:ext uri="{FF2B5EF4-FFF2-40B4-BE49-F238E27FC236}">
                    <a16:creationId xmlns:a16="http://schemas.microsoft.com/office/drawing/2014/main" id="{932C8D58-210A-6A40-A2C1-292CF274784C}"/>
                  </a:ext>
                </a:extLst>
              </p:cNvPr>
              <p:cNvSpPr>
                <a:spLocks/>
              </p:cNvSpPr>
              <p:nvPr/>
            </p:nvSpPr>
            <p:spPr bwMode="auto">
              <a:xfrm>
                <a:off x="4723524" y="2162736"/>
                <a:ext cx="77306" cy="128843"/>
              </a:xfrm>
              <a:custGeom>
                <a:avLst/>
                <a:gdLst>
                  <a:gd name="T0" fmla="*/ 4 w 90"/>
                  <a:gd name="T1" fmla="*/ 146 h 150"/>
                  <a:gd name="T2" fmla="*/ 0 w 90"/>
                  <a:gd name="T3" fmla="*/ 140 h 150"/>
                  <a:gd name="T4" fmla="*/ 1 w 90"/>
                  <a:gd name="T5" fmla="*/ 113 h 150"/>
                  <a:gd name="T6" fmla="*/ 1 w 90"/>
                  <a:gd name="T7" fmla="*/ 109 h 150"/>
                  <a:gd name="T8" fmla="*/ 3 w 90"/>
                  <a:gd name="T9" fmla="*/ 108 h 150"/>
                  <a:gd name="T10" fmla="*/ 5 w 90"/>
                  <a:gd name="T11" fmla="*/ 112 h 150"/>
                  <a:gd name="T12" fmla="*/ 7 w 90"/>
                  <a:gd name="T13" fmla="*/ 121 h 150"/>
                  <a:gd name="T14" fmla="*/ 9 w 90"/>
                  <a:gd name="T15" fmla="*/ 127 h 150"/>
                  <a:gd name="T16" fmla="*/ 16 w 90"/>
                  <a:gd name="T17" fmla="*/ 134 h 150"/>
                  <a:gd name="T18" fmla="*/ 29 w 90"/>
                  <a:gd name="T19" fmla="*/ 140 h 150"/>
                  <a:gd name="T20" fmla="*/ 38 w 90"/>
                  <a:gd name="T21" fmla="*/ 141 h 150"/>
                  <a:gd name="T22" fmla="*/ 50 w 90"/>
                  <a:gd name="T23" fmla="*/ 138 h 150"/>
                  <a:gd name="T24" fmla="*/ 59 w 90"/>
                  <a:gd name="T25" fmla="*/ 133 h 150"/>
                  <a:gd name="T26" fmla="*/ 65 w 90"/>
                  <a:gd name="T27" fmla="*/ 125 h 150"/>
                  <a:gd name="T28" fmla="*/ 66 w 90"/>
                  <a:gd name="T29" fmla="*/ 116 h 150"/>
                  <a:gd name="T30" fmla="*/ 66 w 90"/>
                  <a:gd name="T31" fmla="*/ 109 h 150"/>
                  <a:gd name="T32" fmla="*/ 58 w 90"/>
                  <a:gd name="T33" fmla="*/ 96 h 150"/>
                  <a:gd name="T34" fmla="*/ 36 w 90"/>
                  <a:gd name="T35" fmla="*/ 82 h 150"/>
                  <a:gd name="T36" fmla="*/ 20 w 90"/>
                  <a:gd name="T37" fmla="*/ 73 h 150"/>
                  <a:gd name="T38" fmla="*/ 11 w 90"/>
                  <a:gd name="T39" fmla="*/ 62 h 150"/>
                  <a:gd name="T40" fmla="*/ 5 w 90"/>
                  <a:gd name="T41" fmla="*/ 50 h 150"/>
                  <a:gd name="T42" fmla="*/ 4 w 90"/>
                  <a:gd name="T43" fmla="*/ 38 h 150"/>
                  <a:gd name="T44" fmla="*/ 5 w 90"/>
                  <a:gd name="T45" fmla="*/ 30 h 150"/>
                  <a:gd name="T46" fmla="*/ 13 w 90"/>
                  <a:gd name="T47" fmla="*/ 16 h 150"/>
                  <a:gd name="T48" fmla="*/ 27 w 90"/>
                  <a:gd name="T49" fmla="*/ 5 h 150"/>
                  <a:gd name="T50" fmla="*/ 45 w 90"/>
                  <a:gd name="T51" fmla="*/ 0 h 150"/>
                  <a:gd name="T52" fmla="*/ 54 w 90"/>
                  <a:gd name="T53" fmla="*/ 0 h 150"/>
                  <a:gd name="T54" fmla="*/ 83 w 90"/>
                  <a:gd name="T55" fmla="*/ 3 h 150"/>
                  <a:gd name="T56" fmla="*/ 84 w 90"/>
                  <a:gd name="T57" fmla="*/ 4 h 150"/>
                  <a:gd name="T58" fmla="*/ 86 w 90"/>
                  <a:gd name="T59" fmla="*/ 5 h 150"/>
                  <a:gd name="T60" fmla="*/ 84 w 90"/>
                  <a:gd name="T61" fmla="*/ 29 h 150"/>
                  <a:gd name="T62" fmla="*/ 82 w 90"/>
                  <a:gd name="T63" fmla="*/ 34 h 150"/>
                  <a:gd name="T64" fmla="*/ 80 w 90"/>
                  <a:gd name="T65" fmla="*/ 34 h 150"/>
                  <a:gd name="T66" fmla="*/ 80 w 90"/>
                  <a:gd name="T67" fmla="*/ 32 h 150"/>
                  <a:gd name="T68" fmla="*/ 78 w 90"/>
                  <a:gd name="T69" fmla="*/ 23 h 150"/>
                  <a:gd name="T70" fmla="*/ 75 w 90"/>
                  <a:gd name="T71" fmla="*/ 19 h 150"/>
                  <a:gd name="T72" fmla="*/ 67 w 90"/>
                  <a:gd name="T73" fmla="*/ 13 h 150"/>
                  <a:gd name="T74" fmla="*/ 53 w 90"/>
                  <a:gd name="T75" fmla="*/ 9 h 150"/>
                  <a:gd name="T76" fmla="*/ 42 w 90"/>
                  <a:gd name="T77" fmla="*/ 11 h 150"/>
                  <a:gd name="T78" fmla="*/ 34 w 90"/>
                  <a:gd name="T79" fmla="*/ 15 h 150"/>
                  <a:gd name="T80" fmla="*/ 28 w 90"/>
                  <a:gd name="T81" fmla="*/ 21 h 150"/>
                  <a:gd name="T82" fmla="*/ 25 w 90"/>
                  <a:gd name="T83" fmla="*/ 30 h 150"/>
                  <a:gd name="T84" fmla="*/ 27 w 90"/>
                  <a:gd name="T85" fmla="*/ 37 h 150"/>
                  <a:gd name="T86" fmla="*/ 36 w 90"/>
                  <a:gd name="T87" fmla="*/ 49 h 150"/>
                  <a:gd name="T88" fmla="*/ 55 w 90"/>
                  <a:gd name="T89" fmla="*/ 61 h 150"/>
                  <a:gd name="T90" fmla="*/ 63 w 90"/>
                  <a:gd name="T91" fmla="*/ 66 h 150"/>
                  <a:gd name="T92" fmla="*/ 78 w 90"/>
                  <a:gd name="T93" fmla="*/ 77 h 150"/>
                  <a:gd name="T94" fmla="*/ 86 w 90"/>
                  <a:gd name="T95" fmla="*/ 88 h 150"/>
                  <a:gd name="T96" fmla="*/ 88 w 90"/>
                  <a:gd name="T97" fmla="*/ 100 h 150"/>
                  <a:gd name="T98" fmla="*/ 90 w 90"/>
                  <a:gd name="T99" fmla="*/ 107 h 150"/>
                  <a:gd name="T100" fmla="*/ 84 w 90"/>
                  <a:gd name="T101" fmla="*/ 127 h 150"/>
                  <a:gd name="T102" fmla="*/ 70 w 90"/>
                  <a:gd name="T103" fmla="*/ 142 h 150"/>
                  <a:gd name="T104" fmla="*/ 62 w 90"/>
                  <a:gd name="T105" fmla="*/ 146 h 150"/>
                  <a:gd name="T106" fmla="*/ 45 w 90"/>
                  <a:gd name="T107" fmla="*/ 150 h 150"/>
                  <a:gd name="T108" fmla="*/ 36 w 90"/>
                  <a:gd name="T109" fmla="*/ 150 h 150"/>
                  <a:gd name="T110" fmla="*/ 11 w 90"/>
                  <a:gd name="T111" fmla="*/ 148 h 150"/>
                  <a:gd name="T112" fmla="*/ 4 w 90"/>
                  <a:gd name="T113" fmla="*/ 14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 h="150">
                    <a:moveTo>
                      <a:pt x="4" y="146"/>
                    </a:moveTo>
                    <a:lnTo>
                      <a:pt x="4" y="146"/>
                    </a:lnTo>
                    <a:lnTo>
                      <a:pt x="0" y="144"/>
                    </a:lnTo>
                    <a:lnTo>
                      <a:pt x="0" y="140"/>
                    </a:lnTo>
                    <a:lnTo>
                      <a:pt x="0" y="140"/>
                    </a:lnTo>
                    <a:lnTo>
                      <a:pt x="1" y="113"/>
                    </a:lnTo>
                    <a:lnTo>
                      <a:pt x="1" y="113"/>
                    </a:lnTo>
                    <a:lnTo>
                      <a:pt x="1" y="109"/>
                    </a:lnTo>
                    <a:lnTo>
                      <a:pt x="3" y="108"/>
                    </a:lnTo>
                    <a:lnTo>
                      <a:pt x="3" y="108"/>
                    </a:lnTo>
                    <a:lnTo>
                      <a:pt x="5" y="109"/>
                    </a:lnTo>
                    <a:lnTo>
                      <a:pt x="5" y="112"/>
                    </a:lnTo>
                    <a:lnTo>
                      <a:pt x="5" y="112"/>
                    </a:lnTo>
                    <a:lnTo>
                      <a:pt x="7" y="121"/>
                    </a:lnTo>
                    <a:lnTo>
                      <a:pt x="7" y="121"/>
                    </a:lnTo>
                    <a:lnTo>
                      <a:pt x="9" y="127"/>
                    </a:lnTo>
                    <a:lnTo>
                      <a:pt x="12" y="131"/>
                    </a:lnTo>
                    <a:lnTo>
                      <a:pt x="16" y="134"/>
                    </a:lnTo>
                    <a:lnTo>
                      <a:pt x="20" y="137"/>
                    </a:lnTo>
                    <a:lnTo>
                      <a:pt x="29" y="140"/>
                    </a:lnTo>
                    <a:lnTo>
                      <a:pt x="38" y="141"/>
                    </a:lnTo>
                    <a:lnTo>
                      <a:pt x="38" y="141"/>
                    </a:lnTo>
                    <a:lnTo>
                      <a:pt x="45" y="140"/>
                    </a:lnTo>
                    <a:lnTo>
                      <a:pt x="50" y="138"/>
                    </a:lnTo>
                    <a:lnTo>
                      <a:pt x="55" y="137"/>
                    </a:lnTo>
                    <a:lnTo>
                      <a:pt x="59" y="133"/>
                    </a:lnTo>
                    <a:lnTo>
                      <a:pt x="62" y="131"/>
                    </a:lnTo>
                    <a:lnTo>
                      <a:pt x="65" y="125"/>
                    </a:lnTo>
                    <a:lnTo>
                      <a:pt x="66" y="121"/>
                    </a:lnTo>
                    <a:lnTo>
                      <a:pt x="66" y="116"/>
                    </a:lnTo>
                    <a:lnTo>
                      <a:pt x="66" y="116"/>
                    </a:lnTo>
                    <a:lnTo>
                      <a:pt x="66" y="109"/>
                    </a:lnTo>
                    <a:lnTo>
                      <a:pt x="63" y="103"/>
                    </a:lnTo>
                    <a:lnTo>
                      <a:pt x="58" y="96"/>
                    </a:lnTo>
                    <a:lnTo>
                      <a:pt x="48" y="90"/>
                    </a:lnTo>
                    <a:lnTo>
                      <a:pt x="36" y="82"/>
                    </a:lnTo>
                    <a:lnTo>
                      <a:pt x="36" y="82"/>
                    </a:lnTo>
                    <a:lnTo>
                      <a:pt x="20" y="73"/>
                    </a:lnTo>
                    <a:lnTo>
                      <a:pt x="15" y="67"/>
                    </a:lnTo>
                    <a:lnTo>
                      <a:pt x="11" y="62"/>
                    </a:lnTo>
                    <a:lnTo>
                      <a:pt x="8" y="57"/>
                    </a:lnTo>
                    <a:lnTo>
                      <a:pt x="5" y="50"/>
                    </a:lnTo>
                    <a:lnTo>
                      <a:pt x="4" y="45"/>
                    </a:lnTo>
                    <a:lnTo>
                      <a:pt x="4" y="38"/>
                    </a:lnTo>
                    <a:lnTo>
                      <a:pt x="4" y="38"/>
                    </a:lnTo>
                    <a:lnTo>
                      <a:pt x="5" y="30"/>
                    </a:lnTo>
                    <a:lnTo>
                      <a:pt x="8" y="23"/>
                    </a:lnTo>
                    <a:lnTo>
                      <a:pt x="13" y="16"/>
                    </a:lnTo>
                    <a:lnTo>
                      <a:pt x="19" y="11"/>
                    </a:lnTo>
                    <a:lnTo>
                      <a:pt x="27" y="5"/>
                    </a:lnTo>
                    <a:lnTo>
                      <a:pt x="34" y="3"/>
                    </a:lnTo>
                    <a:lnTo>
                      <a:pt x="45" y="0"/>
                    </a:lnTo>
                    <a:lnTo>
                      <a:pt x="54" y="0"/>
                    </a:lnTo>
                    <a:lnTo>
                      <a:pt x="54" y="0"/>
                    </a:lnTo>
                    <a:lnTo>
                      <a:pt x="71" y="1"/>
                    </a:lnTo>
                    <a:lnTo>
                      <a:pt x="83" y="3"/>
                    </a:lnTo>
                    <a:lnTo>
                      <a:pt x="83" y="3"/>
                    </a:lnTo>
                    <a:lnTo>
                      <a:pt x="84" y="4"/>
                    </a:lnTo>
                    <a:lnTo>
                      <a:pt x="86" y="5"/>
                    </a:lnTo>
                    <a:lnTo>
                      <a:pt x="86" y="5"/>
                    </a:lnTo>
                    <a:lnTo>
                      <a:pt x="84" y="29"/>
                    </a:lnTo>
                    <a:lnTo>
                      <a:pt x="84" y="29"/>
                    </a:lnTo>
                    <a:lnTo>
                      <a:pt x="84" y="33"/>
                    </a:lnTo>
                    <a:lnTo>
                      <a:pt x="82" y="34"/>
                    </a:lnTo>
                    <a:lnTo>
                      <a:pt x="82" y="34"/>
                    </a:lnTo>
                    <a:lnTo>
                      <a:pt x="80" y="34"/>
                    </a:lnTo>
                    <a:lnTo>
                      <a:pt x="80" y="32"/>
                    </a:lnTo>
                    <a:lnTo>
                      <a:pt x="80" y="32"/>
                    </a:lnTo>
                    <a:lnTo>
                      <a:pt x="79" y="26"/>
                    </a:lnTo>
                    <a:lnTo>
                      <a:pt x="78" y="23"/>
                    </a:lnTo>
                    <a:lnTo>
                      <a:pt x="75" y="19"/>
                    </a:lnTo>
                    <a:lnTo>
                      <a:pt x="75" y="19"/>
                    </a:lnTo>
                    <a:lnTo>
                      <a:pt x="73" y="16"/>
                    </a:lnTo>
                    <a:lnTo>
                      <a:pt x="67" y="13"/>
                    </a:lnTo>
                    <a:lnTo>
                      <a:pt x="61" y="11"/>
                    </a:lnTo>
                    <a:lnTo>
                      <a:pt x="53" y="9"/>
                    </a:lnTo>
                    <a:lnTo>
                      <a:pt x="53" y="9"/>
                    </a:lnTo>
                    <a:lnTo>
                      <a:pt x="42" y="11"/>
                    </a:lnTo>
                    <a:lnTo>
                      <a:pt x="38" y="13"/>
                    </a:lnTo>
                    <a:lnTo>
                      <a:pt x="34" y="15"/>
                    </a:lnTo>
                    <a:lnTo>
                      <a:pt x="30" y="19"/>
                    </a:lnTo>
                    <a:lnTo>
                      <a:pt x="28" y="21"/>
                    </a:lnTo>
                    <a:lnTo>
                      <a:pt x="27" y="25"/>
                    </a:lnTo>
                    <a:lnTo>
                      <a:pt x="25" y="30"/>
                    </a:lnTo>
                    <a:lnTo>
                      <a:pt x="25" y="30"/>
                    </a:lnTo>
                    <a:lnTo>
                      <a:pt x="27" y="37"/>
                    </a:lnTo>
                    <a:lnTo>
                      <a:pt x="29" y="42"/>
                    </a:lnTo>
                    <a:lnTo>
                      <a:pt x="36" y="49"/>
                    </a:lnTo>
                    <a:lnTo>
                      <a:pt x="46" y="55"/>
                    </a:lnTo>
                    <a:lnTo>
                      <a:pt x="55" y="61"/>
                    </a:lnTo>
                    <a:lnTo>
                      <a:pt x="55" y="61"/>
                    </a:lnTo>
                    <a:lnTo>
                      <a:pt x="63" y="66"/>
                    </a:lnTo>
                    <a:lnTo>
                      <a:pt x="71" y="71"/>
                    </a:lnTo>
                    <a:lnTo>
                      <a:pt x="78" y="77"/>
                    </a:lnTo>
                    <a:lnTo>
                      <a:pt x="82" y="82"/>
                    </a:lnTo>
                    <a:lnTo>
                      <a:pt x="86" y="88"/>
                    </a:lnTo>
                    <a:lnTo>
                      <a:pt x="87" y="94"/>
                    </a:lnTo>
                    <a:lnTo>
                      <a:pt x="88" y="100"/>
                    </a:lnTo>
                    <a:lnTo>
                      <a:pt x="90" y="107"/>
                    </a:lnTo>
                    <a:lnTo>
                      <a:pt x="90" y="107"/>
                    </a:lnTo>
                    <a:lnTo>
                      <a:pt x="88" y="117"/>
                    </a:lnTo>
                    <a:lnTo>
                      <a:pt x="84" y="127"/>
                    </a:lnTo>
                    <a:lnTo>
                      <a:pt x="79" y="134"/>
                    </a:lnTo>
                    <a:lnTo>
                      <a:pt x="70" y="142"/>
                    </a:lnTo>
                    <a:lnTo>
                      <a:pt x="70" y="142"/>
                    </a:lnTo>
                    <a:lnTo>
                      <a:pt x="62" y="146"/>
                    </a:lnTo>
                    <a:lnTo>
                      <a:pt x="53" y="149"/>
                    </a:lnTo>
                    <a:lnTo>
                      <a:pt x="45" y="150"/>
                    </a:lnTo>
                    <a:lnTo>
                      <a:pt x="36" y="150"/>
                    </a:lnTo>
                    <a:lnTo>
                      <a:pt x="36" y="150"/>
                    </a:lnTo>
                    <a:lnTo>
                      <a:pt x="19" y="150"/>
                    </a:lnTo>
                    <a:lnTo>
                      <a:pt x="11" y="148"/>
                    </a:lnTo>
                    <a:lnTo>
                      <a:pt x="4" y="146"/>
                    </a:lnTo>
                    <a:lnTo>
                      <a:pt x="4"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sp>
            <p:nvSpPr>
              <p:cNvPr id="63" name="Freeform 140">
                <a:extLst>
                  <a:ext uri="{FF2B5EF4-FFF2-40B4-BE49-F238E27FC236}">
                    <a16:creationId xmlns:a16="http://schemas.microsoft.com/office/drawing/2014/main" id="{324BCA4A-236A-124B-A6EC-770C302D306F}"/>
                  </a:ext>
                </a:extLst>
              </p:cNvPr>
              <p:cNvSpPr>
                <a:spLocks/>
              </p:cNvSpPr>
              <p:nvPr/>
            </p:nvSpPr>
            <p:spPr bwMode="auto">
              <a:xfrm>
                <a:off x="4809419" y="2163595"/>
                <a:ext cx="91049" cy="127125"/>
              </a:xfrm>
              <a:custGeom>
                <a:avLst/>
                <a:gdLst>
                  <a:gd name="T0" fmla="*/ 21 w 106"/>
                  <a:gd name="T1" fmla="*/ 16 h 148"/>
                  <a:gd name="T2" fmla="*/ 19 w 106"/>
                  <a:gd name="T3" fmla="*/ 10 h 148"/>
                  <a:gd name="T4" fmla="*/ 12 w 106"/>
                  <a:gd name="T5" fmla="*/ 6 h 148"/>
                  <a:gd name="T6" fmla="*/ 2 w 106"/>
                  <a:gd name="T7" fmla="*/ 4 h 148"/>
                  <a:gd name="T8" fmla="*/ 2 w 106"/>
                  <a:gd name="T9" fmla="*/ 2 h 148"/>
                  <a:gd name="T10" fmla="*/ 34 w 106"/>
                  <a:gd name="T11" fmla="*/ 2 h 148"/>
                  <a:gd name="T12" fmla="*/ 88 w 106"/>
                  <a:gd name="T13" fmla="*/ 2 h 148"/>
                  <a:gd name="T14" fmla="*/ 100 w 106"/>
                  <a:gd name="T15" fmla="*/ 0 h 148"/>
                  <a:gd name="T16" fmla="*/ 102 w 106"/>
                  <a:gd name="T17" fmla="*/ 2 h 148"/>
                  <a:gd name="T18" fmla="*/ 100 w 106"/>
                  <a:gd name="T19" fmla="*/ 14 h 148"/>
                  <a:gd name="T20" fmla="*/ 99 w 106"/>
                  <a:gd name="T21" fmla="*/ 27 h 148"/>
                  <a:gd name="T22" fmla="*/ 96 w 106"/>
                  <a:gd name="T23" fmla="*/ 31 h 148"/>
                  <a:gd name="T24" fmla="*/ 95 w 106"/>
                  <a:gd name="T25" fmla="*/ 28 h 148"/>
                  <a:gd name="T26" fmla="*/ 94 w 106"/>
                  <a:gd name="T27" fmla="*/ 20 h 148"/>
                  <a:gd name="T28" fmla="*/ 86 w 106"/>
                  <a:gd name="T29" fmla="*/ 15 h 148"/>
                  <a:gd name="T30" fmla="*/ 49 w 106"/>
                  <a:gd name="T31" fmla="*/ 12 h 148"/>
                  <a:gd name="T32" fmla="*/ 48 w 106"/>
                  <a:gd name="T33" fmla="*/ 15 h 148"/>
                  <a:gd name="T34" fmla="*/ 48 w 106"/>
                  <a:gd name="T35" fmla="*/ 64 h 148"/>
                  <a:gd name="T36" fmla="*/ 85 w 106"/>
                  <a:gd name="T37" fmla="*/ 64 h 148"/>
                  <a:gd name="T38" fmla="*/ 94 w 106"/>
                  <a:gd name="T39" fmla="*/ 61 h 148"/>
                  <a:gd name="T40" fmla="*/ 96 w 106"/>
                  <a:gd name="T41" fmla="*/ 58 h 148"/>
                  <a:gd name="T42" fmla="*/ 98 w 106"/>
                  <a:gd name="T43" fmla="*/ 60 h 148"/>
                  <a:gd name="T44" fmla="*/ 96 w 106"/>
                  <a:gd name="T45" fmla="*/ 74 h 148"/>
                  <a:gd name="T46" fmla="*/ 95 w 106"/>
                  <a:gd name="T47" fmla="*/ 90 h 148"/>
                  <a:gd name="T48" fmla="*/ 94 w 106"/>
                  <a:gd name="T49" fmla="*/ 91 h 148"/>
                  <a:gd name="T50" fmla="*/ 92 w 106"/>
                  <a:gd name="T51" fmla="*/ 90 h 148"/>
                  <a:gd name="T52" fmla="*/ 90 w 106"/>
                  <a:gd name="T53" fmla="*/ 81 h 148"/>
                  <a:gd name="T54" fmla="*/ 81 w 106"/>
                  <a:gd name="T55" fmla="*/ 76 h 148"/>
                  <a:gd name="T56" fmla="*/ 49 w 106"/>
                  <a:gd name="T57" fmla="*/ 74 h 148"/>
                  <a:gd name="T58" fmla="*/ 48 w 106"/>
                  <a:gd name="T59" fmla="*/ 91 h 148"/>
                  <a:gd name="T60" fmla="*/ 48 w 106"/>
                  <a:gd name="T61" fmla="*/ 120 h 148"/>
                  <a:gd name="T62" fmla="*/ 52 w 106"/>
                  <a:gd name="T63" fmla="*/ 131 h 148"/>
                  <a:gd name="T64" fmla="*/ 62 w 106"/>
                  <a:gd name="T65" fmla="*/ 136 h 148"/>
                  <a:gd name="T66" fmla="*/ 85 w 106"/>
                  <a:gd name="T67" fmla="*/ 136 h 148"/>
                  <a:gd name="T68" fmla="*/ 94 w 106"/>
                  <a:gd name="T69" fmla="*/ 133 h 148"/>
                  <a:gd name="T70" fmla="*/ 100 w 106"/>
                  <a:gd name="T71" fmla="*/ 126 h 148"/>
                  <a:gd name="T72" fmla="*/ 103 w 106"/>
                  <a:gd name="T73" fmla="*/ 118 h 148"/>
                  <a:gd name="T74" fmla="*/ 106 w 106"/>
                  <a:gd name="T75" fmla="*/ 118 h 148"/>
                  <a:gd name="T76" fmla="*/ 106 w 106"/>
                  <a:gd name="T77" fmla="*/ 122 h 148"/>
                  <a:gd name="T78" fmla="*/ 103 w 106"/>
                  <a:gd name="T79" fmla="*/ 143 h 148"/>
                  <a:gd name="T80" fmla="*/ 92 w 106"/>
                  <a:gd name="T81" fmla="*/ 148 h 148"/>
                  <a:gd name="T82" fmla="*/ 56 w 106"/>
                  <a:gd name="T83" fmla="*/ 147 h 148"/>
                  <a:gd name="T84" fmla="*/ 21 w 106"/>
                  <a:gd name="T85" fmla="*/ 147 h 148"/>
                  <a:gd name="T86" fmla="*/ 8 w 106"/>
                  <a:gd name="T87" fmla="*/ 147 h 148"/>
                  <a:gd name="T88" fmla="*/ 4 w 106"/>
                  <a:gd name="T89" fmla="*/ 145 h 148"/>
                  <a:gd name="T90" fmla="*/ 7 w 106"/>
                  <a:gd name="T91" fmla="*/ 143 h 148"/>
                  <a:gd name="T92" fmla="*/ 17 w 106"/>
                  <a:gd name="T93" fmla="*/ 141 h 148"/>
                  <a:gd name="T94" fmla="*/ 20 w 106"/>
                  <a:gd name="T95" fmla="*/ 132 h 148"/>
                  <a:gd name="T96" fmla="*/ 21 w 106"/>
                  <a:gd name="T97" fmla="*/ 5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48">
                    <a:moveTo>
                      <a:pt x="21" y="57"/>
                    </a:moveTo>
                    <a:lnTo>
                      <a:pt x="21" y="57"/>
                    </a:lnTo>
                    <a:lnTo>
                      <a:pt x="21" y="16"/>
                    </a:lnTo>
                    <a:lnTo>
                      <a:pt x="21" y="16"/>
                    </a:lnTo>
                    <a:lnTo>
                      <a:pt x="20" y="12"/>
                    </a:lnTo>
                    <a:lnTo>
                      <a:pt x="19" y="10"/>
                    </a:lnTo>
                    <a:lnTo>
                      <a:pt x="16" y="7"/>
                    </a:lnTo>
                    <a:lnTo>
                      <a:pt x="12" y="6"/>
                    </a:lnTo>
                    <a:lnTo>
                      <a:pt x="12" y="6"/>
                    </a:lnTo>
                    <a:lnTo>
                      <a:pt x="4" y="6"/>
                    </a:lnTo>
                    <a:lnTo>
                      <a:pt x="4" y="6"/>
                    </a:lnTo>
                    <a:lnTo>
                      <a:pt x="2" y="4"/>
                    </a:lnTo>
                    <a:lnTo>
                      <a:pt x="0" y="3"/>
                    </a:lnTo>
                    <a:lnTo>
                      <a:pt x="0" y="3"/>
                    </a:lnTo>
                    <a:lnTo>
                      <a:pt x="2" y="2"/>
                    </a:lnTo>
                    <a:lnTo>
                      <a:pt x="6" y="2"/>
                    </a:lnTo>
                    <a:lnTo>
                      <a:pt x="6" y="2"/>
                    </a:lnTo>
                    <a:lnTo>
                      <a:pt x="34" y="2"/>
                    </a:lnTo>
                    <a:lnTo>
                      <a:pt x="34" y="2"/>
                    </a:lnTo>
                    <a:lnTo>
                      <a:pt x="88" y="2"/>
                    </a:lnTo>
                    <a:lnTo>
                      <a:pt x="88" y="2"/>
                    </a:lnTo>
                    <a:lnTo>
                      <a:pt x="96" y="0"/>
                    </a:lnTo>
                    <a:lnTo>
                      <a:pt x="96" y="0"/>
                    </a:lnTo>
                    <a:lnTo>
                      <a:pt x="100" y="0"/>
                    </a:lnTo>
                    <a:lnTo>
                      <a:pt x="100" y="0"/>
                    </a:lnTo>
                    <a:lnTo>
                      <a:pt x="102" y="0"/>
                    </a:lnTo>
                    <a:lnTo>
                      <a:pt x="102" y="2"/>
                    </a:lnTo>
                    <a:lnTo>
                      <a:pt x="102" y="2"/>
                    </a:lnTo>
                    <a:lnTo>
                      <a:pt x="100" y="6"/>
                    </a:lnTo>
                    <a:lnTo>
                      <a:pt x="100" y="14"/>
                    </a:lnTo>
                    <a:lnTo>
                      <a:pt x="100" y="14"/>
                    </a:lnTo>
                    <a:lnTo>
                      <a:pt x="99" y="27"/>
                    </a:lnTo>
                    <a:lnTo>
                      <a:pt x="99" y="27"/>
                    </a:lnTo>
                    <a:lnTo>
                      <a:pt x="98" y="29"/>
                    </a:lnTo>
                    <a:lnTo>
                      <a:pt x="96" y="31"/>
                    </a:lnTo>
                    <a:lnTo>
                      <a:pt x="96" y="31"/>
                    </a:lnTo>
                    <a:lnTo>
                      <a:pt x="95" y="29"/>
                    </a:lnTo>
                    <a:lnTo>
                      <a:pt x="95" y="28"/>
                    </a:lnTo>
                    <a:lnTo>
                      <a:pt x="95" y="28"/>
                    </a:lnTo>
                    <a:lnTo>
                      <a:pt x="95" y="24"/>
                    </a:lnTo>
                    <a:lnTo>
                      <a:pt x="94" y="20"/>
                    </a:lnTo>
                    <a:lnTo>
                      <a:pt x="94" y="20"/>
                    </a:lnTo>
                    <a:lnTo>
                      <a:pt x="92" y="18"/>
                    </a:lnTo>
                    <a:lnTo>
                      <a:pt x="90" y="16"/>
                    </a:lnTo>
                    <a:lnTo>
                      <a:pt x="86" y="15"/>
                    </a:lnTo>
                    <a:lnTo>
                      <a:pt x="81" y="14"/>
                    </a:lnTo>
                    <a:lnTo>
                      <a:pt x="81" y="14"/>
                    </a:lnTo>
                    <a:lnTo>
                      <a:pt x="49" y="12"/>
                    </a:lnTo>
                    <a:lnTo>
                      <a:pt x="49" y="12"/>
                    </a:lnTo>
                    <a:lnTo>
                      <a:pt x="48" y="14"/>
                    </a:lnTo>
                    <a:lnTo>
                      <a:pt x="48" y="15"/>
                    </a:lnTo>
                    <a:lnTo>
                      <a:pt x="48" y="62"/>
                    </a:lnTo>
                    <a:lnTo>
                      <a:pt x="48" y="62"/>
                    </a:lnTo>
                    <a:lnTo>
                      <a:pt x="48" y="64"/>
                    </a:lnTo>
                    <a:lnTo>
                      <a:pt x="49" y="64"/>
                    </a:lnTo>
                    <a:lnTo>
                      <a:pt x="49" y="64"/>
                    </a:lnTo>
                    <a:lnTo>
                      <a:pt x="85" y="64"/>
                    </a:lnTo>
                    <a:lnTo>
                      <a:pt x="85" y="64"/>
                    </a:lnTo>
                    <a:lnTo>
                      <a:pt x="90" y="62"/>
                    </a:lnTo>
                    <a:lnTo>
                      <a:pt x="94" y="61"/>
                    </a:lnTo>
                    <a:lnTo>
                      <a:pt x="94" y="61"/>
                    </a:lnTo>
                    <a:lnTo>
                      <a:pt x="95" y="58"/>
                    </a:lnTo>
                    <a:lnTo>
                      <a:pt x="96" y="58"/>
                    </a:lnTo>
                    <a:lnTo>
                      <a:pt x="96" y="58"/>
                    </a:lnTo>
                    <a:lnTo>
                      <a:pt x="98" y="58"/>
                    </a:lnTo>
                    <a:lnTo>
                      <a:pt x="98" y="60"/>
                    </a:lnTo>
                    <a:lnTo>
                      <a:pt x="98" y="60"/>
                    </a:lnTo>
                    <a:lnTo>
                      <a:pt x="96" y="74"/>
                    </a:lnTo>
                    <a:lnTo>
                      <a:pt x="96" y="74"/>
                    </a:lnTo>
                    <a:lnTo>
                      <a:pt x="96" y="87"/>
                    </a:lnTo>
                    <a:lnTo>
                      <a:pt x="96" y="87"/>
                    </a:lnTo>
                    <a:lnTo>
                      <a:pt x="95" y="90"/>
                    </a:lnTo>
                    <a:lnTo>
                      <a:pt x="95" y="91"/>
                    </a:lnTo>
                    <a:lnTo>
                      <a:pt x="94" y="91"/>
                    </a:lnTo>
                    <a:lnTo>
                      <a:pt x="94" y="91"/>
                    </a:lnTo>
                    <a:lnTo>
                      <a:pt x="92" y="91"/>
                    </a:lnTo>
                    <a:lnTo>
                      <a:pt x="92" y="90"/>
                    </a:lnTo>
                    <a:lnTo>
                      <a:pt x="92" y="90"/>
                    </a:lnTo>
                    <a:lnTo>
                      <a:pt x="91" y="83"/>
                    </a:lnTo>
                    <a:lnTo>
                      <a:pt x="91" y="83"/>
                    </a:lnTo>
                    <a:lnTo>
                      <a:pt x="90" y="81"/>
                    </a:lnTo>
                    <a:lnTo>
                      <a:pt x="88" y="78"/>
                    </a:lnTo>
                    <a:lnTo>
                      <a:pt x="85" y="77"/>
                    </a:lnTo>
                    <a:lnTo>
                      <a:pt x="81" y="76"/>
                    </a:lnTo>
                    <a:lnTo>
                      <a:pt x="81" y="76"/>
                    </a:lnTo>
                    <a:lnTo>
                      <a:pt x="49" y="74"/>
                    </a:lnTo>
                    <a:lnTo>
                      <a:pt x="49" y="74"/>
                    </a:lnTo>
                    <a:lnTo>
                      <a:pt x="48" y="76"/>
                    </a:lnTo>
                    <a:lnTo>
                      <a:pt x="48" y="77"/>
                    </a:lnTo>
                    <a:lnTo>
                      <a:pt x="48" y="91"/>
                    </a:lnTo>
                    <a:lnTo>
                      <a:pt x="48" y="91"/>
                    </a:lnTo>
                    <a:lnTo>
                      <a:pt x="48" y="120"/>
                    </a:lnTo>
                    <a:lnTo>
                      <a:pt x="48" y="120"/>
                    </a:lnTo>
                    <a:lnTo>
                      <a:pt x="48" y="126"/>
                    </a:lnTo>
                    <a:lnTo>
                      <a:pt x="49" y="128"/>
                    </a:lnTo>
                    <a:lnTo>
                      <a:pt x="52" y="131"/>
                    </a:lnTo>
                    <a:lnTo>
                      <a:pt x="54" y="133"/>
                    </a:lnTo>
                    <a:lnTo>
                      <a:pt x="57" y="135"/>
                    </a:lnTo>
                    <a:lnTo>
                      <a:pt x="62" y="136"/>
                    </a:lnTo>
                    <a:lnTo>
                      <a:pt x="75" y="136"/>
                    </a:lnTo>
                    <a:lnTo>
                      <a:pt x="75" y="136"/>
                    </a:lnTo>
                    <a:lnTo>
                      <a:pt x="85" y="136"/>
                    </a:lnTo>
                    <a:lnTo>
                      <a:pt x="88" y="135"/>
                    </a:lnTo>
                    <a:lnTo>
                      <a:pt x="94" y="133"/>
                    </a:lnTo>
                    <a:lnTo>
                      <a:pt x="94" y="133"/>
                    </a:lnTo>
                    <a:lnTo>
                      <a:pt x="96" y="132"/>
                    </a:lnTo>
                    <a:lnTo>
                      <a:pt x="99" y="130"/>
                    </a:lnTo>
                    <a:lnTo>
                      <a:pt x="100" y="126"/>
                    </a:lnTo>
                    <a:lnTo>
                      <a:pt x="102" y="120"/>
                    </a:lnTo>
                    <a:lnTo>
                      <a:pt x="102" y="120"/>
                    </a:lnTo>
                    <a:lnTo>
                      <a:pt x="103" y="118"/>
                    </a:lnTo>
                    <a:lnTo>
                      <a:pt x="104" y="116"/>
                    </a:lnTo>
                    <a:lnTo>
                      <a:pt x="104" y="116"/>
                    </a:lnTo>
                    <a:lnTo>
                      <a:pt x="106" y="118"/>
                    </a:lnTo>
                    <a:lnTo>
                      <a:pt x="106" y="119"/>
                    </a:lnTo>
                    <a:lnTo>
                      <a:pt x="106" y="122"/>
                    </a:lnTo>
                    <a:lnTo>
                      <a:pt x="106" y="122"/>
                    </a:lnTo>
                    <a:lnTo>
                      <a:pt x="106" y="132"/>
                    </a:lnTo>
                    <a:lnTo>
                      <a:pt x="103" y="143"/>
                    </a:lnTo>
                    <a:lnTo>
                      <a:pt x="103" y="143"/>
                    </a:lnTo>
                    <a:lnTo>
                      <a:pt x="102" y="145"/>
                    </a:lnTo>
                    <a:lnTo>
                      <a:pt x="100" y="147"/>
                    </a:lnTo>
                    <a:lnTo>
                      <a:pt x="92" y="148"/>
                    </a:lnTo>
                    <a:lnTo>
                      <a:pt x="92" y="148"/>
                    </a:lnTo>
                    <a:lnTo>
                      <a:pt x="56" y="147"/>
                    </a:lnTo>
                    <a:lnTo>
                      <a:pt x="56" y="147"/>
                    </a:lnTo>
                    <a:lnTo>
                      <a:pt x="33" y="147"/>
                    </a:lnTo>
                    <a:lnTo>
                      <a:pt x="33" y="147"/>
                    </a:lnTo>
                    <a:lnTo>
                      <a:pt x="21" y="147"/>
                    </a:lnTo>
                    <a:lnTo>
                      <a:pt x="21" y="147"/>
                    </a:lnTo>
                    <a:lnTo>
                      <a:pt x="8" y="147"/>
                    </a:lnTo>
                    <a:lnTo>
                      <a:pt x="8" y="147"/>
                    </a:lnTo>
                    <a:lnTo>
                      <a:pt x="6" y="147"/>
                    </a:lnTo>
                    <a:lnTo>
                      <a:pt x="4" y="145"/>
                    </a:lnTo>
                    <a:lnTo>
                      <a:pt x="4" y="145"/>
                    </a:lnTo>
                    <a:lnTo>
                      <a:pt x="4" y="144"/>
                    </a:lnTo>
                    <a:lnTo>
                      <a:pt x="7" y="143"/>
                    </a:lnTo>
                    <a:lnTo>
                      <a:pt x="7" y="143"/>
                    </a:lnTo>
                    <a:lnTo>
                      <a:pt x="15" y="143"/>
                    </a:lnTo>
                    <a:lnTo>
                      <a:pt x="15" y="143"/>
                    </a:lnTo>
                    <a:lnTo>
                      <a:pt x="17" y="141"/>
                    </a:lnTo>
                    <a:lnTo>
                      <a:pt x="19" y="139"/>
                    </a:lnTo>
                    <a:lnTo>
                      <a:pt x="20" y="132"/>
                    </a:lnTo>
                    <a:lnTo>
                      <a:pt x="20" y="132"/>
                    </a:lnTo>
                    <a:lnTo>
                      <a:pt x="21" y="115"/>
                    </a:lnTo>
                    <a:lnTo>
                      <a:pt x="21" y="91"/>
                    </a:lnTo>
                    <a:lnTo>
                      <a:pt x="21"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sp>
            <p:nvSpPr>
              <p:cNvPr id="64" name="Freeform 141">
                <a:extLst>
                  <a:ext uri="{FF2B5EF4-FFF2-40B4-BE49-F238E27FC236}">
                    <a16:creationId xmlns:a16="http://schemas.microsoft.com/office/drawing/2014/main" id="{93D9E45A-EB1B-964D-9595-1C809170124B}"/>
                  </a:ext>
                </a:extLst>
              </p:cNvPr>
              <p:cNvSpPr>
                <a:spLocks/>
              </p:cNvSpPr>
              <p:nvPr/>
            </p:nvSpPr>
            <p:spPr bwMode="auto">
              <a:xfrm>
                <a:off x="4909916" y="2161877"/>
                <a:ext cx="145164" cy="129702"/>
              </a:xfrm>
              <a:custGeom>
                <a:avLst/>
                <a:gdLst>
                  <a:gd name="T0" fmla="*/ 36 w 169"/>
                  <a:gd name="T1" fmla="*/ 122 h 151"/>
                  <a:gd name="T2" fmla="*/ 37 w 169"/>
                  <a:gd name="T3" fmla="*/ 138 h 151"/>
                  <a:gd name="T4" fmla="*/ 43 w 169"/>
                  <a:gd name="T5" fmla="*/ 143 h 151"/>
                  <a:gd name="T6" fmla="*/ 48 w 169"/>
                  <a:gd name="T7" fmla="*/ 145 h 151"/>
                  <a:gd name="T8" fmla="*/ 53 w 169"/>
                  <a:gd name="T9" fmla="*/ 145 h 151"/>
                  <a:gd name="T10" fmla="*/ 56 w 169"/>
                  <a:gd name="T11" fmla="*/ 147 h 151"/>
                  <a:gd name="T12" fmla="*/ 54 w 169"/>
                  <a:gd name="T13" fmla="*/ 149 h 151"/>
                  <a:gd name="T14" fmla="*/ 52 w 169"/>
                  <a:gd name="T15" fmla="*/ 149 h 151"/>
                  <a:gd name="T16" fmla="*/ 25 w 169"/>
                  <a:gd name="T17" fmla="*/ 149 h 151"/>
                  <a:gd name="T18" fmla="*/ 4 w 169"/>
                  <a:gd name="T19" fmla="*/ 149 h 151"/>
                  <a:gd name="T20" fmla="*/ 0 w 169"/>
                  <a:gd name="T21" fmla="*/ 149 h 151"/>
                  <a:gd name="T22" fmla="*/ 0 w 169"/>
                  <a:gd name="T23" fmla="*/ 147 h 151"/>
                  <a:gd name="T24" fmla="*/ 3 w 169"/>
                  <a:gd name="T25" fmla="*/ 145 h 151"/>
                  <a:gd name="T26" fmla="*/ 12 w 169"/>
                  <a:gd name="T27" fmla="*/ 145 h 151"/>
                  <a:gd name="T28" fmla="*/ 15 w 169"/>
                  <a:gd name="T29" fmla="*/ 142 h 151"/>
                  <a:gd name="T30" fmla="*/ 18 w 169"/>
                  <a:gd name="T31" fmla="*/ 132 h 151"/>
                  <a:gd name="T32" fmla="*/ 20 w 169"/>
                  <a:gd name="T33" fmla="*/ 6 h 151"/>
                  <a:gd name="T34" fmla="*/ 22 w 169"/>
                  <a:gd name="T35" fmla="*/ 2 h 151"/>
                  <a:gd name="T36" fmla="*/ 23 w 169"/>
                  <a:gd name="T37" fmla="*/ 0 h 151"/>
                  <a:gd name="T38" fmla="*/ 25 w 169"/>
                  <a:gd name="T39" fmla="*/ 1 h 151"/>
                  <a:gd name="T40" fmla="*/ 32 w 169"/>
                  <a:gd name="T41" fmla="*/ 6 h 151"/>
                  <a:gd name="T42" fmla="*/ 94 w 169"/>
                  <a:gd name="T43" fmla="*/ 68 h 151"/>
                  <a:gd name="T44" fmla="*/ 136 w 169"/>
                  <a:gd name="T45" fmla="*/ 112 h 151"/>
                  <a:gd name="T46" fmla="*/ 135 w 169"/>
                  <a:gd name="T47" fmla="*/ 26 h 151"/>
                  <a:gd name="T48" fmla="*/ 135 w 169"/>
                  <a:gd name="T49" fmla="*/ 18 h 151"/>
                  <a:gd name="T50" fmla="*/ 132 w 169"/>
                  <a:gd name="T51" fmla="*/ 10 h 151"/>
                  <a:gd name="T52" fmla="*/ 128 w 169"/>
                  <a:gd name="T53" fmla="*/ 9 h 151"/>
                  <a:gd name="T54" fmla="*/ 118 w 169"/>
                  <a:gd name="T55" fmla="*/ 8 h 151"/>
                  <a:gd name="T56" fmla="*/ 115 w 169"/>
                  <a:gd name="T57" fmla="*/ 6 h 151"/>
                  <a:gd name="T58" fmla="*/ 115 w 169"/>
                  <a:gd name="T59" fmla="*/ 5 h 151"/>
                  <a:gd name="T60" fmla="*/ 116 w 169"/>
                  <a:gd name="T61" fmla="*/ 4 h 151"/>
                  <a:gd name="T62" fmla="*/ 120 w 169"/>
                  <a:gd name="T63" fmla="*/ 4 h 151"/>
                  <a:gd name="T64" fmla="*/ 145 w 169"/>
                  <a:gd name="T65" fmla="*/ 4 h 151"/>
                  <a:gd name="T66" fmla="*/ 165 w 169"/>
                  <a:gd name="T67" fmla="*/ 4 h 151"/>
                  <a:gd name="T68" fmla="*/ 169 w 169"/>
                  <a:gd name="T69" fmla="*/ 5 h 151"/>
                  <a:gd name="T70" fmla="*/ 169 w 169"/>
                  <a:gd name="T71" fmla="*/ 6 h 151"/>
                  <a:gd name="T72" fmla="*/ 166 w 169"/>
                  <a:gd name="T73" fmla="*/ 8 h 151"/>
                  <a:gd name="T74" fmla="*/ 160 w 169"/>
                  <a:gd name="T75" fmla="*/ 8 h 151"/>
                  <a:gd name="T76" fmla="*/ 155 w 169"/>
                  <a:gd name="T77" fmla="*/ 13 h 151"/>
                  <a:gd name="T78" fmla="*/ 152 w 169"/>
                  <a:gd name="T79" fmla="*/ 24 h 151"/>
                  <a:gd name="T80" fmla="*/ 151 w 169"/>
                  <a:gd name="T81" fmla="*/ 146 h 151"/>
                  <a:gd name="T82" fmla="*/ 147 w 169"/>
                  <a:gd name="T83" fmla="*/ 151 h 151"/>
                  <a:gd name="T84" fmla="*/ 143 w 169"/>
                  <a:gd name="T85" fmla="*/ 150 h 151"/>
                  <a:gd name="T86" fmla="*/ 139 w 169"/>
                  <a:gd name="T87" fmla="*/ 147 h 151"/>
                  <a:gd name="T88" fmla="*/ 81 w 169"/>
                  <a:gd name="T89" fmla="*/ 92 h 151"/>
                  <a:gd name="T90" fmla="*/ 33 w 169"/>
                  <a:gd name="T91" fmla="*/ 45 h 151"/>
                  <a:gd name="T92" fmla="*/ 36 w 169"/>
                  <a:gd name="T93" fmla="*/ 12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9" h="151">
                    <a:moveTo>
                      <a:pt x="36" y="122"/>
                    </a:moveTo>
                    <a:lnTo>
                      <a:pt x="36" y="122"/>
                    </a:lnTo>
                    <a:lnTo>
                      <a:pt x="36" y="133"/>
                    </a:lnTo>
                    <a:lnTo>
                      <a:pt x="37" y="138"/>
                    </a:lnTo>
                    <a:lnTo>
                      <a:pt x="40" y="142"/>
                    </a:lnTo>
                    <a:lnTo>
                      <a:pt x="43" y="143"/>
                    </a:lnTo>
                    <a:lnTo>
                      <a:pt x="43" y="143"/>
                    </a:lnTo>
                    <a:lnTo>
                      <a:pt x="48" y="145"/>
                    </a:lnTo>
                    <a:lnTo>
                      <a:pt x="53" y="145"/>
                    </a:lnTo>
                    <a:lnTo>
                      <a:pt x="53" y="145"/>
                    </a:lnTo>
                    <a:lnTo>
                      <a:pt x="56" y="146"/>
                    </a:lnTo>
                    <a:lnTo>
                      <a:pt x="56" y="147"/>
                    </a:lnTo>
                    <a:lnTo>
                      <a:pt x="56" y="147"/>
                    </a:lnTo>
                    <a:lnTo>
                      <a:pt x="54" y="149"/>
                    </a:lnTo>
                    <a:lnTo>
                      <a:pt x="52" y="149"/>
                    </a:lnTo>
                    <a:lnTo>
                      <a:pt x="52" y="149"/>
                    </a:lnTo>
                    <a:lnTo>
                      <a:pt x="25" y="149"/>
                    </a:lnTo>
                    <a:lnTo>
                      <a:pt x="25" y="149"/>
                    </a:lnTo>
                    <a:lnTo>
                      <a:pt x="4" y="149"/>
                    </a:lnTo>
                    <a:lnTo>
                      <a:pt x="4" y="149"/>
                    </a:lnTo>
                    <a:lnTo>
                      <a:pt x="0" y="149"/>
                    </a:lnTo>
                    <a:lnTo>
                      <a:pt x="0" y="149"/>
                    </a:lnTo>
                    <a:lnTo>
                      <a:pt x="0" y="147"/>
                    </a:lnTo>
                    <a:lnTo>
                      <a:pt x="0" y="147"/>
                    </a:lnTo>
                    <a:lnTo>
                      <a:pt x="0" y="146"/>
                    </a:lnTo>
                    <a:lnTo>
                      <a:pt x="3" y="145"/>
                    </a:lnTo>
                    <a:lnTo>
                      <a:pt x="3" y="145"/>
                    </a:lnTo>
                    <a:lnTo>
                      <a:pt x="12" y="145"/>
                    </a:lnTo>
                    <a:lnTo>
                      <a:pt x="12" y="145"/>
                    </a:lnTo>
                    <a:lnTo>
                      <a:pt x="15" y="142"/>
                    </a:lnTo>
                    <a:lnTo>
                      <a:pt x="18" y="138"/>
                    </a:lnTo>
                    <a:lnTo>
                      <a:pt x="18" y="132"/>
                    </a:lnTo>
                    <a:lnTo>
                      <a:pt x="18" y="121"/>
                    </a:lnTo>
                    <a:lnTo>
                      <a:pt x="20" y="6"/>
                    </a:lnTo>
                    <a:lnTo>
                      <a:pt x="20" y="6"/>
                    </a:lnTo>
                    <a:lnTo>
                      <a:pt x="22" y="2"/>
                    </a:lnTo>
                    <a:lnTo>
                      <a:pt x="22" y="1"/>
                    </a:lnTo>
                    <a:lnTo>
                      <a:pt x="23" y="0"/>
                    </a:lnTo>
                    <a:lnTo>
                      <a:pt x="23" y="0"/>
                    </a:lnTo>
                    <a:lnTo>
                      <a:pt x="25" y="1"/>
                    </a:lnTo>
                    <a:lnTo>
                      <a:pt x="27" y="2"/>
                    </a:lnTo>
                    <a:lnTo>
                      <a:pt x="32" y="6"/>
                    </a:lnTo>
                    <a:lnTo>
                      <a:pt x="32" y="6"/>
                    </a:lnTo>
                    <a:lnTo>
                      <a:pt x="94" y="68"/>
                    </a:lnTo>
                    <a:lnTo>
                      <a:pt x="94" y="68"/>
                    </a:lnTo>
                    <a:lnTo>
                      <a:pt x="136" y="112"/>
                    </a:lnTo>
                    <a:lnTo>
                      <a:pt x="137" y="112"/>
                    </a:lnTo>
                    <a:lnTo>
                      <a:pt x="135" y="26"/>
                    </a:lnTo>
                    <a:lnTo>
                      <a:pt x="135" y="26"/>
                    </a:lnTo>
                    <a:lnTo>
                      <a:pt x="135" y="18"/>
                    </a:lnTo>
                    <a:lnTo>
                      <a:pt x="133" y="13"/>
                    </a:lnTo>
                    <a:lnTo>
                      <a:pt x="132" y="10"/>
                    </a:lnTo>
                    <a:lnTo>
                      <a:pt x="128" y="9"/>
                    </a:lnTo>
                    <a:lnTo>
                      <a:pt x="128" y="9"/>
                    </a:lnTo>
                    <a:lnTo>
                      <a:pt x="123" y="8"/>
                    </a:lnTo>
                    <a:lnTo>
                      <a:pt x="118" y="8"/>
                    </a:lnTo>
                    <a:lnTo>
                      <a:pt x="118" y="8"/>
                    </a:lnTo>
                    <a:lnTo>
                      <a:pt x="115" y="6"/>
                    </a:lnTo>
                    <a:lnTo>
                      <a:pt x="115" y="5"/>
                    </a:lnTo>
                    <a:lnTo>
                      <a:pt x="115" y="5"/>
                    </a:lnTo>
                    <a:lnTo>
                      <a:pt x="115" y="5"/>
                    </a:lnTo>
                    <a:lnTo>
                      <a:pt x="116" y="4"/>
                    </a:lnTo>
                    <a:lnTo>
                      <a:pt x="120" y="4"/>
                    </a:lnTo>
                    <a:lnTo>
                      <a:pt x="120" y="4"/>
                    </a:lnTo>
                    <a:lnTo>
                      <a:pt x="145" y="4"/>
                    </a:lnTo>
                    <a:lnTo>
                      <a:pt x="145" y="4"/>
                    </a:lnTo>
                    <a:lnTo>
                      <a:pt x="165" y="4"/>
                    </a:lnTo>
                    <a:lnTo>
                      <a:pt x="165" y="4"/>
                    </a:lnTo>
                    <a:lnTo>
                      <a:pt x="168" y="4"/>
                    </a:lnTo>
                    <a:lnTo>
                      <a:pt x="169" y="5"/>
                    </a:lnTo>
                    <a:lnTo>
                      <a:pt x="169" y="5"/>
                    </a:lnTo>
                    <a:lnTo>
                      <a:pt x="169" y="6"/>
                    </a:lnTo>
                    <a:lnTo>
                      <a:pt x="166" y="8"/>
                    </a:lnTo>
                    <a:lnTo>
                      <a:pt x="166" y="8"/>
                    </a:lnTo>
                    <a:lnTo>
                      <a:pt x="160" y="8"/>
                    </a:lnTo>
                    <a:lnTo>
                      <a:pt x="160" y="8"/>
                    </a:lnTo>
                    <a:lnTo>
                      <a:pt x="156" y="10"/>
                    </a:lnTo>
                    <a:lnTo>
                      <a:pt x="155" y="13"/>
                    </a:lnTo>
                    <a:lnTo>
                      <a:pt x="153" y="17"/>
                    </a:lnTo>
                    <a:lnTo>
                      <a:pt x="152" y="24"/>
                    </a:lnTo>
                    <a:lnTo>
                      <a:pt x="151" y="146"/>
                    </a:lnTo>
                    <a:lnTo>
                      <a:pt x="151" y="146"/>
                    </a:lnTo>
                    <a:lnTo>
                      <a:pt x="149" y="150"/>
                    </a:lnTo>
                    <a:lnTo>
                      <a:pt x="147" y="151"/>
                    </a:lnTo>
                    <a:lnTo>
                      <a:pt x="147" y="151"/>
                    </a:lnTo>
                    <a:lnTo>
                      <a:pt x="143" y="150"/>
                    </a:lnTo>
                    <a:lnTo>
                      <a:pt x="139" y="147"/>
                    </a:lnTo>
                    <a:lnTo>
                      <a:pt x="139" y="147"/>
                    </a:lnTo>
                    <a:lnTo>
                      <a:pt x="81" y="92"/>
                    </a:lnTo>
                    <a:lnTo>
                      <a:pt x="81" y="92"/>
                    </a:lnTo>
                    <a:lnTo>
                      <a:pt x="51" y="62"/>
                    </a:lnTo>
                    <a:lnTo>
                      <a:pt x="33" y="45"/>
                    </a:lnTo>
                    <a:lnTo>
                      <a:pt x="33" y="45"/>
                    </a:lnTo>
                    <a:lnTo>
                      <a:pt x="36"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sp>
            <p:nvSpPr>
              <p:cNvPr id="65" name="Freeform 142">
                <a:extLst>
                  <a:ext uri="{FF2B5EF4-FFF2-40B4-BE49-F238E27FC236}">
                    <a16:creationId xmlns:a16="http://schemas.microsoft.com/office/drawing/2014/main" id="{F2986DB5-27F6-A045-82C4-61F53F4B22BA}"/>
                  </a:ext>
                </a:extLst>
              </p:cNvPr>
              <p:cNvSpPr>
                <a:spLocks/>
              </p:cNvSpPr>
              <p:nvPr/>
            </p:nvSpPr>
            <p:spPr bwMode="auto">
              <a:xfrm>
                <a:off x="5058516" y="2162736"/>
                <a:ext cx="116818" cy="127125"/>
              </a:xfrm>
              <a:custGeom>
                <a:avLst/>
                <a:gdLst>
                  <a:gd name="T0" fmla="*/ 26 w 136"/>
                  <a:gd name="T1" fmla="*/ 15 h 148"/>
                  <a:gd name="T2" fmla="*/ 18 w 136"/>
                  <a:gd name="T3" fmla="*/ 16 h 148"/>
                  <a:gd name="T4" fmla="*/ 9 w 136"/>
                  <a:gd name="T5" fmla="*/ 19 h 148"/>
                  <a:gd name="T6" fmla="*/ 7 w 136"/>
                  <a:gd name="T7" fmla="*/ 21 h 148"/>
                  <a:gd name="T8" fmla="*/ 4 w 136"/>
                  <a:gd name="T9" fmla="*/ 28 h 148"/>
                  <a:gd name="T10" fmla="*/ 3 w 136"/>
                  <a:gd name="T11" fmla="*/ 29 h 148"/>
                  <a:gd name="T12" fmla="*/ 1 w 136"/>
                  <a:gd name="T13" fmla="*/ 30 h 148"/>
                  <a:gd name="T14" fmla="*/ 0 w 136"/>
                  <a:gd name="T15" fmla="*/ 26 h 148"/>
                  <a:gd name="T16" fmla="*/ 1 w 136"/>
                  <a:gd name="T17" fmla="*/ 15 h 148"/>
                  <a:gd name="T18" fmla="*/ 4 w 136"/>
                  <a:gd name="T19" fmla="*/ 4 h 148"/>
                  <a:gd name="T20" fmla="*/ 7 w 136"/>
                  <a:gd name="T21" fmla="*/ 0 h 148"/>
                  <a:gd name="T22" fmla="*/ 9 w 136"/>
                  <a:gd name="T23" fmla="*/ 0 h 148"/>
                  <a:gd name="T24" fmla="*/ 14 w 136"/>
                  <a:gd name="T25" fmla="*/ 3 h 148"/>
                  <a:gd name="T26" fmla="*/ 116 w 136"/>
                  <a:gd name="T27" fmla="*/ 3 h 148"/>
                  <a:gd name="T28" fmla="*/ 129 w 136"/>
                  <a:gd name="T29" fmla="*/ 3 h 148"/>
                  <a:gd name="T30" fmla="*/ 134 w 136"/>
                  <a:gd name="T31" fmla="*/ 1 h 148"/>
                  <a:gd name="T32" fmla="*/ 136 w 136"/>
                  <a:gd name="T33" fmla="*/ 3 h 148"/>
                  <a:gd name="T34" fmla="*/ 136 w 136"/>
                  <a:gd name="T35" fmla="*/ 5 h 148"/>
                  <a:gd name="T36" fmla="*/ 136 w 136"/>
                  <a:gd name="T37" fmla="*/ 29 h 148"/>
                  <a:gd name="T38" fmla="*/ 134 w 136"/>
                  <a:gd name="T39" fmla="*/ 32 h 148"/>
                  <a:gd name="T40" fmla="*/ 132 w 136"/>
                  <a:gd name="T41" fmla="*/ 30 h 148"/>
                  <a:gd name="T42" fmla="*/ 132 w 136"/>
                  <a:gd name="T43" fmla="*/ 26 h 148"/>
                  <a:gd name="T44" fmla="*/ 130 w 136"/>
                  <a:gd name="T45" fmla="*/ 23 h 148"/>
                  <a:gd name="T46" fmla="*/ 119 w 136"/>
                  <a:gd name="T47" fmla="*/ 16 h 148"/>
                  <a:gd name="T48" fmla="*/ 83 w 136"/>
                  <a:gd name="T49" fmla="*/ 15 h 148"/>
                  <a:gd name="T50" fmla="*/ 83 w 136"/>
                  <a:gd name="T51" fmla="*/ 92 h 148"/>
                  <a:gd name="T52" fmla="*/ 84 w 136"/>
                  <a:gd name="T53" fmla="*/ 133 h 148"/>
                  <a:gd name="T54" fmla="*/ 84 w 136"/>
                  <a:gd name="T55" fmla="*/ 137 h 148"/>
                  <a:gd name="T56" fmla="*/ 88 w 136"/>
                  <a:gd name="T57" fmla="*/ 142 h 148"/>
                  <a:gd name="T58" fmla="*/ 91 w 136"/>
                  <a:gd name="T59" fmla="*/ 144 h 148"/>
                  <a:gd name="T60" fmla="*/ 101 w 136"/>
                  <a:gd name="T61" fmla="*/ 144 h 148"/>
                  <a:gd name="T62" fmla="*/ 105 w 136"/>
                  <a:gd name="T63" fmla="*/ 146 h 148"/>
                  <a:gd name="T64" fmla="*/ 104 w 136"/>
                  <a:gd name="T65" fmla="*/ 148 h 148"/>
                  <a:gd name="T66" fmla="*/ 101 w 136"/>
                  <a:gd name="T67" fmla="*/ 148 h 148"/>
                  <a:gd name="T68" fmla="*/ 68 w 136"/>
                  <a:gd name="T69" fmla="*/ 148 h 148"/>
                  <a:gd name="T70" fmla="*/ 42 w 136"/>
                  <a:gd name="T71" fmla="*/ 148 h 148"/>
                  <a:gd name="T72" fmla="*/ 39 w 136"/>
                  <a:gd name="T73" fmla="*/ 146 h 148"/>
                  <a:gd name="T74" fmla="*/ 39 w 136"/>
                  <a:gd name="T75" fmla="*/ 145 h 148"/>
                  <a:gd name="T76" fmla="*/ 42 w 136"/>
                  <a:gd name="T77" fmla="*/ 144 h 148"/>
                  <a:gd name="T78" fmla="*/ 49 w 136"/>
                  <a:gd name="T79" fmla="*/ 144 h 148"/>
                  <a:gd name="T80" fmla="*/ 53 w 136"/>
                  <a:gd name="T81" fmla="*/ 140 h 148"/>
                  <a:gd name="T82" fmla="*/ 55 w 136"/>
                  <a:gd name="T83" fmla="*/ 133 h 148"/>
                  <a:gd name="T84" fmla="*/ 55 w 136"/>
                  <a:gd name="T85" fmla="*/ 9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48">
                    <a:moveTo>
                      <a:pt x="55" y="15"/>
                    </a:moveTo>
                    <a:lnTo>
                      <a:pt x="26" y="15"/>
                    </a:lnTo>
                    <a:lnTo>
                      <a:pt x="26" y="15"/>
                    </a:lnTo>
                    <a:lnTo>
                      <a:pt x="18" y="16"/>
                    </a:lnTo>
                    <a:lnTo>
                      <a:pt x="13" y="16"/>
                    </a:lnTo>
                    <a:lnTo>
                      <a:pt x="9" y="19"/>
                    </a:lnTo>
                    <a:lnTo>
                      <a:pt x="7" y="21"/>
                    </a:lnTo>
                    <a:lnTo>
                      <a:pt x="7" y="21"/>
                    </a:lnTo>
                    <a:lnTo>
                      <a:pt x="5" y="25"/>
                    </a:lnTo>
                    <a:lnTo>
                      <a:pt x="4" y="28"/>
                    </a:lnTo>
                    <a:lnTo>
                      <a:pt x="4" y="28"/>
                    </a:lnTo>
                    <a:lnTo>
                      <a:pt x="3" y="29"/>
                    </a:lnTo>
                    <a:lnTo>
                      <a:pt x="1" y="30"/>
                    </a:lnTo>
                    <a:lnTo>
                      <a:pt x="1" y="30"/>
                    </a:lnTo>
                    <a:lnTo>
                      <a:pt x="0" y="29"/>
                    </a:lnTo>
                    <a:lnTo>
                      <a:pt x="0" y="26"/>
                    </a:lnTo>
                    <a:lnTo>
                      <a:pt x="0" y="26"/>
                    </a:lnTo>
                    <a:lnTo>
                      <a:pt x="1" y="15"/>
                    </a:lnTo>
                    <a:lnTo>
                      <a:pt x="4" y="4"/>
                    </a:lnTo>
                    <a:lnTo>
                      <a:pt x="4" y="4"/>
                    </a:lnTo>
                    <a:lnTo>
                      <a:pt x="5" y="0"/>
                    </a:lnTo>
                    <a:lnTo>
                      <a:pt x="7" y="0"/>
                    </a:lnTo>
                    <a:lnTo>
                      <a:pt x="7" y="0"/>
                    </a:lnTo>
                    <a:lnTo>
                      <a:pt x="9" y="0"/>
                    </a:lnTo>
                    <a:lnTo>
                      <a:pt x="14" y="3"/>
                    </a:lnTo>
                    <a:lnTo>
                      <a:pt x="14" y="3"/>
                    </a:lnTo>
                    <a:lnTo>
                      <a:pt x="34" y="3"/>
                    </a:lnTo>
                    <a:lnTo>
                      <a:pt x="116" y="3"/>
                    </a:lnTo>
                    <a:lnTo>
                      <a:pt x="116" y="3"/>
                    </a:lnTo>
                    <a:lnTo>
                      <a:pt x="129" y="3"/>
                    </a:lnTo>
                    <a:lnTo>
                      <a:pt x="129" y="3"/>
                    </a:lnTo>
                    <a:lnTo>
                      <a:pt x="134" y="1"/>
                    </a:lnTo>
                    <a:lnTo>
                      <a:pt x="134" y="1"/>
                    </a:lnTo>
                    <a:lnTo>
                      <a:pt x="136" y="3"/>
                    </a:lnTo>
                    <a:lnTo>
                      <a:pt x="136" y="5"/>
                    </a:lnTo>
                    <a:lnTo>
                      <a:pt x="136" y="5"/>
                    </a:lnTo>
                    <a:lnTo>
                      <a:pt x="136" y="29"/>
                    </a:lnTo>
                    <a:lnTo>
                      <a:pt x="136" y="29"/>
                    </a:lnTo>
                    <a:lnTo>
                      <a:pt x="136" y="30"/>
                    </a:lnTo>
                    <a:lnTo>
                      <a:pt x="134" y="32"/>
                    </a:lnTo>
                    <a:lnTo>
                      <a:pt x="134" y="32"/>
                    </a:lnTo>
                    <a:lnTo>
                      <a:pt x="132" y="30"/>
                    </a:lnTo>
                    <a:lnTo>
                      <a:pt x="132" y="28"/>
                    </a:lnTo>
                    <a:lnTo>
                      <a:pt x="132" y="26"/>
                    </a:lnTo>
                    <a:lnTo>
                      <a:pt x="132" y="26"/>
                    </a:lnTo>
                    <a:lnTo>
                      <a:pt x="130" y="23"/>
                    </a:lnTo>
                    <a:lnTo>
                      <a:pt x="126" y="19"/>
                    </a:lnTo>
                    <a:lnTo>
                      <a:pt x="119" y="16"/>
                    </a:lnTo>
                    <a:lnTo>
                      <a:pt x="108" y="15"/>
                    </a:lnTo>
                    <a:lnTo>
                      <a:pt x="83" y="15"/>
                    </a:lnTo>
                    <a:lnTo>
                      <a:pt x="83" y="92"/>
                    </a:lnTo>
                    <a:lnTo>
                      <a:pt x="83" y="92"/>
                    </a:lnTo>
                    <a:lnTo>
                      <a:pt x="83" y="116"/>
                    </a:lnTo>
                    <a:lnTo>
                      <a:pt x="84" y="133"/>
                    </a:lnTo>
                    <a:lnTo>
                      <a:pt x="84" y="133"/>
                    </a:lnTo>
                    <a:lnTo>
                      <a:pt x="84" y="137"/>
                    </a:lnTo>
                    <a:lnTo>
                      <a:pt x="86" y="140"/>
                    </a:lnTo>
                    <a:lnTo>
                      <a:pt x="88" y="142"/>
                    </a:lnTo>
                    <a:lnTo>
                      <a:pt x="91" y="144"/>
                    </a:lnTo>
                    <a:lnTo>
                      <a:pt x="91" y="144"/>
                    </a:lnTo>
                    <a:lnTo>
                      <a:pt x="101" y="144"/>
                    </a:lnTo>
                    <a:lnTo>
                      <a:pt x="101" y="144"/>
                    </a:lnTo>
                    <a:lnTo>
                      <a:pt x="104" y="145"/>
                    </a:lnTo>
                    <a:lnTo>
                      <a:pt x="105" y="146"/>
                    </a:lnTo>
                    <a:lnTo>
                      <a:pt x="105" y="146"/>
                    </a:lnTo>
                    <a:lnTo>
                      <a:pt x="104" y="148"/>
                    </a:lnTo>
                    <a:lnTo>
                      <a:pt x="101" y="148"/>
                    </a:lnTo>
                    <a:lnTo>
                      <a:pt x="101" y="148"/>
                    </a:lnTo>
                    <a:lnTo>
                      <a:pt x="68" y="148"/>
                    </a:lnTo>
                    <a:lnTo>
                      <a:pt x="68" y="148"/>
                    </a:lnTo>
                    <a:lnTo>
                      <a:pt x="42" y="148"/>
                    </a:lnTo>
                    <a:lnTo>
                      <a:pt x="42" y="148"/>
                    </a:lnTo>
                    <a:lnTo>
                      <a:pt x="39" y="148"/>
                    </a:lnTo>
                    <a:lnTo>
                      <a:pt x="39" y="146"/>
                    </a:lnTo>
                    <a:lnTo>
                      <a:pt x="39" y="146"/>
                    </a:lnTo>
                    <a:lnTo>
                      <a:pt x="39" y="145"/>
                    </a:lnTo>
                    <a:lnTo>
                      <a:pt x="42" y="144"/>
                    </a:lnTo>
                    <a:lnTo>
                      <a:pt x="42" y="144"/>
                    </a:lnTo>
                    <a:lnTo>
                      <a:pt x="49" y="144"/>
                    </a:lnTo>
                    <a:lnTo>
                      <a:pt x="49" y="144"/>
                    </a:lnTo>
                    <a:lnTo>
                      <a:pt x="51" y="142"/>
                    </a:lnTo>
                    <a:lnTo>
                      <a:pt x="53" y="140"/>
                    </a:lnTo>
                    <a:lnTo>
                      <a:pt x="55" y="133"/>
                    </a:lnTo>
                    <a:lnTo>
                      <a:pt x="55" y="133"/>
                    </a:lnTo>
                    <a:lnTo>
                      <a:pt x="55" y="116"/>
                    </a:lnTo>
                    <a:lnTo>
                      <a:pt x="55" y="92"/>
                    </a:lnTo>
                    <a:lnTo>
                      <a:pt x="55"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sp>
            <p:nvSpPr>
              <p:cNvPr id="66" name="Freeform 143">
                <a:extLst>
                  <a:ext uri="{FF2B5EF4-FFF2-40B4-BE49-F238E27FC236}">
                    <a16:creationId xmlns:a16="http://schemas.microsoft.com/office/drawing/2014/main" id="{04D836B2-1C73-C146-A35C-114C1FDCBD64}"/>
                  </a:ext>
                </a:extLst>
              </p:cNvPr>
              <p:cNvSpPr>
                <a:spLocks noEditPoints="1"/>
              </p:cNvSpPr>
              <p:nvPr/>
            </p:nvSpPr>
            <p:spPr bwMode="auto">
              <a:xfrm>
                <a:off x="5154719" y="2160159"/>
                <a:ext cx="142586" cy="129702"/>
              </a:xfrm>
              <a:custGeom>
                <a:avLst/>
                <a:gdLst>
                  <a:gd name="T0" fmla="*/ 54 w 166"/>
                  <a:gd name="T1" fmla="*/ 103 h 151"/>
                  <a:gd name="T2" fmla="*/ 51 w 166"/>
                  <a:gd name="T3" fmla="*/ 105 h 151"/>
                  <a:gd name="T4" fmla="*/ 41 w 166"/>
                  <a:gd name="T5" fmla="*/ 130 h 151"/>
                  <a:gd name="T6" fmla="*/ 38 w 166"/>
                  <a:gd name="T7" fmla="*/ 141 h 151"/>
                  <a:gd name="T8" fmla="*/ 38 w 166"/>
                  <a:gd name="T9" fmla="*/ 144 h 151"/>
                  <a:gd name="T10" fmla="*/ 42 w 166"/>
                  <a:gd name="T11" fmla="*/ 147 h 151"/>
                  <a:gd name="T12" fmla="*/ 49 w 166"/>
                  <a:gd name="T13" fmla="*/ 147 h 151"/>
                  <a:gd name="T14" fmla="*/ 51 w 166"/>
                  <a:gd name="T15" fmla="*/ 148 h 151"/>
                  <a:gd name="T16" fmla="*/ 51 w 166"/>
                  <a:gd name="T17" fmla="*/ 149 h 151"/>
                  <a:gd name="T18" fmla="*/ 49 w 166"/>
                  <a:gd name="T19" fmla="*/ 151 h 151"/>
                  <a:gd name="T20" fmla="*/ 26 w 166"/>
                  <a:gd name="T21" fmla="*/ 151 h 151"/>
                  <a:gd name="T22" fmla="*/ 4 w 166"/>
                  <a:gd name="T23" fmla="*/ 151 h 151"/>
                  <a:gd name="T24" fmla="*/ 1 w 166"/>
                  <a:gd name="T25" fmla="*/ 151 h 151"/>
                  <a:gd name="T26" fmla="*/ 0 w 166"/>
                  <a:gd name="T27" fmla="*/ 149 h 151"/>
                  <a:gd name="T28" fmla="*/ 3 w 166"/>
                  <a:gd name="T29" fmla="*/ 147 h 151"/>
                  <a:gd name="T30" fmla="*/ 8 w 166"/>
                  <a:gd name="T31" fmla="*/ 147 h 151"/>
                  <a:gd name="T32" fmla="*/ 14 w 166"/>
                  <a:gd name="T33" fmla="*/ 145 h 151"/>
                  <a:gd name="T34" fmla="*/ 21 w 166"/>
                  <a:gd name="T35" fmla="*/ 136 h 151"/>
                  <a:gd name="T36" fmla="*/ 76 w 166"/>
                  <a:gd name="T37" fmla="*/ 8 h 151"/>
                  <a:gd name="T38" fmla="*/ 79 w 166"/>
                  <a:gd name="T39" fmla="*/ 3 h 151"/>
                  <a:gd name="T40" fmla="*/ 83 w 166"/>
                  <a:gd name="T41" fmla="*/ 0 h 151"/>
                  <a:gd name="T42" fmla="*/ 84 w 166"/>
                  <a:gd name="T43" fmla="*/ 2 h 151"/>
                  <a:gd name="T44" fmla="*/ 88 w 166"/>
                  <a:gd name="T45" fmla="*/ 7 h 151"/>
                  <a:gd name="T46" fmla="*/ 140 w 166"/>
                  <a:gd name="T47" fmla="*/ 126 h 151"/>
                  <a:gd name="T48" fmla="*/ 145 w 166"/>
                  <a:gd name="T49" fmla="*/ 136 h 151"/>
                  <a:gd name="T50" fmla="*/ 153 w 166"/>
                  <a:gd name="T51" fmla="*/ 145 h 151"/>
                  <a:gd name="T52" fmla="*/ 157 w 166"/>
                  <a:gd name="T53" fmla="*/ 147 h 151"/>
                  <a:gd name="T54" fmla="*/ 163 w 166"/>
                  <a:gd name="T55" fmla="*/ 147 h 151"/>
                  <a:gd name="T56" fmla="*/ 166 w 166"/>
                  <a:gd name="T57" fmla="*/ 149 h 151"/>
                  <a:gd name="T58" fmla="*/ 166 w 166"/>
                  <a:gd name="T59" fmla="*/ 151 h 151"/>
                  <a:gd name="T60" fmla="*/ 158 w 166"/>
                  <a:gd name="T61" fmla="*/ 151 h 151"/>
                  <a:gd name="T62" fmla="*/ 120 w 166"/>
                  <a:gd name="T63" fmla="*/ 151 h 151"/>
                  <a:gd name="T64" fmla="*/ 114 w 166"/>
                  <a:gd name="T65" fmla="*/ 151 h 151"/>
                  <a:gd name="T66" fmla="*/ 113 w 166"/>
                  <a:gd name="T67" fmla="*/ 149 h 151"/>
                  <a:gd name="T68" fmla="*/ 114 w 166"/>
                  <a:gd name="T69" fmla="*/ 148 h 151"/>
                  <a:gd name="T70" fmla="*/ 116 w 166"/>
                  <a:gd name="T71" fmla="*/ 147 h 151"/>
                  <a:gd name="T72" fmla="*/ 117 w 166"/>
                  <a:gd name="T73" fmla="*/ 143 h 151"/>
                  <a:gd name="T74" fmla="*/ 103 w 166"/>
                  <a:gd name="T75" fmla="*/ 105 h 151"/>
                  <a:gd name="T76" fmla="*/ 100 w 166"/>
                  <a:gd name="T77" fmla="*/ 103 h 151"/>
                  <a:gd name="T78" fmla="*/ 96 w 166"/>
                  <a:gd name="T79" fmla="*/ 93 h 151"/>
                  <a:gd name="T80" fmla="*/ 97 w 166"/>
                  <a:gd name="T81" fmla="*/ 91 h 151"/>
                  <a:gd name="T82" fmla="*/ 78 w 166"/>
                  <a:gd name="T83" fmla="*/ 43 h 151"/>
                  <a:gd name="T84" fmla="*/ 78 w 166"/>
                  <a:gd name="T85" fmla="*/ 40 h 151"/>
                  <a:gd name="T86" fmla="*/ 76 w 166"/>
                  <a:gd name="T87" fmla="*/ 41 h 151"/>
                  <a:gd name="T88" fmla="*/ 57 w 166"/>
                  <a:gd name="T89" fmla="*/ 91 h 151"/>
                  <a:gd name="T90" fmla="*/ 57 w 166"/>
                  <a:gd name="T91" fmla="*/ 91 h 151"/>
                  <a:gd name="T92" fmla="*/ 96 w 166"/>
                  <a:gd name="T93" fmla="*/ 9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6" h="151">
                    <a:moveTo>
                      <a:pt x="54" y="103"/>
                    </a:moveTo>
                    <a:lnTo>
                      <a:pt x="54" y="103"/>
                    </a:lnTo>
                    <a:lnTo>
                      <a:pt x="53" y="103"/>
                    </a:lnTo>
                    <a:lnTo>
                      <a:pt x="51" y="105"/>
                    </a:lnTo>
                    <a:lnTo>
                      <a:pt x="41" y="130"/>
                    </a:lnTo>
                    <a:lnTo>
                      <a:pt x="41" y="130"/>
                    </a:lnTo>
                    <a:lnTo>
                      <a:pt x="38" y="136"/>
                    </a:lnTo>
                    <a:lnTo>
                      <a:pt x="38" y="141"/>
                    </a:lnTo>
                    <a:lnTo>
                      <a:pt x="38" y="141"/>
                    </a:lnTo>
                    <a:lnTo>
                      <a:pt x="38" y="144"/>
                    </a:lnTo>
                    <a:lnTo>
                      <a:pt x="39" y="145"/>
                    </a:lnTo>
                    <a:lnTo>
                      <a:pt x="42" y="147"/>
                    </a:lnTo>
                    <a:lnTo>
                      <a:pt x="46" y="147"/>
                    </a:lnTo>
                    <a:lnTo>
                      <a:pt x="49" y="147"/>
                    </a:lnTo>
                    <a:lnTo>
                      <a:pt x="49" y="147"/>
                    </a:lnTo>
                    <a:lnTo>
                      <a:pt x="51" y="148"/>
                    </a:lnTo>
                    <a:lnTo>
                      <a:pt x="51" y="149"/>
                    </a:lnTo>
                    <a:lnTo>
                      <a:pt x="51" y="149"/>
                    </a:lnTo>
                    <a:lnTo>
                      <a:pt x="51" y="151"/>
                    </a:lnTo>
                    <a:lnTo>
                      <a:pt x="49" y="151"/>
                    </a:lnTo>
                    <a:lnTo>
                      <a:pt x="49" y="151"/>
                    </a:lnTo>
                    <a:lnTo>
                      <a:pt x="26" y="151"/>
                    </a:lnTo>
                    <a:lnTo>
                      <a:pt x="26" y="151"/>
                    </a:lnTo>
                    <a:lnTo>
                      <a:pt x="4" y="151"/>
                    </a:lnTo>
                    <a:lnTo>
                      <a:pt x="4" y="151"/>
                    </a:lnTo>
                    <a:lnTo>
                      <a:pt x="1" y="151"/>
                    </a:lnTo>
                    <a:lnTo>
                      <a:pt x="0" y="149"/>
                    </a:lnTo>
                    <a:lnTo>
                      <a:pt x="0" y="149"/>
                    </a:lnTo>
                    <a:lnTo>
                      <a:pt x="0" y="148"/>
                    </a:lnTo>
                    <a:lnTo>
                      <a:pt x="3" y="147"/>
                    </a:lnTo>
                    <a:lnTo>
                      <a:pt x="3" y="147"/>
                    </a:lnTo>
                    <a:lnTo>
                      <a:pt x="8" y="147"/>
                    </a:lnTo>
                    <a:lnTo>
                      <a:pt x="8" y="147"/>
                    </a:lnTo>
                    <a:lnTo>
                      <a:pt x="14" y="145"/>
                    </a:lnTo>
                    <a:lnTo>
                      <a:pt x="18" y="141"/>
                    </a:lnTo>
                    <a:lnTo>
                      <a:pt x="21" y="136"/>
                    </a:lnTo>
                    <a:lnTo>
                      <a:pt x="25" y="130"/>
                    </a:lnTo>
                    <a:lnTo>
                      <a:pt x="76" y="8"/>
                    </a:lnTo>
                    <a:lnTo>
                      <a:pt x="76" y="8"/>
                    </a:lnTo>
                    <a:lnTo>
                      <a:pt x="79" y="3"/>
                    </a:lnTo>
                    <a:lnTo>
                      <a:pt x="82" y="2"/>
                    </a:lnTo>
                    <a:lnTo>
                      <a:pt x="83" y="0"/>
                    </a:lnTo>
                    <a:lnTo>
                      <a:pt x="83" y="0"/>
                    </a:lnTo>
                    <a:lnTo>
                      <a:pt x="84" y="2"/>
                    </a:lnTo>
                    <a:lnTo>
                      <a:pt x="86" y="3"/>
                    </a:lnTo>
                    <a:lnTo>
                      <a:pt x="88" y="7"/>
                    </a:lnTo>
                    <a:lnTo>
                      <a:pt x="88" y="7"/>
                    </a:lnTo>
                    <a:lnTo>
                      <a:pt x="140" y="126"/>
                    </a:lnTo>
                    <a:lnTo>
                      <a:pt x="140" y="126"/>
                    </a:lnTo>
                    <a:lnTo>
                      <a:pt x="145" y="136"/>
                    </a:lnTo>
                    <a:lnTo>
                      <a:pt x="149" y="143"/>
                    </a:lnTo>
                    <a:lnTo>
                      <a:pt x="153" y="145"/>
                    </a:lnTo>
                    <a:lnTo>
                      <a:pt x="157" y="147"/>
                    </a:lnTo>
                    <a:lnTo>
                      <a:pt x="157" y="147"/>
                    </a:lnTo>
                    <a:lnTo>
                      <a:pt x="163" y="147"/>
                    </a:lnTo>
                    <a:lnTo>
                      <a:pt x="163" y="147"/>
                    </a:lnTo>
                    <a:lnTo>
                      <a:pt x="166" y="148"/>
                    </a:lnTo>
                    <a:lnTo>
                      <a:pt x="166" y="149"/>
                    </a:lnTo>
                    <a:lnTo>
                      <a:pt x="166" y="149"/>
                    </a:lnTo>
                    <a:lnTo>
                      <a:pt x="166" y="151"/>
                    </a:lnTo>
                    <a:lnTo>
                      <a:pt x="165" y="151"/>
                    </a:lnTo>
                    <a:lnTo>
                      <a:pt x="158" y="151"/>
                    </a:lnTo>
                    <a:lnTo>
                      <a:pt x="158" y="151"/>
                    </a:lnTo>
                    <a:lnTo>
                      <a:pt x="120" y="151"/>
                    </a:lnTo>
                    <a:lnTo>
                      <a:pt x="120" y="151"/>
                    </a:lnTo>
                    <a:lnTo>
                      <a:pt x="114" y="151"/>
                    </a:lnTo>
                    <a:lnTo>
                      <a:pt x="114" y="149"/>
                    </a:lnTo>
                    <a:lnTo>
                      <a:pt x="113" y="149"/>
                    </a:lnTo>
                    <a:lnTo>
                      <a:pt x="113" y="149"/>
                    </a:lnTo>
                    <a:lnTo>
                      <a:pt x="114" y="148"/>
                    </a:lnTo>
                    <a:lnTo>
                      <a:pt x="116" y="147"/>
                    </a:lnTo>
                    <a:lnTo>
                      <a:pt x="116" y="147"/>
                    </a:lnTo>
                    <a:lnTo>
                      <a:pt x="117" y="145"/>
                    </a:lnTo>
                    <a:lnTo>
                      <a:pt x="117" y="143"/>
                    </a:lnTo>
                    <a:lnTo>
                      <a:pt x="103" y="105"/>
                    </a:lnTo>
                    <a:lnTo>
                      <a:pt x="103" y="105"/>
                    </a:lnTo>
                    <a:lnTo>
                      <a:pt x="101" y="103"/>
                    </a:lnTo>
                    <a:lnTo>
                      <a:pt x="100" y="103"/>
                    </a:lnTo>
                    <a:lnTo>
                      <a:pt x="54" y="103"/>
                    </a:lnTo>
                    <a:close/>
                    <a:moveTo>
                      <a:pt x="96" y="93"/>
                    </a:moveTo>
                    <a:lnTo>
                      <a:pt x="96" y="93"/>
                    </a:lnTo>
                    <a:lnTo>
                      <a:pt x="97" y="91"/>
                    </a:lnTo>
                    <a:lnTo>
                      <a:pt x="97" y="91"/>
                    </a:lnTo>
                    <a:lnTo>
                      <a:pt x="78" y="43"/>
                    </a:lnTo>
                    <a:lnTo>
                      <a:pt x="78" y="43"/>
                    </a:lnTo>
                    <a:lnTo>
                      <a:pt x="78" y="40"/>
                    </a:lnTo>
                    <a:lnTo>
                      <a:pt x="78" y="40"/>
                    </a:lnTo>
                    <a:lnTo>
                      <a:pt x="76" y="41"/>
                    </a:lnTo>
                    <a:lnTo>
                      <a:pt x="76" y="43"/>
                    </a:lnTo>
                    <a:lnTo>
                      <a:pt x="57" y="91"/>
                    </a:lnTo>
                    <a:lnTo>
                      <a:pt x="57" y="91"/>
                    </a:lnTo>
                    <a:lnTo>
                      <a:pt x="57" y="91"/>
                    </a:lnTo>
                    <a:lnTo>
                      <a:pt x="58" y="93"/>
                    </a:lnTo>
                    <a:lnTo>
                      <a:pt x="96"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sp>
            <p:nvSpPr>
              <p:cNvPr id="67" name="Freeform 144">
                <a:extLst>
                  <a:ext uri="{FF2B5EF4-FFF2-40B4-BE49-F238E27FC236}">
                    <a16:creationId xmlns:a16="http://schemas.microsoft.com/office/drawing/2014/main" id="{B94CD0F9-48B7-324F-B7AD-6B968846DBEF}"/>
                  </a:ext>
                </a:extLst>
              </p:cNvPr>
              <p:cNvSpPr>
                <a:spLocks/>
              </p:cNvSpPr>
              <p:nvPr/>
            </p:nvSpPr>
            <p:spPr bwMode="auto">
              <a:xfrm>
                <a:off x="5276690" y="2162736"/>
                <a:ext cx="117677" cy="127125"/>
              </a:xfrm>
              <a:custGeom>
                <a:avLst/>
                <a:gdLst>
                  <a:gd name="T0" fmla="*/ 26 w 137"/>
                  <a:gd name="T1" fmla="*/ 15 h 148"/>
                  <a:gd name="T2" fmla="*/ 20 w 137"/>
                  <a:gd name="T3" fmla="*/ 16 h 148"/>
                  <a:gd name="T4" fmla="*/ 11 w 137"/>
                  <a:gd name="T5" fmla="*/ 19 h 148"/>
                  <a:gd name="T6" fmla="*/ 8 w 137"/>
                  <a:gd name="T7" fmla="*/ 21 h 148"/>
                  <a:gd name="T8" fmla="*/ 4 w 137"/>
                  <a:gd name="T9" fmla="*/ 28 h 148"/>
                  <a:gd name="T10" fmla="*/ 4 w 137"/>
                  <a:gd name="T11" fmla="*/ 29 h 148"/>
                  <a:gd name="T12" fmla="*/ 1 w 137"/>
                  <a:gd name="T13" fmla="*/ 30 h 148"/>
                  <a:gd name="T14" fmla="*/ 0 w 137"/>
                  <a:gd name="T15" fmla="*/ 26 h 148"/>
                  <a:gd name="T16" fmla="*/ 3 w 137"/>
                  <a:gd name="T17" fmla="*/ 15 h 148"/>
                  <a:gd name="T18" fmla="*/ 4 w 137"/>
                  <a:gd name="T19" fmla="*/ 4 h 148"/>
                  <a:gd name="T20" fmla="*/ 7 w 137"/>
                  <a:gd name="T21" fmla="*/ 0 h 148"/>
                  <a:gd name="T22" fmla="*/ 9 w 137"/>
                  <a:gd name="T23" fmla="*/ 0 h 148"/>
                  <a:gd name="T24" fmla="*/ 16 w 137"/>
                  <a:gd name="T25" fmla="*/ 3 h 148"/>
                  <a:gd name="T26" fmla="*/ 116 w 137"/>
                  <a:gd name="T27" fmla="*/ 3 h 148"/>
                  <a:gd name="T28" fmla="*/ 129 w 137"/>
                  <a:gd name="T29" fmla="*/ 3 h 148"/>
                  <a:gd name="T30" fmla="*/ 136 w 137"/>
                  <a:gd name="T31" fmla="*/ 1 h 148"/>
                  <a:gd name="T32" fmla="*/ 137 w 137"/>
                  <a:gd name="T33" fmla="*/ 3 h 148"/>
                  <a:gd name="T34" fmla="*/ 137 w 137"/>
                  <a:gd name="T35" fmla="*/ 5 h 148"/>
                  <a:gd name="T36" fmla="*/ 136 w 137"/>
                  <a:gd name="T37" fmla="*/ 29 h 148"/>
                  <a:gd name="T38" fmla="*/ 134 w 137"/>
                  <a:gd name="T39" fmla="*/ 32 h 148"/>
                  <a:gd name="T40" fmla="*/ 133 w 137"/>
                  <a:gd name="T41" fmla="*/ 30 h 148"/>
                  <a:gd name="T42" fmla="*/ 132 w 137"/>
                  <a:gd name="T43" fmla="*/ 26 h 148"/>
                  <a:gd name="T44" fmla="*/ 131 w 137"/>
                  <a:gd name="T45" fmla="*/ 23 h 148"/>
                  <a:gd name="T46" fmla="*/ 120 w 137"/>
                  <a:gd name="T47" fmla="*/ 16 h 148"/>
                  <a:gd name="T48" fmla="*/ 83 w 137"/>
                  <a:gd name="T49" fmla="*/ 15 h 148"/>
                  <a:gd name="T50" fmla="*/ 83 w 137"/>
                  <a:gd name="T51" fmla="*/ 92 h 148"/>
                  <a:gd name="T52" fmla="*/ 84 w 137"/>
                  <a:gd name="T53" fmla="*/ 133 h 148"/>
                  <a:gd name="T54" fmla="*/ 86 w 137"/>
                  <a:gd name="T55" fmla="*/ 137 h 148"/>
                  <a:gd name="T56" fmla="*/ 88 w 137"/>
                  <a:gd name="T57" fmla="*/ 142 h 148"/>
                  <a:gd name="T58" fmla="*/ 92 w 137"/>
                  <a:gd name="T59" fmla="*/ 144 h 148"/>
                  <a:gd name="T60" fmla="*/ 103 w 137"/>
                  <a:gd name="T61" fmla="*/ 144 h 148"/>
                  <a:gd name="T62" fmla="*/ 106 w 137"/>
                  <a:gd name="T63" fmla="*/ 146 h 148"/>
                  <a:gd name="T64" fmla="*/ 104 w 137"/>
                  <a:gd name="T65" fmla="*/ 148 h 148"/>
                  <a:gd name="T66" fmla="*/ 102 w 137"/>
                  <a:gd name="T67" fmla="*/ 148 h 148"/>
                  <a:gd name="T68" fmla="*/ 70 w 137"/>
                  <a:gd name="T69" fmla="*/ 148 h 148"/>
                  <a:gd name="T70" fmla="*/ 44 w 137"/>
                  <a:gd name="T71" fmla="*/ 148 h 148"/>
                  <a:gd name="T72" fmla="*/ 40 w 137"/>
                  <a:gd name="T73" fmla="*/ 146 h 148"/>
                  <a:gd name="T74" fmla="*/ 40 w 137"/>
                  <a:gd name="T75" fmla="*/ 145 h 148"/>
                  <a:gd name="T76" fmla="*/ 42 w 137"/>
                  <a:gd name="T77" fmla="*/ 144 h 148"/>
                  <a:gd name="T78" fmla="*/ 50 w 137"/>
                  <a:gd name="T79" fmla="*/ 144 h 148"/>
                  <a:gd name="T80" fmla="*/ 54 w 137"/>
                  <a:gd name="T81" fmla="*/ 140 h 148"/>
                  <a:gd name="T82" fmla="*/ 55 w 137"/>
                  <a:gd name="T83" fmla="*/ 133 h 148"/>
                  <a:gd name="T84" fmla="*/ 57 w 137"/>
                  <a:gd name="T85" fmla="*/ 9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7" h="148">
                    <a:moveTo>
                      <a:pt x="57" y="15"/>
                    </a:moveTo>
                    <a:lnTo>
                      <a:pt x="26" y="15"/>
                    </a:lnTo>
                    <a:lnTo>
                      <a:pt x="26" y="15"/>
                    </a:lnTo>
                    <a:lnTo>
                      <a:pt x="20" y="16"/>
                    </a:lnTo>
                    <a:lnTo>
                      <a:pt x="15" y="16"/>
                    </a:lnTo>
                    <a:lnTo>
                      <a:pt x="11" y="19"/>
                    </a:lnTo>
                    <a:lnTo>
                      <a:pt x="8" y="21"/>
                    </a:lnTo>
                    <a:lnTo>
                      <a:pt x="8" y="21"/>
                    </a:lnTo>
                    <a:lnTo>
                      <a:pt x="5" y="25"/>
                    </a:lnTo>
                    <a:lnTo>
                      <a:pt x="4" y="28"/>
                    </a:lnTo>
                    <a:lnTo>
                      <a:pt x="4" y="28"/>
                    </a:lnTo>
                    <a:lnTo>
                      <a:pt x="4" y="29"/>
                    </a:lnTo>
                    <a:lnTo>
                      <a:pt x="1" y="30"/>
                    </a:lnTo>
                    <a:lnTo>
                      <a:pt x="1" y="30"/>
                    </a:lnTo>
                    <a:lnTo>
                      <a:pt x="0" y="29"/>
                    </a:lnTo>
                    <a:lnTo>
                      <a:pt x="0" y="26"/>
                    </a:lnTo>
                    <a:lnTo>
                      <a:pt x="0" y="26"/>
                    </a:lnTo>
                    <a:lnTo>
                      <a:pt x="3" y="15"/>
                    </a:lnTo>
                    <a:lnTo>
                      <a:pt x="4" y="4"/>
                    </a:lnTo>
                    <a:lnTo>
                      <a:pt x="4" y="4"/>
                    </a:lnTo>
                    <a:lnTo>
                      <a:pt x="5" y="0"/>
                    </a:lnTo>
                    <a:lnTo>
                      <a:pt x="7" y="0"/>
                    </a:lnTo>
                    <a:lnTo>
                      <a:pt x="7" y="0"/>
                    </a:lnTo>
                    <a:lnTo>
                      <a:pt x="9" y="0"/>
                    </a:lnTo>
                    <a:lnTo>
                      <a:pt x="16" y="3"/>
                    </a:lnTo>
                    <a:lnTo>
                      <a:pt x="16" y="3"/>
                    </a:lnTo>
                    <a:lnTo>
                      <a:pt x="36" y="3"/>
                    </a:lnTo>
                    <a:lnTo>
                      <a:pt x="116" y="3"/>
                    </a:lnTo>
                    <a:lnTo>
                      <a:pt x="116" y="3"/>
                    </a:lnTo>
                    <a:lnTo>
                      <a:pt x="129" y="3"/>
                    </a:lnTo>
                    <a:lnTo>
                      <a:pt x="129" y="3"/>
                    </a:lnTo>
                    <a:lnTo>
                      <a:pt x="136" y="1"/>
                    </a:lnTo>
                    <a:lnTo>
                      <a:pt x="136" y="1"/>
                    </a:lnTo>
                    <a:lnTo>
                      <a:pt x="137" y="3"/>
                    </a:lnTo>
                    <a:lnTo>
                      <a:pt x="137" y="5"/>
                    </a:lnTo>
                    <a:lnTo>
                      <a:pt x="137" y="5"/>
                    </a:lnTo>
                    <a:lnTo>
                      <a:pt x="136" y="29"/>
                    </a:lnTo>
                    <a:lnTo>
                      <a:pt x="136" y="29"/>
                    </a:lnTo>
                    <a:lnTo>
                      <a:pt x="136" y="30"/>
                    </a:lnTo>
                    <a:lnTo>
                      <a:pt x="134" y="32"/>
                    </a:lnTo>
                    <a:lnTo>
                      <a:pt x="134" y="32"/>
                    </a:lnTo>
                    <a:lnTo>
                      <a:pt x="133" y="30"/>
                    </a:lnTo>
                    <a:lnTo>
                      <a:pt x="132" y="28"/>
                    </a:lnTo>
                    <a:lnTo>
                      <a:pt x="132" y="26"/>
                    </a:lnTo>
                    <a:lnTo>
                      <a:pt x="132" y="26"/>
                    </a:lnTo>
                    <a:lnTo>
                      <a:pt x="131" y="23"/>
                    </a:lnTo>
                    <a:lnTo>
                      <a:pt x="127" y="19"/>
                    </a:lnTo>
                    <a:lnTo>
                      <a:pt x="120" y="16"/>
                    </a:lnTo>
                    <a:lnTo>
                      <a:pt x="108" y="15"/>
                    </a:lnTo>
                    <a:lnTo>
                      <a:pt x="83" y="15"/>
                    </a:lnTo>
                    <a:lnTo>
                      <a:pt x="83" y="92"/>
                    </a:lnTo>
                    <a:lnTo>
                      <a:pt x="83" y="92"/>
                    </a:lnTo>
                    <a:lnTo>
                      <a:pt x="83" y="116"/>
                    </a:lnTo>
                    <a:lnTo>
                      <a:pt x="84" y="133"/>
                    </a:lnTo>
                    <a:lnTo>
                      <a:pt x="84" y="133"/>
                    </a:lnTo>
                    <a:lnTo>
                      <a:pt x="86" y="137"/>
                    </a:lnTo>
                    <a:lnTo>
                      <a:pt x="86" y="140"/>
                    </a:lnTo>
                    <a:lnTo>
                      <a:pt x="88" y="142"/>
                    </a:lnTo>
                    <a:lnTo>
                      <a:pt x="92" y="144"/>
                    </a:lnTo>
                    <a:lnTo>
                      <a:pt x="92" y="144"/>
                    </a:lnTo>
                    <a:lnTo>
                      <a:pt x="103" y="144"/>
                    </a:lnTo>
                    <a:lnTo>
                      <a:pt x="103" y="144"/>
                    </a:lnTo>
                    <a:lnTo>
                      <a:pt x="104" y="145"/>
                    </a:lnTo>
                    <a:lnTo>
                      <a:pt x="106" y="146"/>
                    </a:lnTo>
                    <a:lnTo>
                      <a:pt x="106" y="146"/>
                    </a:lnTo>
                    <a:lnTo>
                      <a:pt x="104" y="148"/>
                    </a:lnTo>
                    <a:lnTo>
                      <a:pt x="102" y="148"/>
                    </a:lnTo>
                    <a:lnTo>
                      <a:pt x="102" y="148"/>
                    </a:lnTo>
                    <a:lnTo>
                      <a:pt x="70" y="148"/>
                    </a:lnTo>
                    <a:lnTo>
                      <a:pt x="70" y="148"/>
                    </a:lnTo>
                    <a:lnTo>
                      <a:pt x="44" y="148"/>
                    </a:lnTo>
                    <a:lnTo>
                      <a:pt x="44" y="148"/>
                    </a:lnTo>
                    <a:lnTo>
                      <a:pt x="41" y="148"/>
                    </a:lnTo>
                    <a:lnTo>
                      <a:pt x="40" y="146"/>
                    </a:lnTo>
                    <a:lnTo>
                      <a:pt x="40" y="146"/>
                    </a:lnTo>
                    <a:lnTo>
                      <a:pt x="40" y="145"/>
                    </a:lnTo>
                    <a:lnTo>
                      <a:pt x="42" y="144"/>
                    </a:lnTo>
                    <a:lnTo>
                      <a:pt x="42" y="144"/>
                    </a:lnTo>
                    <a:lnTo>
                      <a:pt x="50" y="144"/>
                    </a:lnTo>
                    <a:lnTo>
                      <a:pt x="50" y="144"/>
                    </a:lnTo>
                    <a:lnTo>
                      <a:pt x="53" y="142"/>
                    </a:lnTo>
                    <a:lnTo>
                      <a:pt x="54" y="140"/>
                    </a:lnTo>
                    <a:lnTo>
                      <a:pt x="55" y="133"/>
                    </a:lnTo>
                    <a:lnTo>
                      <a:pt x="55" y="133"/>
                    </a:lnTo>
                    <a:lnTo>
                      <a:pt x="57" y="116"/>
                    </a:lnTo>
                    <a:lnTo>
                      <a:pt x="57" y="92"/>
                    </a:ln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sp>
            <p:nvSpPr>
              <p:cNvPr id="68" name="Freeform 145">
                <a:extLst>
                  <a:ext uri="{FF2B5EF4-FFF2-40B4-BE49-F238E27FC236}">
                    <a16:creationId xmlns:a16="http://schemas.microsoft.com/office/drawing/2014/main" id="{BE678EE8-15B0-5047-962B-3D53327A6DE2}"/>
                  </a:ext>
                </a:extLst>
              </p:cNvPr>
              <p:cNvSpPr>
                <a:spLocks/>
              </p:cNvSpPr>
              <p:nvPr/>
            </p:nvSpPr>
            <p:spPr bwMode="auto">
              <a:xfrm>
                <a:off x="5396944" y="2165312"/>
                <a:ext cx="57550" cy="124548"/>
              </a:xfrm>
              <a:custGeom>
                <a:avLst/>
                <a:gdLst>
                  <a:gd name="T0" fmla="*/ 18 w 67"/>
                  <a:gd name="T1" fmla="*/ 55 h 145"/>
                  <a:gd name="T2" fmla="*/ 17 w 67"/>
                  <a:gd name="T3" fmla="*/ 14 h 145"/>
                  <a:gd name="T4" fmla="*/ 16 w 67"/>
                  <a:gd name="T5" fmla="*/ 8 h 145"/>
                  <a:gd name="T6" fmla="*/ 10 w 67"/>
                  <a:gd name="T7" fmla="*/ 4 h 145"/>
                  <a:gd name="T8" fmla="*/ 4 w 67"/>
                  <a:gd name="T9" fmla="*/ 4 h 145"/>
                  <a:gd name="T10" fmla="*/ 1 w 67"/>
                  <a:gd name="T11" fmla="*/ 2 h 145"/>
                  <a:gd name="T12" fmla="*/ 0 w 67"/>
                  <a:gd name="T13" fmla="*/ 1 h 145"/>
                  <a:gd name="T14" fmla="*/ 5 w 67"/>
                  <a:gd name="T15" fmla="*/ 0 h 145"/>
                  <a:gd name="T16" fmla="*/ 31 w 67"/>
                  <a:gd name="T17" fmla="*/ 0 h 145"/>
                  <a:gd name="T18" fmla="*/ 58 w 67"/>
                  <a:gd name="T19" fmla="*/ 0 h 145"/>
                  <a:gd name="T20" fmla="*/ 60 w 67"/>
                  <a:gd name="T21" fmla="*/ 0 h 145"/>
                  <a:gd name="T22" fmla="*/ 62 w 67"/>
                  <a:gd name="T23" fmla="*/ 1 h 145"/>
                  <a:gd name="T24" fmla="*/ 58 w 67"/>
                  <a:gd name="T25" fmla="*/ 4 h 145"/>
                  <a:gd name="T26" fmla="*/ 52 w 67"/>
                  <a:gd name="T27" fmla="*/ 4 h 145"/>
                  <a:gd name="T28" fmla="*/ 48 w 67"/>
                  <a:gd name="T29" fmla="*/ 5 h 145"/>
                  <a:gd name="T30" fmla="*/ 46 w 67"/>
                  <a:gd name="T31" fmla="*/ 10 h 145"/>
                  <a:gd name="T32" fmla="*/ 45 w 67"/>
                  <a:gd name="T33" fmla="*/ 14 h 145"/>
                  <a:gd name="T34" fmla="*/ 45 w 67"/>
                  <a:gd name="T35" fmla="*/ 89 h 145"/>
                  <a:gd name="T36" fmla="*/ 45 w 67"/>
                  <a:gd name="T37" fmla="*/ 114 h 145"/>
                  <a:gd name="T38" fmla="*/ 46 w 67"/>
                  <a:gd name="T39" fmla="*/ 131 h 145"/>
                  <a:gd name="T40" fmla="*/ 47 w 67"/>
                  <a:gd name="T41" fmla="*/ 138 h 145"/>
                  <a:gd name="T42" fmla="*/ 54 w 67"/>
                  <a:gd name="T43" fmla="*/ 141 h 145"/>
                  <a:gd name="T44" fmla="*/ 63 w 67"/>
                  <a:gd name="T45" fmla="*/ 141 h 145"/>
                  <a:gd name="T46" fmla="*/ 66 w 67"/>
                  <a:gd name="T47" fmla="*/ 142 h 145"/>
                  <a:gd name="T48" fmla="*/ 67 w 67"/>
                  <a:gd name="T49" fmla="*/ 143 h 145"/>
                  <a:gd name="T50" fmla="*/ 63 w 67"/>
                  <a:gd name="T51" fmla="*/ 145 h 145"/>
                  <a:gd name="T52" fmla="*/ 30 w 67"/>
                  <a:gd name="T53" fmla="*/ 145 h 145"/>
                  <a:gd name="T54" fmla="*/ 5 w 67"/>
                  <a:gd name="T55" fmla="*/ 145 h 145"/>
                  <a:gd name="T56" fmla="*/ 1 w 67"/>
                  <a:gd name="T57" fmla="*/ 145 h 145"/>
                  <a:gd name="T58" fmla="*/ 1 w 67"/>
                  <a:gd name="T59" fmla="*/ 143 h 145"/>
                  <a:gd name="T60" fmla="*/ 4 w 67"/>
                  <a:gd name="T61" fmla="*/ 141 h 145"/>
                  <a:gd name="T62" fmla="*/ 10 w 67"/>
                  <a:gd name="T63" fmla="*/ 141 h 145"/>
                  <a:gd name="T64" fmla="*/ 13 w 67"/>
                  <a:gd name="T65" fmla="*/ 139 h 145"/>
                  <a:gd name="T66" fmla="*/ 17 w 67"/>
                  <a:gd name="T67" fmla="*/ 131 h 145"/>
                  <a:gd name="T68" fmla="*/ 18 w 67"/>
                  <a:gd name="T69" fmla="*/ 114 h 145"/>
                  <a:gd name="T70" fmla="*/ 18 w 67"/>
                  <a:gd name="T71" fmla="*/ 5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 h="145">
                    <a:moveTo>
                      <a:pt x="18" y="55"/>
                    </a:moveTo>
                    <a:lnTo>
                      <a:pt x="18" y="55"/>
                    </a:lnTo>
                    <a:lnTo>
                      <a:pt x="17" y="14"/>
                    </a:lnTo>
                    <a:lnTo>
                      <a:pt x="17" y="14"/>
                    </a:lnTo>
                    <a:lnTo>
                      <a:pt x="17" y="10"/>
                    </a:lnTo>
                    <a:lnTo>
                      <a:pt x="16" y="8"/>
                    </a:lnTo>
                    <a:lnTo>
                      <a:pt x="13" y="5"/>
                    </a:lnTo>
                    <a:lnTo>
                      <a:pt x="10" y="4"/>
                    </a:lnTo>
                    <a:lnTo>
                      <a:pt x="10" y="4"/>
                    </a:lnTo>
                    <a:lnTo>
                      <a:pt x="4" y="4"/>
                    </a:lnTo>
                    <a:lnTo>
                      <a:pt x="4" y="4"/>
                    </a:lnTo>
                    <a:lnTo>
                      <a:pt x="1" y="2"/>
                    </a:lnTo>
                    <a:lnTo>
                      <a:pt x="0" y="1"/>
                    </a:lnTo>
                    <a:lnTo>
                      <a:pt x="0" y="1"/>
                    </a:lnTo>
                    <a:lnTo>
                      <a:pt x="1" y="0"/>
                    </a:lnTo>
                    <a:lnTo>
                      <a:pt x="5" y="0"/>
                    </a:lnTo>
                    <a:lnTo>
                      <a:pt x="5" y="0"/>
                    </a:lnTo>
                    <a:lnTo>
                      <a:pt x="31" y="0"/>
                    </a:lnTo>
                    <a:lnTo>
                      <a:pt x="31" y="0"/>
                    </a:lnTo>
                    <a:lnTo>
                      <a:pt x="58" y="0"/>
                    </a:lnTo>
                    <a:lnTo>
                      <a:pt x="58" y="0"/>
                    </a:lnTo>
                    <a:lnTo>
                      <a:pt x="60" y="0"/>
                    </a:lnTo>
                    <a:lnTo>
                      <a:pt x="62" y="1"/>
                    </a:lnTo>
                    <a:lnTo>
                      <a:pt x="62" y="1"/>
                    </a:lnTo>
                    <a:lnTo>
                      <a:pt x="60" y="2"/>
                    </a:lnTo>
                    <a:lnTo>
                      <a:pt x="58" y="4"/>
                    </a:lnTo>
                    <a:lnTo>
                      <a:pt x="58" y="4"/>
                    </a:lnTo>
                    <a:lnTo>
                      <a:pt x="52" y="4"/>
                    </a:lnTo>
                    <a:lnTo>
                      <a:pt x="52" y="4"/>
                    </a:lnTo>
                    <a:lnTo>
                      <a:pt x="48" y="5"/>
                    </a:lnTo>
                    <a:lnTo>
                      <a:pt x="47" y="8"/>
                    </a:lnTo>
                    <a:lnTo>
                      <a:pt x="46" y="10"/>
                    </a:lnTo>
                    <a:lnTo>
                      <a:pt x="45" y="14"/>
                    </a:lnTo>
                    <a:lnTo>
                      <a:pt x="45" y="14"/>
                    </a:lnTo>
                    <a:lnTo>
                      <a:pt x="45" y="55"/>
                    </a:lnTo>
                    <a:lnTo>
                      <a:pt x="45" y="89"/>
                    </a:lnTo>
                    <a:lnTo>
                      <a:pt x="45" y="89"/>
                    </a:lnTo>
                    <a:lnTo>
                      <a:pt x="45" y="114"/>
                    </a:lnTo>
                    <a:lnTo>
                      <a:pt x="46" y="131"/>
                    </a:lnTo>
                    <a:lnTo>
                      <a:pt x="46" y="131"/>
                    </a:lnTo>
                    <a:lnTo>
                      <a:pt x="46" y="135"/>
                    </a:lnTo>
                    <a:lnTo>
                      <a:pt x="47" y="138"/>
                    </a:lnTo>
                    <a:lnTo>
                      <a:pt x="50" y="139"/>
                    </a:lnTo>
                    <a:lnTo>
                      <a:pt x="54" y="141"/>
                    </a:lnTo>
                    <a:lnTo>
                      <a:pt x="54" y="141"/>
                    </a:lnTo>
                    <a:lnTo>
                      <a:pt x="63" y="141"/>
                    </a:lnTo>
                    <a:lnTo>
                      <a:pt x="63" y="141"/>
                    </a:lnTo>
                    <a:lnTo>
                      <a:pt x="66" y="142"/>
                    </a:lnTo>
                    <a:lnTo>
                      <a:pt x="67" y="143"/>
                    </a:lnTo>
                    <a:lnTo>
                      <a:pt x="67" y="143"/>
                    </a:lnTo>
                    <a:lnTo>
                      <a:pt x="66" y="145"/>
                    </a:lnTo>
                    <a:lnTo>
                      <a:pt x="63" y="145"/>
                    </a:lnTo>
                    <a:lnTo>
                      <a:pt x="63" y="145"/>
                    </a:lnTo>
                    <a:lnTo>
                      <a:pt x="30" y="145"/>
                    </a:lnTo>
                    <a:lnTo>
                      <a:pt x="30" y="145"/>
                    </a:lnTo>
                    <a:lnTo>
                      <a:pt x="5" y="145"/>
                    </a:lnTo>
                    <a:lnTo>
                      <a:pt x="5" y="145"/>
                    </a:lnTo>
                    <a:lnTo>
                      <a:pt x="1" y="145"/>
                    </a:lnTo>
                    <a:lnTo>
                      <a:pt x="1" y="143"/>
                    </a:lnTo>
                    <a:lnTo>
                      <a:pt x="1" y="143"/>
                    </a:lnTo>
                    <a:lnTo>
                      <a:pt x="1" y="142"/>
                    </a:lnTo>
                    <a:lnTo>
                      <a:pt x="4" y="141"/>
                    </a:lnTo>
                    <a:lnTo>
                      <a:pt x="4" y="141"/>
                    </a:lnTo>
                    <a:lnTo>
                      <a:pt x="10" y="141"/>
                    </a:lnTo>
                    <a:lnTo>
                      <a:pt x="10" y="141"/>
                    </a:lnTo>
                    <a:lnTo>
                      <a:pt x="13" y="139"/>
                    </a:lnTo>
                    <a:lnTo>
                      <a:pt x="16" y="138"/>
                    </a:lnTo>
                    <a:lnTo>
                      <a:pt x="17" y="131"/>
                    </a:lnTo>
                    <a:lnTo>
                      <a:pt x="17" y="131"/>
                    </a:lnTo>
                    <a:lnTo>
                      <a:pt x="18" y="114"/>
                    </a:lnTo>
                    <a:lnTo>
                      <a:pt x="18" y="89"/>
                    </a:lnTo>
                    <a:lnTo>
                      <a:pt x="18"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sp>
            <p:nvSpPr>
              <p:cNvPr id="69" name="Freeform 146">
                <a:extLst>
                  <a:ext uri="{FF2B5EF4-FFF2-40B4-BE49-F238E27FC236}">
                    <a16:creationId xmlns:a16="http://schemas.microsoft.com/office/drawing/2014/main" id="{311BE772-B68F-6B4A-9FD8-B5970D9DDBF5}"/>
                  </a:ext>
                </a:extLst>
              </p:cNvPr>
              <p:cNvSpPr>
                <a:spLocks noEditPoints="1"/>
              </p:cNvSpPr>
              <p:nvPr/>
            </p:nvSpPr>
            <p:spPr bwMode="auto">
              <a:xfrm>
                <a:off x="5455353" y="2162736"/>
                <a:ext cx="141728" cy="128843"/>
              </a:xfrm>
              <a:custGeom>
                <a:avLst/>
                <a:gdLst>
                  <a:gd name="T0" fmla="*/ 0 w 165"/>
                  <a:gd name="T1" fmla="*/ 75 h 150"/>
                  <a:gd name="T2" fmla="*/ 4 w 165"/>
                  <a:gd name="T3" fmla="*/ 50 h 150"/>
                  <a:gd name="T4" fmla="*/ 19 w 165"/>
                  <a:gd name="T5" fmla="*/ 25 h 150"/>
                  <a:gd name="T6" fmla="*/ 31 w 165"/>
                  <a:gd name="T7" fmla="*/ 15 h 150"/>
                  <a:gd name="T8" fmla="*/ 45 w 165"/>
                  <a:gd name="T9" fmla="*/ 7 h 150"/>
                  <a:gd name="T10" fmla="*/ 62 w 165"/>
                  <a:gd name="T11" fmla="*/ 1 h 150"/>
                  <a:gd name="T12" fmla="*/ 83 w 165"/>
                  <a:gd name="T13" fmla="*/ 0 h 150"/>
                  <a:gd name="T14" fmla="*/ 102 w 165"/>
                  <a:gd name="T15" fmla="*/ 1 h 150"/>
                  <a:gd name="T16" fmla="*/ 131 w 165"/>
                  <a:gd name="T17" fmla="*/ 11 h 150"/>
                  <a:gd name="T18" fmla="*/ 152 w 165"/>
                  <a:gd name="T19" fmla="*/ 29 h 150"/>
                  <a:gd name="T20" fmla="*/ 160 w 165"/>
                  <a:gd name="T21" fmla="*/ 42 h 150"/>
                  <a:gd name="T22" fmla="*/ 165 w 165"/>
                  <a:gd name="T23" fmla="*/ 71 h 150"/>
                  <a:gd name="T24" fmla="*/ 164 w 165"/>
                  <a:gd name="T25" fmla="*/ 88 h 150"/>
                  <a:gd name="T26" fmla="*/ 152 w 165"/>
                  <a:gd name="T27" fmla="*/ 116 h 150"/>
                  <a:gd name="T28" fmla="*/ 137 w 165"/>
                  <a:gd name="T29" fmla="*/ 133 h 150"/>
                  <a:gd name="T30" fmla="*/ 124 w 165"/>
                  <a:gd name="T31" fmla="*/ 141 h 150"/>
                  <a:gd name="T32" fmla="*/ 108 w 165"/>
                  <a:gd name="T33" fmla="*/ 148 h 150"/>
                  <a:gd name="T34" fmla="*/ 91 w 165"/>
                  <a:gd name="T35" fmla="*/ 150 h 150"/>
                  <a:gd name="T36" fmla="*/ 82 w 165"/>
                  <a:gd name="T37" fmla="*/ 150 h 150"/>
                  <a:gd name="T38" fmla="*/ 61 w 165"/>
                  <a:gd name="T39" fmla="*/ 149 h 150"/>
                  <a:gd name="T40" fmla="*/ 44 w 165"/>
                  <a:gd name="T41" fmla="*/ 144 h 150"/>
                  <a:gd name="T42" fmla="*/ 31 w 165"/>
                  <a:gd name="T43" fmla="*/ 136 h 150"/>
                  <a:gd name="T44" fmla="*/ 19 w 165"/>
                  <a:gd name="T45" fmla="*/ 125 h 150"/>
                  <a:gd name="T46" fmla="*/ 4 w 165"/>
                  <a:gd name="T47" fmla="*/ 102 h 150"/>
                  <a:gd name="T48" fmla="*/ 0 w 165"/>
                  <a:gd name="T49" fmla="*/ 75 h 150"/>
                  <a:gd name="T50" fmla="*/ 135 w 165"/>
                  <a:gd name="T51" fmla="*/ 79 h 150"/>
                  <a:gd name="T52" fmla="*/ 135 w 165"/>
                  <a:gd name="T53" fmla="*/ 63 h 150"/>
                  <a:gd name="T54" fmla="*/ 125 w 165"/>
                  <a:gd name="T55" fmla="*/ 38 h 150"/>
                  <a:gd name="T56" fmla="*/ 110 w 165"/>
                  <a:gd name="T57" fmla="*/ 21 h 150"/>
                  <a:gd name="T58" fmla="*/ 90 w 165"/>
                  <a:gd name="T59" fmla="*/ 11 h 150"/>
                  <a:gd name="T60" fmla="*/ 78 w 165"/>
                  <a:gd name="T61" fmla="*/ 11 h 150"/>
                  <a:gd name="T62" fmla="*/ 61 w 165"/>
                  <a:gd name="T63" fmla="*/ 12 h 150"/>
                  <a:gd name="T64" fmla="*/ 45 w 165"/>
                  <a:gd name="T65" fmla="*/ 23 h 150"/>
                  <a:gd name="T66" fmla="*/ 33 w 165"/>
                  <a:gd name="T67" fmla="*/ 40 h 150"/>
                  <a:gd name="T68" fmla="*/ 29 w 165"/>
                  <a:gd name="T69" fmla="*/ 70 h 150"/>
                  <a:gd name="T70" fmla="*/ 31 w 165"/>
                  <a:gd name="T71" fmla="*/ 84 h 150"/>
                  <a:gd name="T72" fmla="*/ 38 w 165"/>
                  <a:gd name="T73" fmla="*/ 109 h 150"/>
                  <a:gd name="T74" fmla="*/ 54 w 165"/>
                  <a:gd name="T75" fmla="*/ 128 h 150"/>
                  <a:gd name="T76" fmla="*/ 77 w 165"/>
                  <a:gd name="T77" fmla="*/ 138 h 150"/>
                  <a:gd name="T78" fmla="*/ 90 w 165"/>
                  <a:gd name="T79" fmla="*/ 140 h 150"/>
                  <a:gd name="T80" fmla="*/ 103 w 165"/>
                  <a:gd name="T81" fmla="*/ 138 h 150"/>
                  <a:gd name="T82" fmla="*/ 117 w 165"/>
                  <a:gd name="T83" fmla="*/ 131 h 150"/>
                  <a:gd name="T84" fmla="*/ 131 w 165"/>
                  <a:gd name="T85" fmla="*/ 112 h 150"/>
                  <a:gd name="T86" fmla="*/ 135 w 165"/>
                  <a:gd name="T87" fmla="*/ 7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5" h="150">
                    <a:moveTo>
                      <a:pt x="0" y="75"/>
                    </a:moveTo>
                    <a:lnTo>
                      <a:pt x="0" y="75"/>
                    </a:lnTo>
                    <a:lnTo>
                      <a:pt x="0" y="62"/>
                    </a:lnTo>
                    <a:lnTo>
                      <a:pt x="4" y="50"/>
                    </a:lnTo>
                    <a:lnTo>
                      <a:pt x="11" y="37"/>
                    </a:lnTo>
                    <a:lnTo>
                      <a:pt x="19" y="25"/>
                    </a:lnTo>
                    <a:lnTo>
                      <a:pt x="24" y="20"/>
                    </a:lnTo>
                    <a:lnTo>
                      <a:pt x="31" y="15"/>
                    </a:lnTo>
                    <a:lnTo>
                      <a:pt x="37" y="11"/>
                    </a:lnTo>
                    <a:lnTo>
                      <a:pt x="45" y="7"/>
                    </a:lnTo>
                    <a:lnTo>
                      <a:pt x="53" y="4"/>
                    </a:lnTo>
                    <a:lnTo>
                      <a:pt x="62" y="1"/>
                    </a:lnTo>
                    <a:lnTo>
                      <a:pt x="73" y="0"/>
                    </a:lnTo>
                    <a:lnTo>
                      <a:pt x="83" y="0"/>
                    </a:lnTo>
                    <a:lnTo>
                      <a:pt x="83" y="0"/>
                    </a:lnTo>
                    <a:lnTo>
                      <a:pt x="102" y="1"/>
                    </a:lnTo>
                    <a:lnTo>
                      <a:pt x="117" y="5"/>
                    </a:lnTo>
                    <a:lnTo>
                      <a:pt x="131" y="11"/>
                    </a:lnTo>
                    <a:lnTo>
                      <a:pt x="142" y="20"/>
                    </a:lnTo>
                    <a:lnTo>
                      <a:pt x="152" y="29"/>
                    </a:lnTo>
                    <a:lnTo>
                      <a:pt x="156" y="36"/>
                    </a:lnTo>
                    <a:lnTo>
                      <a:pt x="160" y="42"/>
                    </a:lnTo>
                    <a:lnTo>
                      <a:pt x="164" y="57"/>
                    </a:lnTo>
                    <a:lnTo>
                      <a:pt x="165" y="71"/>
                    </a:lnTo>
                    <a:lnTo>
                      <a:pt x="165" y="71"/>
                    </a:lnTo>
                    <a:lnTo>
                      <a:pt x="164" y="88"/>
                    </a:lnTo>
                    <a:lnTo>
                      <a:pt x="160" y="103"/>
                    </a:lnTo>
                    <a:lnTo>
                      <a:pt x="152" y="116"/>
                    </a:lnTo>
                    <a:lnTo>
                      <a:pt x="142" y="128"/>
                    </a:lnTo>
                    <a:lnTo>
                      <a:pt x="137" y="133"/>
                    </a:lnTo>
                    <a:lnTo>
                      <a:pt x="131" y="137"/>
                    </a:lnTo>
                    <a:lnTo>
                      <a:pt x="124" y="141"/>
                    </a:lnTo>
                    <a:lnTo>
                      <a:pt x="116" y="145"/>
                    </a:lnTo>
                    <a:lnTo>
                      <a:pt x="108" y="148"/>
                    </a:lnTo>
                    <a:lnTo>
                      <a:pt x="99" y="149"/>
                    </a:lnTo>
                    <a:lnTo>
                      <a:pt x="91" y="150"/>
                    </a:lnTo>
                    <a:lnTo>
                      <a:pt x="82" y="150"/>
                    </a:lnTo>
                    <a:lnTo>
                      <a:pt x="82" y="150"/>
                    </a:lnTo>
                    <a:lnTo>
                      <a:pt x="71" y="150"/>
                    </a:lnTo>
                    <a:lnTo>
                      <a:pt x="61" y="149"/>
                    </a:lnTo>
                    <a:lnTo>
                      <a:pt x="52" y="146"/>
                    </a:lnTo>
                    <a:lnTo>
                      <a:pt x="44" y="144"/>
                    </a:lnTo>
                    <a:lnTo>
                      <a:pt x="37" y="140"/>
                    </a:lnTo>
                    <a:lnTo>
                      <a:pt x="31" y="136"/>
                    </a:lnTo>
                    <a:lnTo>
                      <a:pt x="24" y="131"/>
                    </a:lnTo>
                    <a:lnTo>
                      <a:pt x="19" y="125"/>
                    </a:lnTo>
                    <a:lnTo>
                      <a:pt x="11" y="115"/>
                    </a:lnTo>
                    <a:lnTo>
                      <a:pt x="4" y="102"/>
                    </a:lnTo>
                    <a:lnTo>
                      <a:pt x="0" y="88"/>
                    </a:lnTo>
                    <a:lnTo>
                      <a:pt x="0" y="75"/>
                    </a:lnTo>
                    <a:lnTo>
                      <a:pt x="0" y="75"/>
                    </a:lnTo>
                    <a:close/>
                    <a:moveTo>
                      <a:pt x="135" y="79"/>
                    </a:moveTo>
                    <a:lnTo>
                      <a:pt x="135" y="79"/>
                    </a:lnTo>
                    <a:lnTo>
                      <a:pt x="135" y="63"/>
                    </a:lnTo>
                    <a:lnTo>
                      <a:pt x="131" y="50"/>
                    </a:lnTo>
                    <a:lnTo>
                      <a:pt x="125" y="38"/>
                    </a:lnTo>
                    <a:lnTo>
                      <a:pt x="119" y="29"/>
                    </a:lnTo>
                    <a:lnTo>
                      <a:pt x="110" y="21"/>
                    </a:lnTo>
                    <a:lnTo>
                      <a:pt x="100" y="15"/>
                    </a:lnTo>
                    <a:lnTo>
                      <a:pt x="90" y="11"/>
                    </a:lnTo>
                    <a:lnTo>
                      <a:pt x="78" y="11"/>
                    </a:lnTo>
                    <a:lnTo>
                      <a:pt x="78" y="11"/>
                    </a:lnTo>
                    <a:lnTo>
                      <a:pt x="69" y="11"/>
                    </a:lnTo>
                    <a:lnTo>
                      <a:pt x="61" y="12"/>
                    </a:lnTo>
                    <a:lnTo>
                      <a:pt x="53" y="16"/>
                    </a:lnTo>
                    <a:lnTo>
                      <a:pt x="45" y="23"/>
                    </a:lnTo>
                    <a:lnTo>
                      <a:pt x="38" y="29"/>
                    </a:lnTo>
                    <a:lnTo>
                      <a:pt x="33" y="40"/>
                    </a:lnTo>
                    <a:lnTo>
                      <a:pt x="31" y="53"/>
                    </a:lnTo>
                    <a:lnTo>
                      <a:pt x="29" y="70"/>
                    </a:lnTo>
                    <a:lnTo>
                      <a:pt x="29" y="70"/>
                    </a:lnTo>
                    <a:lnTo>
                      <a:pt x="31" y="84"/>
                    </a:lnTo>
                    <a:lnTo>
                      <a:pt x="33" y="98"/>
                    </a:lnTo>
                    <a:lnTo>
                      <a:pt x="38" y="109"/>
                    </a:lnTo>
                    <a:lnTo>
                      <a:pt x="45" y="120"/>
                    </a:lnTo>
                    <a:lnTo>
                      <a:pt x="54" y="128"/>
                    </a:lnTo>
                    <a:lnTo>
                      <a:pt x="65" y="134"/>
                    </a:lnTo>
                    <a:lnTo>
                      <a:pt x="77" y="138"/>
                    </a:lnTo>
                    <a:lnTo>
                      <a:pt x="90" y="140"/>
                    </a:lnTo>
                    <a:lnTo>
                      <a:pt x="90" y="140"/>
                    </a:lnTo>
                    <a:lnTo>
                      <a:pt x="95" y="140"/>
                    </a:lnTo>
                    <a:lnTo>
                      <a:pt x="103" y="138"/>
                    </a:lnTo>
                    <a:lnTo>
                      <a:pt x="110" y="136"/>
                    </a:lnTo>
                    <a:lnTo>
                      <a:pt x="117" y="131"/>
                    </a:lnTo>
                    <a:lnTo>
                      <a:pt x="124" y="123"/>
                    </a:lnTo>
                    <a:lnTo>
                      <a:pt x="131" y="112"/>
                    </a:lnTo>
                    <a:lnTo>
                      <a:pt x="133" y="98"/>
                    </a:lnTo>
                    <a:lnTo>
                      <a:pt x="135" y="79"/>
                    </a:lnTo>
                    <a:lnTo>
                      <a:pt x="135"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sp>
            <p:nvSpPr>
              <p:cNvPr id="70" name="Freeform 147">
                <a:extLst>
                  <a:ext uri="{FF2B5EF4-FFF2-40B4-BE49-F238E27FC236}">
                    <a16:creationId xmlns:a16="http://schemas.microsoft.com/office/drawing/2014/main" id="{4F4B69A6-4488-B643-B42D-7C4B1A8711C0}"/>
                  </a:ext>
                </a:extLst>
              </p:cNvPr>
              <p:cNvSpPr>
                <a:spLocks/>
              </p:cNvSpPr>
              <p:nvPr/>
            </p:nvSpPr>
            <p:spPr bwMode="auto">
              <a:xfrm>
                <a:off x="5601375" y="2161877"/>
                <a:ext cx="145164" cy="129702"/>
              </a:xfrm>
              <a:custGeom>
                <a:avLst/>
                <a:gdLst>
                  <a:gd name="T0" fmla="*/ 36 w 169"/>
                  <a:gd name="T1" fmla="*/ 122 h 151"/>
                  <a:gd name="T2" fmla="*/ 37 w 169"/>
                  <a:gd name="T3" fmla="*/ 138 h 151"/>
                  <a:gd name="T4" fmla="*/ 42 w 169"/>
                  <a:gd name="T5" fmla="*/ 143 h 151"/>
                  <a:gd name="T6" fmla="*/ 48 w 169"/>
                  <a:gd name="T7" fmla="*/ 145 h 151"/>
                  <a:gd name="T8" fmla="*/ 53 w 169"/>
                  <a:gd name="T9" fmla="*/ 145 h 151"/>
                  <a:gd name="T10" fmla="*/ 55 w 169"/>
                  <a:gd name="T11" fmla="*/ 147 h 151"/>
                  <a:gd name="T12" fmla="*/ 54 w 169"/>
                  <a:gd name="T13" fmla="*/ 149 h 151"/>
                  <a:gd name="T14" fmla="*/ 51 w 169"/>
                  <a:gd name="T15" fmla="*/ 149 h 151"/>
                  <a:gd name="T16" fmla="*/ 25 w 169"/>
                  <a:gd name="T17" fmla="*/ 149 h 151"/>
                  <a:gd name="T18" fmla="*/ 4 w 169"/>
                  <a:gd name="T19" fmla="*/ 149 h 151"/>
                  <a:gd name="T20" fmla="*/ 0 w 169"/>
                  <a:gd name="T21" fmla="*/ 149 h 151"/>
                  <a:gd name="T22" fmla="*/ 0 w 169"/>
                  <a:gd name="T23" fmla="*/ 147 h 151"/>
                  <a:gd name="T24" fmla="*/ 3 w 169"/>
                  <a:gd name="T25" fmla="*/ 145 h 151"/>
                  <a:gd name="T26" fmla="*/ 12 w 169"/>
                  <a:gd name="T27" fmla="*/ 145 h 151"/>
                  <a:gd name="T28" fmla="*/ 15 w 169"/>
                  <a:gd name="T29" fmla="*/ 142 h 151"/>
                  <a:gd name="T30" fmla="*/ 17 w 169"/>
                  <a:gd name="T31" fmla="*/ 132 h 151"/>
                  <a:gd name="T32" fmla="*/ 20 w 169"/>
                  <a:gd name="T33" fmla="*/ 6 h 151"/>
                  <a:gd name="T34" fmla="*/ 21 w 169"/>
                  <a:gd name="T35" fmla="*/ 2 h 151"/>
                  <a:gd name="T36" fmla="*/ 24 w 169"/>
                  <a:gd name="T37" fmla="*/ 0 h 151"/>
                  <a:gd name="T38" fmla="*/ 25 w 169"/>
                  <a:gd name="T39" fmla="*/ 1 h 151"/>
                  <a:gd name="T40" fmla="*/ 32 w 169"/>
                  <a:gd name="T41" fmla="*/ 6 h 151"/>
                  <a:gd name="T42" fmla="*/ 94 w 169"/>
                  <a:gd name="T43" fmla="*/ 68 h 151"/>
                  <a:gd name="T44" fmla="*/ 136 w 169"/>
                  <a:gd name="T45" fmla="*/ 112 h 151"/>
                  <a:gd name="T46" fmla="*/ 134 w 169"/>
                  <a:gd name="T47" fmla="*/ 26 h 151"/>
                  <a:gd name="T48" fmla="*/ 134 w 169"/>
                  <a:gd name="T49" fmla="*/ 18 h 151"/>
                  <a:gd name="T50" fmla="*/ 132 w 169"/>
                  <a:gd name="T51" fmla="*/ 10 h 151"/>
                  <a:gd name="T52" fmla="*/ 128 w 169"/>
                  <a:gd name="T53" fmla="*/ 9 h 151"/>
                  <a:gd name="T54" fmla="*/ 117 w 169"/>
                  <a:gd name="T55" fmla="*/ 8 h 151"/>
                  <a:gd name="T56" fmla="*/ 115 w 169"/>
                  <a:gd name="T57" fmla="*/ 6 h 151"/>
                  <a:gd name="T58" fmla="*/ 115 w 169"/>
                  <a:gd name="T59" fmla="*/ 5 h 151"/>
                  <a:gd name="T60" fmla="*/ 116 w 169"/>
                  <a:gd name="T61" fmla="*/ 4 h 151"/>
                  <a:gd name="T62" fmla="*/ 120 w 169"/>
                  <a:gd name="T63" fmla="*/ 4 h 151"/>
                  <a:gd name="T64" fmla="*/ 145 w 169"/>
                  <a:gd name="T65" fmla="*/ 4 h 151"/>
                  <a:gd name="T66" fmla="*/ 165 w 169"/>
                  <a:gd name="T67" fmla="*/ 4 h 151"/>
                  <a:gd name="T68" fmla="*/ 169 w 169"/>
                  <a:gd name="T69" fmla="*/ 5 h 151"/>
                  <a:gd name="T70" fmla="*/ 169 w 169"/>
                  <a:gd name="T71" fmla="*/ 6 h 151"/>
                  <a:gd name="T72" fmla="*/ 166 w 169"/>
                  <a:gd name="T73" fmla="*/ 8 h 151"/>
                  <a:gd name="T74" fmla="*/ 159 w 169"/>
                  <a:gd name="T75" fmla="*/ 8 h 151"/>
                  <a:gd name="T76" fmla="*/ 154 w 169"/>
                  <a:gd name="T77" fmla="*/ 13 h 151"/>
                  <a:gd name="T78" fmla="*/ 153 w 169"/>
                  <a:gd name="T79" fmla="*/ 24 h 151"/>
                  <a:gd name="T80" fmla="*/ 150 w 169"/>
                  <a:gd name="T81" fmla="*/ 146 h 151"/>
                  <a:gd name="T82" fmla="*/ 146 w 169"/>
                  <a:gd name="T83" fmla="*/ 151 h 151"/>
                  <a:gd name="T84" fmla="*/ 142 w 169"/>
                  <a:gd name="T85" fmla="*/ 150 h 151"/>
                  <a:gd name="T86" fmla="*/ 138 w 169"/>
                  <a:gd name="T87" fmla="*/ 147 h 151"/>
                  <a:gd name="T88" fmla="*/ 80 w 169"/>
                  <a:gd name="T89" fmla="*/ 92 h 151"/>
                  <a:gd name="T90" fmla="*/ 34 w 169"/>
                  <a:gd name="T91" fmla="*/ 45 h 151"/>
                  <a:gd name="T92" fmla="*/ 36 w 169"/>
                  <a:gd name="T93" fmla="*/ 12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9" h="151">
                    <a:moveTo>
                      <a:pt x="36" y="122"/>
                    </a:moveTo>
                    <a:lnTo>
                      <a:pt x="36" y="122"/>
                    </a:lnTo>
                    <a:lnTo>
                      <a:pt x="36" y="133"/>
                    </a:lnTo>
                    <a:lnTo>
                      <a:pt x="37" y="138"/>
                    </a:lnTo>
                    <a:lnTo>
                      <a:pt x="40" y="142"/>
                    </a:lnTo>
                    <a:lnTo>
                      <a:pt x="42" y="143"/>
                    </a:lnTo>
                    <a:lnTo>
                      <a:pt x="42" y="143"/>
                    </a:lnTo>
                    <a:lnTo>
                      <a:pt x="48" y="145"/>
                    </a:lnTo>
                    <a:lnTo>
                      <a:pt x="53" y="145"/>
                    </a:lnTo>
                    <a:lnTo>
                      <a:pt x="53" y="145"/>
                    </a:lnTo>
                    <a:lnTo>
                      <a:pt x="55" y="146"/>
                    </a:lnTo>
                    <a:lnTo>
                      <a:pt x="55" y="147"/>
                    </a:lnTo>
                    <a:lnTo>
                      <a:pt x="55" y="147"/>
                    </a:lnTo>
                    <a:lnTo>
                      <a:pt x="54" y="149"/>
                    </a:lnTo>
                    <a:lnTo>
                      <a:pt x="51" y="149"/>
                    </a:lnTo>
                    <a:lnTo>
                      <a:pt x="51" y="149"/>
                    </a:lnTo>
                    <a:lnTo>
                      <a:pt x="25" y="149"/>
                    </a:lnTo>
                    <a:lnTo>
                      <a:pt x="25" y="149"/>
                    </a:lnTo>
                    <a:lnTo>
                      <a:pt x="4" y="149"/>
                    </a:lnTo>
                    <a:lnTo>
                      <a:pt x="4" y="149"/>
                    </a:lnTo>
                    <a:lnTo>
                      <a:pt x="1" y="149"/>
                    </a:lnTo>
                    <a:lnTo>
                      <a:pt x="0" y="149"/>
                    </a:lnTo>
                    <a:lnTo>
                      <a:pt x="0" y="147"/>
                    </a:lnTo>
                    <a:lnTo>
                      <a:pt x="0" y="147"/>
                    </a:lnTo>
                    <a:lnTo>
                      <a:pt x="0" y="146"/>
                    </a:lnTo>
                    <a:lnTo>
                      <a:pt x="3" y="145"/>
                    </a:lnTo>
                    <a:lnTo>
                      <a:pt x="3" y="145"/>
                    </a:lnTo>
                    <a:lnTo>
                      <a:pt x="12" y="145"/>
                    </a:lnTo>
                    <a:lnTo>
                      <a:pt x="12" y="145"/>
                    </a:lnTo>
                    <a:lnTo>
                      <a:pt x="15" y="142"/>
                    </a:lnTo>
                    <a:lnTo>
                      <a:pt x="17" y="138"/>
                    </a:lnTo>
                    <a:lnTo>
                      <a:pt x="17" y="132"/>
                    </a:lnTo>
                    <a:lnTo>
                      <a:pt x="19" y="121"/>
                    </a:lnTo>
                    <a:lnTo>
                      <a:pt x="20" y="6"/>
                    </a:lnTo>
                    <a:lnTo>
                      <a:pt x="20" y="6"/>
                    </a:lnTo>
                    <a:lnTo>
                      <a:pt x="21" y="2"/>
                    </a:lnTo>
                    <a:lnTo>
                      <a:pt x="21" y="1"/>
                    </a:lnTo>
                    <a:lnTo>
                      <a:pt x="24" y="0"/>
                    </a:lnTo>
                    <a:lnTo>
                      <a:pt x="24" y="0"/>
                    </a:lnTo>
                    <a:lnTo>
                      <a:pt x="25" y="1"/>
                    </a:lnTo>
                    <a:lnTo>
                      <a:pt x="28" y="2"/>
                    </a:lnTo>
                    <a:lnTo>
                      <a:pt x="32" y="6"/>
                    </a:lnTo>
                    <a:lnTo>
                      <a:pt x="32" y="6"/>
                    </a:lnTo>
                    <a:lnTo>
                      <a:pt x="94" y="68"/>
                    </a:lnTo>
                    <a:lnTo>
                      <a:pt x="94" y="68"/>
                    </a:lnTo>
                    <a:lnTo>
                      <a:pt x="136" y="112"/>
                    </a:lnTo>
                    <a:lnTo>
                      <a:pt x="137" y="112"/>
                    </a:lnTo>
                    <a:lnTo>
                      <a:pt x="134" y="26"/>
                    </a:lnTo>
                    <a:lnTo>
                      <a:pt x="134" y="26"/>
                    </a:lnTo>
                    <a:lnTo>
                      <a:pt x="134" y="18"/>
                    </a:lnTo>
                    <a:lnTo>
                      <a:pt x="133" y="13"/>
                    </a:lnTo>
                    <a:lnTo>
                      <a:pt x="132" y="10"/>
                    </a:lnTo>
                    <a:lnTo>
                      <a:pt x="128" y="9"/>
                    </a:lnTo>
                    <a:lnTo>
                      <a:pt x="128" y="9"/>
                    </a:lnTo>
                    <a:lnTo>
                      <a:pt x="123" y="8"/>
                    </a:lnTo>
                    <a:lnTo>
                      <a:pt x="117" y="8"/>
                    </a:lnTo>
                    <a:lnTo>
                      <a:pt x="117" y="8"/>
                    </a:lnTo>
                    <a:lnTo>
                      <a:pt x="115" y="6"/>
                    </a:lnTo>
                    <a:lnTo>
                      <a:pt x="115" y="5"/>
                    </a:lnTo>
                    <a:lnTo>
                      <a:pt x="115" y="5"/>
                    </a:lnTo>
                    <a:lnTo>
                      <a:pt x="115" y="5"/>
                    </a:lnTo>
                    <a:lnTo>
                      <a:pt x="116" y="4"/>
                    </a:lnTo>
                    <a:lnTo>
                      <a:pt x="120" y="4"/>
                    </a:lnTo>
                    <a:lnTo>
                      <a:pt x="120" y="4"/>
                    </a:lnTo>
                    <a:lnTo>
                      <a:pt x="145" y="4"/>
                    </a:lnTo>
                    <a:lnTo>
                      <a:pt x="145" y="4"/>
                    </a:lnTo>
                    <a:lnTo>
                      <a:pt x="165" y="4"/>
                    </a:lnTo>
                    <a:lnTo>
                      <a:pt x="165" y="4"/>
                    </a:lnTo>
                    <a:lnTo>
                      <a:pt x="167" y="4"/>
                    </a:lnTo>
                    <a:lnTo>
                      <a:pt x="169" y="5"/>
                    </a:lnTo>
                    <a:lnTo>
                      <a:pt x="169" y="5"/>
                    </a:lnTo>
                    <a:lnTo>
                      <a:pt x="169" y="6"/>
                    </a:lnTo>
                    <a:lnTo>
                      <a:pt x="166" y="8"/>
                    </a:lnTo>
                    <a:lnTo>
                      <a:pt x="166" y="8"/>
                    </a:lnTo>
                    <a:lnTo>
                      <a:pt x="159" y="8"/>
                    </a:lnTo>
                    <a:lnTo>
                      <a:pt x="159" y="8"/>
                    </a:lnTo>
                    <a:lnTo>
                      <a:pt x="156" y="10"/>
                    </a:lnTo>
                    <a:lnTo>
                      <a:pt x="154" y="13"/>
                    </a:lnTo>
                    <a:lnTo>
                      <a:pt x="153" y="17"/>
                    </a:lnTo>
                    <a:lnTo>
                      <a:pt x="153" y="24"/>
                    </a:lnTo>
                    <a:lnTo>
                      <a:pt x="150" y="146"/>
                    </a:lnTo>
                    <a:lnTo>
                      <a:pt x="150" y="146"/>
                    </a:lnTo>
                    <a:lnTo>
                      <a:pt x="149" y="150"/>
                    </a:lnTo>
                    <a:lnTo>
                      <a:pt x="146" y="151"/>
                    </a:lnTo>
                    <a:lnTo>
                      <a:pt x="146" y="151"/>
                    </a:lnTo>
                    <a:lnTo>
                      <a:pt x="142" y="150"/>
                    </a:lnTo>
                    <a:lnTo>
                      <a:pt x="138" y="147"/>
                    </a:lnTo>
                    <a:lnTo>
                      <a:pt x="138" y="147"/>
                    </a:lnTo>
                    <a:lnTo>
                      <a:pt x="80" y="92"/>
                    </a:lnTo>
                    <a:lnTo>
                      <a:pt x="80" y="92"/>
                    </a:lnTo>
                    <a:lnTo>
                      <a:pt x="50" y="62"/>
                    </a:lnTo>
                    <a:lnTo>
                      <a:pt x="34" y="45"/>
                    </a:lnTo>
                    <a:lnTo>
                      <a:pt x="33" y="45"/>
                    </a:lnTo>
                    <a:lnTo>
                      <a:pt x="36"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grpSp>
        <p:grpSp>
          <p:nvGrpSpPr>
            <p:cNvPr id="52" name="グループ化 51">
              <a:extLst>
                <a:ext uri="{FF2B5EF4-FFF2-40B4-BE49-F238E27FC236}">
                  <a16:creationId xmlns:a16="http://schemas.microsoft.com/office/drawing/2014/main" id="{9E3696B7-7976-804B-82D5-605DBA4955EE}"/>
                </a:ext>
              </a:extLst>
            </p:cNvPr>
            <p:cNvGrpSpPr/>
            <p:nvPr/>
          </p:nvGrpSpPr>
          <p:grpSpPr>
            <a:xfrm>
              <a:off x="4772119" y="5391353"/>
              <a:ext cx="1534797" cy="328077"/>
              <a:chOff x="4709780" y="2337103"/>
              <a:chExt cx="699189" cy="149458"/>
            </a:xfrm>
            <a:grpFill/>
          </p:grpSpPr>
          <p:sp>
            <p:nvSpPr>
              <p:cNvPr id="53" name="Freeform 148">
                <a:extLst>
                  <a:ext uri="{FF2B5EF4-FFF2-40B4-BE49-F238E27FC236}">
                    <a16:creationId xmlns:a16="http://schemas.microsoft.com/office/drawing/2014/main" id="{A679468F-7F24-2748-9B3B-26F4285CC99D}"/>
                  </a:ext>
                </a:extLst>
              </p:cNvPr>
              <p:cNvSpPr>
                <a:spLocks noEditPoints="1"/>
              </p:cNvSpPr>
              <p:nvPr/>
            </p:nvSpPr>
            <p:spPr bwMode="auto">
              <a:xfrm>
                <a:off x="4709780" y="2337103"/>
                <a:ext cx="158907" cy="149458"/>
              </a:xfrm>
              <a:custGeom>
                <a:avLst/>
                <a:gdLst>
                  <a:gd name="T0" fmla="*/ 23 w 185"/>
                  <a:gd name="T1" fmla="*/ 66 h 174"/>
                  <a:gd name="T2" fmla="*/ 23 w 185"/>
                  <a:gd name="T3" fmla="*/ 17 h 174"/>
                  <a:gd name="T4" fmla="*/ 20 w 185"/>
                  <a:gd name="T5" fmla="*/ 9 h 174"/>
                  <a:gd name="T6" fmla="*/ 12 w 185"/>
                  <a:gd name="T7" fmla="*/ 5 h 174"/>
                  <a:gd name="T8" fmla="*/ 3 w 185"/>
                  <a:gd name="T9" fmla="*/ 4 h 174"/>
                  <a:gd name="T10" fmla="*/ 0 w 185"/>
                  <a:gd name="T11" fmla="*/ 4 h 174"/>
                  <a:gd name="T12" fmla="*/ 0 w 185"/>
                  <a:gd name="T13" fmla="*/ 3 h 174"/>
                  <a:gd name="T14" fmla="*/ 4 w 185"/>
                  <a:gd name="T15" fmla="*/ 0 h 174"/>
                  <a:gd name="T16" fmla="*/ 37 w 185"/>
                  <a:gd name="T17" fmla="*/ 1 h 174"/>
                  <a:gd name="T18" fmla="*/ 73 w 185"/>
                  <a:gd name="T19" fmla="*/ 0 h 174"/>
                  <a:gd name="T20" fmla="*/ 95 w 185"/>
                  <a:gd name="T21" fmla="*/ 0 h 174"/>
                  <a:gd name="T22" fmla="*/ 119 w 185"/>
                  <a:gd name="T23" fmla="*/ 3 h 174"/>
                  <a:gd name="T24" fmla="*/ 143 w 185"/>
                  <a:gd name="T25" fmla="*/ 10 h 174"/>
                  <a:gd name="T26" fmla="*/ 164 w 185"/>
                  <a:gd name="T27" fmla="*/ 26 h 174"/>
                  <a:gd name="T28" fmla="*/ 172 w 185"/>
                  <a:gd name="T29" fmla="*/ 36 h 174"/>
                  <a:gd name="T30" fmla="*/ 181 w 185"/>
                  <a:gd name="T31" fmla="*/ 57 h 174"/>
                  <a:gd name="T32" fmla="*/ 185 w 185"/>
                  <a:gd name="T33" fmla="*/ 74 h 174"/>
                  <a:gd name="T34" fmla="*/ 185 w 185"/>
                  <a:gd name="T35" fmla="*/ 83 h 174"/>
                  <a:gd name="T36" fmla="*/ 183 w 185"/>
                  <a:gd name="T37" fmla="*/ 104 h 174"/>
                  <a:gd name="T38" fmla="*/ 177 w 185"/>
                  <a:gd name="T39" fmla="*/ 121 h 174"/>
                  <a:gd name="T40" fmla="*/ 169 w 185"/>
                  <a:gd name="T41" fmla="*/ 136 h 174"/>
                  <a:gd name="T42" fmla="*/ 160 w 185"/>
                  <a:gd name="T43" fmla="*/ 146 h 174"/>
                  <a:gd name="T44" fmla="*/ 143 w 185"/>
                  <a:gd name="T45" fmla="*/ 159 h 174"/>
                  <a:gd name="T46" fmla="*/ 124 w 185"/>
                  <a:gd name="T47" fmla="*/ 167 h 174"/>
                  <a:gd name="T48" fmla="*/ 99 w 185"/>
                  <a:gd name="T49" fmla="*/ 172 h 174"/>
                  <a:gd name="T50" fmla="*/ 85 w 185"/>
                  <a:gd name="T51" fmla="*/ 174 h 174"/>
                  <a:gd name="T52" fmla="*/ 58 w 185"/>
                  <a:gd name="T53" fmla="*/ 172 h 174"/>
                  <a:gd name="T54" fmla="*/ 36 w 185"/>
                  <a:gd name="T55" fmla="*/ 171 h 174"/>
                  <a:gd name="T56" fmla="*/ 23 w 185"/>
                  <a:gd name="T57" fmla="*/ 171 h 174"/>
                  <a:gd name="T58" fmla="*/ 8 w 185"/>
                  <a:gd name="T59" fmla="*/ 171 h 174"/>
                  <a:gd name="T60" fmla="*/ 3 w 185"/>
                  <a:gd name="T61" fmla="*/ 169 h 174"/>
                  <a:gd name="T62" fmla="*/ 4 w 185"/>
                  <a:gd name="T63" fmla="*/ 167 h 174"/>
                  <a:gd name="T64" fmla="*/ 7 w 185"/>
                  <a:gd name="T65" fmla="*/ 167 h 174"/>
                  <a:gd name="T66" fmla="*/ 15 w 185"/>
                  <a:gd name="T67" fmla="*/ 166 h 174"/>
                  <a:gd name="T68" fmla="*/ 20 w 185"/>
                  <a:gd name="T69" fmla="*/ 162 h 174"/>
                  <a:gd name="T70" fmla="*/ 21 w 185"/>
                  <a:gd name="T71" fmla="*/ 154 h 174"/>
                  <a:gd name="T72" fmla="*/ 23 w 185"/>
                  <a:gd name="T73" fmla="*/ 105 h 174"/>
                  <a:gd name="T74" fmla="*/ 50 w 185"/>
                  <a:gd name="T75" fmla="*/ 91 h 174"/>
                  <a:gd name="T76" fmla="*/ 52 w 185"/>
                  <a:gd name="T77" fmla="*/ 137 h 174"/>
                  <a:gd name="T78" fmla="*/ 52 w 185"/>
                  <a:gd name="T79" fmla="*/ 146 h 174"/>
                  <a:gd name="T80" fmla="*/ 54 w 185"/>
                  <a:gd name="T81" fmla="*/ 154 h 174"/>
                  <a:gd name="T82" fmla="*/ 57 w 185"/>
                  <a:gd name="T83" fmla="*/ 157 h 174"/>
                  <a:gd name="T84" fmla="*/ 71 w 185"/>
                  <a:gd name="T85" fmla="*/ 162 h 174"/>
                  <a:gd name="T86" fmla="*/ 83 w 185"/>
                  <a:gd name="T87" fmla="*/ 162 h 174"/>
                  <a:gd name="T88" fmla="*/ 114 w 185"/>
                  <a:gd name="T89" fmla="*/ 159 h 174"/>
                  <a:gd name="T90" fmla="*/ 136 w 185"/>
                  <a:gd name="T91" fmla="*/ 146 h 174"/>
                  <a:gd name="T92" fmla="*/ 141 w 185"/>
                  <a:gd name="T93" fmla="*/ 141 h 174"/>
                  <a:gd name="T94" fmla="*/ 148 w 185"/>
                  <a:gd name="T95" fmla="*/ 129 h 174"/>
                  <a:gd name="T96" fmla="*/ 153 w 185"/>
                  <a:gd name="T97" fmla="*/ 107 h 174"/>
                  <a:gd name="T98" fmla="*/ 154 w 185"/>
                  <a:gd name="T99" fmla="*/ 90 h 174"/>
                  <a:gd name="T100" fmla="*/ 153 w 185"/>
                  <a:gd name="T101" fmla="*/ 70 h 174"/>
                  <a:gd name="T102" fmla="*/ 148 w 185"/>
                  <a:gd name="T103" fmla="*/ 54 h 174"/>
                  <a:gd name="T104" fmla="*/ 133 w 185"/>
                  <a:gd name="T105" fmla="*/ 33 h 174"/>
                  <a:gd name="T106" fmla="*/ 125 w 185"/>
                  <a:gd name="T107" fmla="*/ 26 h 174"/>
                  <a:gd name="T108" fmla="*/ 108 w 185"/>
                  <a:gd name="T109" fmla="*/ 17 h 174"/>
                  <a:gd name="T110" fmla="*/ 83 w 185"/>
                  <a:gd name="T111" fmla="*/ 12 h 174"/>
                  <a:gd name="T112" fmla="*/ 69 w 185"/>
                  <a:gd name="T113" fmla="*/ 10 h 174"/>
                  <a:gd name="T114" fmla="*/ 54 w 185"/>
                  <a:gd name="T115" fmla="*/ 12 h 174"/>
                  <a:gd name="T116" fmla="*/ 52 w 185"/>
                  <a:gd name="T117" fmla="*/ 14 h 174"/>
                  <a:gd name="T118" fmla="*/ 52 w 185"/>
                  <a:gd name="T119" fmla="*/ 17 h 174"/>
                  <a:gd name="T120" fmla="*/ 50 w 185"/>
                  <a:gd name="T121" fmla="*/ 9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5" h="174">
                    <a:moveTo>
                      <a:pt x="23" y="66"/>
                    </a:moveTo>
                    <a:lnTo>
                      <a:pt x="23" y="66"/>
                    </a:lnTo>
                    <a:lnTo>
                      <a:pt x="23" y="17"/>
                    </a:lnTo>
                    <a:lnTo>
                      <a:pt x="23" y="17"/>
                    </a:lnTo>
                    <a:lnTo>
                      <a:pt x="21" y="13"/>
                    </a:lnTo>
                    <a:lnTo>
                      <a:pt x="20" y="9"/>
                    </a:lnTo>
                    <a:lnTo>
                      <a:pt x="17" y="7"/>
                    </a:lnTo>
                    <a:lnTo>
                      <a:pt x="12" y="5"/>
                    </a:lnTo>
                    <a:lnTo>
                      <a:pt x="12" y="5"/>
                    </a:lnTo>
                    <a:lnTo>
                      <a:pt x="3" y="4"/>
                    </a:lnTo>
                    <a:lnTo>
                      <a:pt x="3" y="4"/>
                    </a:lnTo>
                    <a:lnTo>
                      <a:pt x="0" y="4"/>
                    </a:lnTo>
                    <a:lnTo>
                      <a:pt x="0" y="3"/>
                    </a:lnTo>
                    <a:lnTo>
                      <a:pt x="0" y="3"/>
                    </a:lnTo>
                    <a:lnTo>
                      <a:pt x="0" y="0"/>
                    </a:lnTo>
                    <a:lnTo>
                      <a:pt x="4" y="0"/>
                    </a:lnTo>
                    <a:lnTo>
                      <a:pt x="4" y="0"/>
                    </a:lnTo>
                    <a:lnTo>
                      <a:pt x="37" y="1"/>
                    </a:lnTo>
                    <a:lnTo>
                      <a:pt x="37" y="1"/>
                    </a:lnTo>
                    <a:lnTo>
                      <a:pt x="73" y="0"/>
                    </a:lnTo>
                    <a:lnTo>
                      <a:pt x="73" y="0"/>
                    </a:lnTo>
                    <a:lnTo>
                      <a:pt x="95" y="0"/>
                    </a:lnTo>
                    <a:lnTo>
                      <a:pt x="107" y="1"/>
                    </a:lnTo>
                    <a:lnTo>
                      <a:pt x="119" y="3"/>
                    </a:lnTo>
                    <a:lnTo>
                      <a:pt x="131" y="7"/>
                    </a:lnTo>
                    <a:lnTo>
                      <a:pt x="143" y="10"/>
                    </a:lnTo>
                    <a:lnTo>
                      <a:pt x="153" y="17"/>
                    </a:lnTo>
                    <a:lnTo>
                      <a:pt x="164" y="26"/>
                    </a:lnTo>
                    <a:lnTo>
                      <a:pt x="164" y="26"/>
                    </a:lnTo>
                    <a:lnTo>
                      <a:pt x="172" y="36"/>
                    </a:lnTo>
                    <a:lnTo>
                      <a:pt x="178" y="49"/>
                    </a:lnTo>
                    <a:lnTo>
                      <a:pt x="181" y="57"/>
                    </a:lnTo>
                    <a:lnTo>
                      <a:pt x="183" y="64"/>
                    </a:lnTo>
                    <a:lnTo>
                      <a:pt x="185" y="74"/>
                    </a:lnTo>
                    <a:lnTo>
                      <a:pt x="185" y="83"/>
                    </a:lnTo>
                    <a:lnTo>
                      <a:pt x="185" y="83"/>
                    </a:lnTo>
                    <a:lnTo>
                      <a:pt x="185" y="93"/>
                    </a:lnTo>
                    <a:lnTo>
                      <a:pt x="183" y="104"/>
                    </a:lnTo>
                    <a:lnTo>
                      <a:pt x="181" y="112"/>
                    </a:lnTo>
                    <a:lnTo>
                      <a:pt x="177" y="121"/>
                    </a:lnTo>
                    <a:lnTo>
                      <a:pt x="174" y="128"/>
                    </a:lnTo>
                    <a:lnTo>
                      <a:pt x="169" y="136"/>
                    </a:lnTo>
                    <a:lnTo>
                      <a:pt x="160" y="146"/>
                    </a:lnTo>
                    <a:lnTo>
                      <a:pt x="160" y="146"/>
                    </a:lnTo>
                    <a:lnTo>
                      <a:pt x="150" y="155"/>
                    </a:lnTo>
                    <a:lnTo>
                      <a:pt x="143" y="159"/>
                    </a:lnTo>
                    <a:lnTo>
                      <a:pt x="135" y="163"/>
                    </a:lnTo>
                    <a:lnTo>
                      <a:pt x="124" y="167"/>
                    </a:lnTo>
                    <a:lnTo>
                      <a:pt x="112" y="171"/>
                    </a:lnTo>
                    <a:lnTo>
                      <a:pt x="99" y="172"/>
                    </a:lnTo>
                    <a:lnTo>
                      <a:pt x="85" y="174"/>
                    </a:lnTo>
                    <a:lnTo>
                      <a:pt x="85" y="174"/>
                    </a:lnTo>
                    <a:lnTo>
                      <a:pt x="58" y="172"/>
                    </a:lnTo>
                    <a:lnTo>
                      <a:pt x="58" y="172"/>
                    </a:lnTo>
                    <a:lnTo>
                      <a:pt x="36" y="171"/>
                    </a:lnTo>
                    <a:lnTo>
                      <a:pt x="36" y="171"/>
                    </a:lnTo>
                    <a:lnTo>
                      <a:pt x="23" y="171"/>
                    </a:lnTo>
                    <a:lnTo>
                      <a:pt x="23" y="171"/>
                    </a:lnTo>
                    <a:lnTo>
                      <a:pt x="8" y="171"/>
                    </a:lnTo>
                    <a:lnTo>
                      <a:pt x="8" y="171"/>
                    </a:lnTo>
                    <a:lnTo>
                      <a:pt x="4" y="171"/>
                    </a:lnTo>
                    <a:lnTo>
                      <a:pt x="3" y="169"/>
                    </a:lnTo>
                    <a:lnTo>
                      <a:pt x="3" y="169"/>
                    </a:lnTo>
                    <a:lnTo>
                      <a:pt x="4" y="167"/>
                    </a:lnTo>
                    <a:lnTo>
                      <a:pt x="7" y="167"/>
                    </a:lnTo>
                    <a:lnTo>
                      <a:pt x="7" y="167"/>
                    </a:lnTo>
                    <a:lnTo>
                      <a:pt x="15" y="166"/>
                    </a:lnTo>
                    <a:lnTo>
                      <a:pt x="15" y="166"/>
                    </a:lnTo>
                    <a:lnTo>
                      <a:pt x="17" y="165"/>
                    </a:lnTo>
                    <a:lnTo>
                      <a:pt x="20" y="162"/>
                    </a:lnTo>
                    <a:lnTo>
                      <a:pt x="21" y="154"/>
                    </a:lnTo>
                    <a:lnTo>
                      <a:pt x="21" y="154"/>
                    </a:lnTo>
                    <a:lnTo>
                      <a:pt x="23" y="134"/>
                    </a:lnTo>
                    <a:lnTo>
                      <a:pt x="23" y="105"/>
                    </a:lnTo>
                    <a:lnTo>
                      <a:pt x="23" y="66"/>
                    </a:lnTo>
                    <a:close/>
                    <a:moveTo>
                      <a:pt x="50" y="91"/>
                    </a:moveTo>
                    <a:lnTo>
                      <a:pt x="50" y="91"/>
                    </a:lnTo>
                    <a:lnTo>
                      <a:pt x="52" y="137"/>
                    </a:lnTo>
                    <a:lnTo>
                      <a:pt x="52" y="137"/>
                    </a:lnTo>
                    <a:lnTo>
                      <a:pt x="52" y="146"/>
                    </a:lnTo>
                    <a:lnTo>
                      <a:pt x="53" y="150"/>
                    </a:lnTo>
                    <a:lnTo>
                      <a:pt x="54" y="154"/>
                    </a:lnTo>
                    <a:lnTo>
                      <a:pt x="54" y="154"/>
                    </a:lnTo>
                    <a:lnTo>
                      <a:pt x="57" y="157"/>
                    </a:lnTo>
                    <a:lnTo>
                      <a:pt x="64" y="159"/>
                    </a:lnTo>
                    <a:lnTo>
                      <a:pt x="71" y="162"/>
                    </a:lnTo>
                    <a:lnTo>
                      <a:pt x="83" y="162"/>
                    </a:lnTo>
                    <a:lnTo>
                      <a:pt x="83" y="162"/>
                    </a:lnTo>
                    <a:lnTo>
                      <a:pt x="99" y="162"/>
                    </a:lnTo>
                    <a:lnTo>
                      <a:pt x="114" y="159"/>
                    </a:lnTo>
                    <a:lnTo>
                      <a:pt x="125" y="154"/>
                    </a:lnTo>
                    <a:lnTo>
                      <a:pt x="136" y="146"/>
                    </a:lnTo>
                    <a:lnTo>
                      <a:pt x="136" y="146"/>
                    </a:lnTo>
                    <a:lnTo>
                      <a:pt x="141" y="141"/>
                    </a:lnTo>
                    <a:lnTo>
                      <a:pt x="145" y="136"/>
                    </a:lnTo>
                    <a:lnTo>
                      <a:pt x="148" y="129"/>
                    </a:lnTo>
                    <a:lnTo>
                      <a:pt x="150" y="122"/>
                    </a:lnTo>
                    <a:lnTo>
                      <a:pt x="153" y="107"/>
                    </a:lnTo>
                    <a:lnTo>
                      <a:pt x="154" y="90"/>
                    </a:lnTo>
                    <a:lnTo>
                      <a:pt x="154" y="90"/>
                    </a:lnTo>
                    <a:lnTo>
                      <a:pt x="154" y="79"/>
                    </a:lnTo>
                    <a:lnTo>
                      <a:pt x="153" y="70"/>
                    </a:lnTo>
                    <a:lnTo>
                      <a:pt x="150" y="62"/>
                    </a:lnTo>
                    <a:lnTo>
                      <a:pt x="148" y="54"/>
                    </a:lnTo>
                    <a:lnTo>
                      <a:pt x="140" y="42"/>
                    </a:lnTo>
                    <a:lnTo>
                      <a:pt x="133" y="33"/>
                    </a:lnTo>
                    <a:lnTo>
                      <a:pt x="133" y="33"/>
                    </a:lnTo>
                    <a:lnTo>
                      <a:pt x="125" y="26"/>
                    </a:lnTo>
                    <a:lnTo>
                      <a:pt x="116" y="21"/>
                    </a:lnTo>
                    <a:lnTo>
                      <a:pt x="108" y="17"/>
                    </a:lnTo>
                    <a:lnTo>
                      <a:pt x="99" y="14"/>
                    </a:lnTo>
                    <a:lnTo>
                      <a:pt x="83" y="12"/>
                    </a:lnTo>
                    <a:lnTo>
                      <a:pt x="69" y="10"/>
                    </a:lnTo>
                    <a:lnTo>
                      <a:pt x="69" y="10"/>
                    </a:lnTo>
                    <a:lnTo>
                      <a:pt x="60" y="10"/>
                    </a:lnTo>
                    <a:lnTo>
                      <a:pt x="54" y="12"/>
                    </a:lnTo>
                    <a:lnTo>
                      <a:pt x="54" y="12"/>
                    </a:lnTo>
                    <a:lnTo>
                      <a:pt x="52" y="14"/>
                    </a:lnTo>
                    <a:lnTo>
                      <a:pt x="52" y="17"/>
                    </a:lnTo>
                    <a:lnTo>
                      <a:pt x="52" y="17"/>
                    </a:lnTo>
                    <a:lnTo>
                      <a:pt x="50" y="62"/>
                    </a:lnTo>
                    <a:lnTo>
                      <a:pt x="5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sp>
            <p:nvSpPr>
              <p:cNvPr id="54" name="Freeform 149">
                <a:extLst>
                  <a:ext uri="{FF2B5EF4-FFF2-40B4-BE49-F238E27FC236}">
                    <a16:creationId xmlns:a16="http://schemas.microsoft.com/office/drawing/2014/main" id="{79CF778F-6760-AA42-AD7D-789BFE48343C}"/>
                  </a:ext>
                </a:extLst>
              </p:cNvPr>
              <p:cNvSpPr>
                <a:spLocks/>
              </p:cNvSpPr>
              <p:nvPr/>
            </p:nvSpPr>
            <p:spPr bwMode="auto">
              <a:xfrm>
                <a:off x="4876418" y="2357718"/>
                <a:ext cx="90191" cy="126266"/>
              </a:xfrm>
              <a:custGeom>
                <a:avLst/>
                <a:gdLst>
                  <a:gd name="T0" fmla="*/ 20 w 105"/>
                  <a:gd name="T1" fmla="*/ 17 h 147"/>
                  <a:gd name="T2" fmla="*/ 18 w 105"/>
                  <a:gd name="T3" fmla="*/ 9 h 147"/>
                  <a:gd name="T4" fmla="*/ 12 w 105"/>
                  <a:gd name="T5" fmla="*/ 6 h 147"/>
                  <a:gd name="T6" fmla="*/ 1 w 105"/>
                  <a:gd name="T7" fmla="*/ 5 h 147"/>
                  <a:gd name="T8" fmla="*/ 1 w 105"/>
                  <a:gd name="T9" fmla="*/ 2 h 147"/>
                  <a:gd name="T10" fmla="*/ 33 w 105"/>
                  <a:gd name="T11" fmla="*/ 2 h 147"/>
                  <a:gd name="T12" fmla="*/ 88 w 105"/>
                  <a:gd name="T13" fmla="*/ 2 h 147"/>
                  <a:gd name="T14" fmla="*/ 99 w 105"/>
                  <a:gd name="T15" fmla="*/ 0 h 147"/>
                  <a:gd name="T16" fmla="*/ 100 w 105"/>
                  <a:gd name="T17" fmla="*/ 2 h 147"/>
                  <a:gd name="T18" fmla="*/ 99 w 105"/>
                  <a:gd name="T19" fmla="*/ 14 h 147"/>
                  <a:gd name="T20" fmla="*/ 97 w 105"/>
                  <a:gd name="T21" fmla="*/ 27 h 147"/>
                  <a:gd name="T22" fmla="*/ 96 w 105"/>
                  <a:gd name="T23" fmla="*/ 30 h 147"/>
                  <a:gd name="T24" fmla="*/ 93 w 105"/>
                  <a:gd name="T25" fmla="*/ 27 h 147"/>
                  <a:gd name="T26" fmla="*/ 92 w 105"/>
                  <a:gd name="T27" fmla="*/ 21 h 147"/>
                  <a:gd name="T28" fmla="*/ 86 w 105"/>
                  <a:gd name="T29" fmla="*/ 14 h 147"/>
                  <a:gd name="T30" fmla="*/ 49 w 105"/>
                  <a:gd name="T31" fmla="*/ 13 h 147"/>
                  <a:gd name="T32" fmla="*/ 47 w 105"/>
                  <a:gd name="T33" fmla="*/ 14 h 147"/>
                  <a:gd name="T34" fmla="*/ 47 w 105"/>
                  <a:gd name="T35" fmla="*/ 63 h 147"/>
                  <a:gd name="T36" fmla="*/ 83 w 105"/>
                  <a:gd name="T37" fmla="*/ 64 h 147"/>
                  <a:gd name="T38" fmla="*/ 92 w 105"/>
                  <a:gd name="T39" fmla="*/ 60 h 147"/>
                  <a:gd name="T40" fmla="*/ 96 w 105"/>
                  <a:gd name="T41" fmla="*/ 58 h 147"/>
                  <a:gd name="T42" fmla="*/ 97 w 105"/>
                  <a:gd name="T43" fmla="*/ 60 h 147"/>
                  <a:gd name="T44" fmla="*/ 96 w 105"/>
                  <a:gd name="T45" fmla="*/ 75 h 147"/>
                  <a:gd name="T46" fmla="*/ 95 w 105"/>
                  <a:gd name="T47" fmla="*/ 91 h 147"/>
                  <a:gd name="T48" fmla="*/ 93 w 105"/>
                  <a:gd name="T49" fmla="*/ 92 h 147"/>
                  <a:gd name="T50" fmla="*/ 91 w 105"/>
                  <a:gd name="T51" fmla="*/ 91 h 147"/>
                  <a:gd name="T52" fmla="*/ 90 w 105"/>
                  <a:gd name="T53" fmla="*/ 80 h 147"/>
                  <a:gd name="T54" fmla="*/ 79 w 105"/>
                  <a:gd name="T55" fmla="*/ 75 h 147"/>
                  <a:gd name="T56" fmla="*/ 49 w 105"/>
                  <a:gd name="T57" fmla="*/ 75 h 147"/>
                  <a:gd name="T58" fmla="*/ 47 w 105"/>
                  <a:gd name="T59" fmla="*/ 92 h 147"/>
                  <a:gd name="T60" fmla="*/ 47 w 105"/>
                  <a:gd name="T61" fmla="*/ 121 h 147"/>
                  <a:gd name="T62" fmla="*/ 50 w 105"/>
                  <a:gd name="T63" fmla="*/ 131 h 147"/>
                  <a:gd name="T64" fmla="*/ 61 w 105"/>
                  <a:gd name="T65" fmla="*/ 135 h 147"/>
                  <a:gd name="T66" fmla="*/ 83 w 105"/>
                  <a:gd name="T67" fmla="*/ 137 h 147"/>
                  <a:gd name="T68" fmla="*/ 92 w 105"/>
                  <a:gd name="T69" fmla="*/ 134 h 147"/>
                  <a:gd name="T70" fmla="*/ 100 w 105"/>
                  <a:gd name="T71" fmla="*/ 125 h 147"/>
                  <a:gd name="T72" fmla="*/ 103 w 105"/>
                  <a:gd name="T73" fmla="*/ 118 h 147"/>
                  <a:gd name="T74" fmla="*/ 104 w 105"/>
                  <a:gd name="T75" fmla="*/ 117 h 147"/>
                  <a:gd name="T76" fmla="*/ 105 w 105"/>
                  <a:gd name="T77" fmla="*/ 121 h 147"/>
                  <a:gd name="T78" fmla="*/ 103 w 105"/>
                  <a:gd name="T79" fmla="*/ 143 h 147"/>
                  <a:gd name="T80" fmla="*/ 92 w 105"/>
                  <a:gd name="T81" fmla="*/ 147 h 147"/>
                  <a:gd name="T82" fmla="*/ 55 w 105"/>
                  <a:gd name="T83" fmla="*/ 147 h 147"/>
                  <a:gd name="T84" fmla="*/ 21 w 105"/>
                  <a:gd name="T85" fmla="*/ 147 h 147"/>
                  <a:gd name="T86" fmla="*/ 7 w 105"/>
                  <a:gd name="T87" fmla="*/ 147 h 147"/>
                  <a:gd name="T88" fmla="*/ 4 w 105"/>
                  <a:gd name="T89" fmla="*/ 145 h 147"/>
                  <a:gd name="T90" fmla="*/ 7 w 105"/>
                  <a:gd name="T91" fmla="*/ 143 h 147"/>
                  <a:gd name="T92" fmla="*/ 16 w 105"/>
                  <a:gd name="T93" fmla="*/ 142 h 147"/>
                  <a:gd name="T94" fmla="*/ 20 w 105"/>
                  <a:gd name="T95" fmla="*/ 133 h 147"/>
                  <a:gd name="T96" fmla="*/ 20 w 105"/>
                  <a:gd name="T97" fmla="*/ 5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147">
                    <a:moveTo>
                      <a:pt x="20" y="58"/>
                    </a:moveTo>
                    <a:lnTo>
                      <a:pt x="20" y="58"/>
                    </a:lnTo>
                    <a:lnTo>
                      <a:pt x="20" y="17"/>
                    </a:lnTo>
                    <a:lnTo>
                      <a:pt x="20" y="17"/>
                    </a:lnTo>
                    <a:lnTo>
                      <a:pt x="20" y="13"/>
                    </a:lnTo>
                    <a:lnTo>
                      <a:pt x="18" y="9"/>
                    </a:lnTo>
                    <a:lnTo>
                      <a:pt x="16" y="8"/>
                    </a:lnTo>
                    <a:lnTo>
                      <a:pt x="12" y="6"/>
                    </a:lnTo>
                    <a:lnTo>
                      <a:pt x="12" y="6"/>
                    </a:lnTo>
                    <a:lnTo>
                      <a:pt x="4" y="5"/>
                    </a:lnTo>
                    <a:lnTo>
                      <a:pt x="4" y="5"/>
                    </a:lnTo>
                    <a:lnTo>
                      <a:pt x="1" y="5"/>
                    </a:lnTo>
                    <a:lnTo>
                      <a:pt x="0" y="4"/>
                    </a:lnTo>
                    <a:lnTo>
                      <a:pt x="0" y="4"/>
                    </a:lnTo>
                    <a:lnTo>
                      <a:pt x="1" y="2"/>
                    </a:lnTo>
                    <a:lnTo>
                      <a:pt x="5" y="1"/>
                    </a:lnTo>
                    <a:lnTo>
                      <a:pt x="5" y="1"/>
                    </a:lnTo>
                    <a:lnTo>
                      <a:pt x="33" y="2"/>
                    </a:lnTo>
                    <a:lnTo>
                      <a:pt x="33" y="2"/>
                    </a:lnTo>
                    <a:lnTo>
                      <a:pt x="88" y="2"/>
                    </a:lnTo>
                    <a:lnTo>
                      <a:pt x="88" y="2"/>
                    </a:lnTo>
                    <a:lnTo>
                      <a:pt x="96" y="1"/>
                    </a:lnTo>
                    <a:lnTo>
                      <a:pt x="96" y="1"/>
                    </a:lnTo>
                    <a:lnTo>
                      <a:pt x="99" y="0"/>
                    </a:lnTo>
                    <a:lnTo>
                      <a:pt x="99" y="0"/>
                    </a:lnTo>
                    <a:lnTo>
                      <a:pt x="100" y="1"/>
                    </a:lnTo>
                    <a:lnTo>
                      <a:pt x="100" y="2"/>
                    </a:lnTo>
                    <a:lnTo>
                      <a:pt x="100" y="2"/>
                    </a:lnTo>
                    <a:lnTo>
                      <a:pt x="100" y="5"/>
                    </a:lnTo>
                    <a:lnTo>
                      <a:pt x="99" y="14"/>
                    </a:lnTo>
                    <a:lnTo>
                      <a:pt x="99" y="14"/>
                    </a:lnTo>
                    <a:lnTo>
                      <a:pt x="97" y="27"/>
                    </a:lnTo>
                    <a:lnTo>
                      <a:pt x="97" y="27"/>
                    </a:lnTo>
                    <a:lnTo>
                      <a:pt x="97" y="29"/>
                    </a:lnTo>
                    <a:lnTo>
                      <a:pt x="96" y="30"/>
                    </a:lnTo>
                    <a:lnTo>
                      <a:pt x="96" y="30"/>
                    </a:lnTo>
                    <a:lnTo>
                      <a:pt x="95" y="30"/>
                    </a:lnTo>
                    <a:lnTo>
                      <a:pt x="93" y="27"/>
                    </a:lnTo>
                    <a:lnTo>
                      <a:pt x="93" y="27"/>
                    </a:lnTo>
                    <a:lnTo>
                      <a:pt x="93" y="25"/>
                    </a:lnTo>
                    <a:lnTo>
                      <a:pt x="92" y="21"/>
                    </a:lnTo>
                    <a:lnTo>
                      <a:pt x="92" y="21"/>
                    </a:lnTo>
                    <a:lnTo>
                      <a:pt x="91" y="18"/>
                    </a:lnTo>
                    <a:lnTo>
                      <a:pt x="90" y="15"/>
                    </a:lnTo>
                    <a:lnTo>
                      <a:pt x="86" y="14"/>
                    </a:lnTo>
                    <a:lnTo>
                      <a:pt x="79" y="14"/>
                    </a:lnTo>
                    <a:lnTo>
                      <a:pt x="79" y="14"/>
                    </a:lnTo>
                    <a:lnTo>
                      <a:pt x="49" y="13"/>
                    </a:lnTo>
                    <a:lnTo>
                      <a:pt x="49" y="13"/>
                    </a:lnTo>
                    <a:lnTo>
                      <a:pt x="47" y="13"/>
                    </a:lnTo>
                    <a:lnTo>
                      <a:pt x="47" y="14"/>
                    </a:lnTo>
                    <a:lnTo>
                      <a:pt x="47" y="62"/>
                    </a:lnTo>
                    <a:lnTo>
                      <a:pt x="47" y="62"/>
                    </a:lnTo>
                    <a:lnTo>
                      <a:pt x="47" y="63"/>
                    </a:lnTo>
                    <a:lnTo>
                      <a:pt x="49" y="64"/>
                    </a:lnTo>
                    <a:lnTo>
                      <a:pt x="49" y="64"/>
                    </a:lnTo>
                    <a:lnTo>
                      <a:pt x="83" y="64"/>
                    </a:lnTo>
                    <a:lnTo>
                      <a:pt x="83" y="64"/>
                    </a:lnTo>
                    <a:lnTo>
                      <a:pt x="90" y="63"/>
                    </a:lnTo>
                    <a:lnTo>
                      <a:pt x="92" y="60"/>
                    </a:lnTo>
                    <a:lnTo>
                      <a:pt x="92" y="60"/>
                    </a:lnTo>
                    <a:lnTo>
                      <a:pt x="95" y="59"/>
                    </a:lnTo>
                    <a:lnTo>
                      <a:pt x="96" y="58"/>
                    </a:lnTo>
                    <a:lnTo>
                      <a:pt x="96" y="58"/>
                    </a:lnTo>
                    <a:lnTo>
                      <a:pt x="97" y="59"/>
                    </a:lnTo>
                    <a:lnTo>
                      <a:pt x="97" y="60"/>
                    </a:lnTo>
                    <a:lnTo>
                      <a:pt x="97" y="60"/>
                    </a:lnTo>
                    <a:lnTo>
                      <a:pt x="96" y="75"/>
                    </a:lnTo>
                    <a:lnTo>
                      <a:pt x="96" y="75"/>
                    </a:lnTo>
                    <a:lnTo>
                      <a:pt x="95" y="87"/>
                    </a:lnTo>
                    <a:lnTo>
                      <a:pt x="95" y="87"/>
                    </a:lnTo>
                    <a:lnTo>
                      <a:pt x="95" y="91"/>
                    </a:lnTo>
                    <a:lnTo>
                      <a:pt x="93" y="91"/>
                    </a:lnTo>
                    <a:lnTo>
                      <a:pt x="93" y="92"/>
                    </a:lnTo>
                    <a:lnTo>
                      <a:pt x="93" y="92"/>
                    </a:lnTo>
                    <a:lnTo>
                      <a:pt x="92" y="91"/>
                    </a:lnTo>
                    <a:lnTo>
                      <a:pt x="91" y="91"/>
                    </a:lnTo>
                    <a:lnTo>
                      <a:pt x="91" y="91"/>
                    </a:lnTo>
                    <a:lnTo>
                      <a:pt x="91" y="83"/>
                    </a:lnTo>
                    <a:lnTo>
                      <a:pt x="91" y="83"/>
                    </a:lnTo>
                    <a:lnTo>
                      <a:pt x="90" y="80"/>
                    </a:lnTo>
                    <a:lnTo>
                      <a:pt x="87" y="77"/>
                    </a:lnTo>
                    <a:lnTo>
                      <a:pt x="84" y="76"/>
                    </a:lnTo>
                    <a:lnTo>
                      <a:pt x="79" y="75"/>
                    </a:lnTo>
                    <a:lnTo>
                      <a:pt x="79" y="75"/>
                    </a:lnTo>
                    <a:lnTo>
                      <a:pt x="49" y="75"/>
                    </a:lnTo>
                    <a:lnTo>
                      <a:pt x="49" y="75"/>
                    </a:lnTo>
                    <a:lnTo>
                      <a:pt x="47" y="75"/>
                    </a:lnTo>
                    <a:lnTo>
                      <a:pt x="47" y="76"/>
                    </a:lnTo>
                    <a:lnTo>
                      <a:pt x="47" y="92"/>
                    </a:lnTo>
                    <a:lnTo>
                      <a:pt x="47" y="92"/>
                    </a:lnTo>
                    <a:lnTo>
                      <a:pt x="47" y="121"/>
                    </a:lnTo>
                    <a:lnTo>
                      <a:pt x="47" y="121"/>
                    </a:lnTo>
                    <a:lnTo>
                      <a:pt x="47" y="125"/>
                    </a:lnTo>
                    <a:lnTo>
                      <a:pt x="49" y="129"/>
                    </a:lnTo>
                    <a:lnTo>
                      <a:pt x="50" y="131"/>
                    </a:lnTo>
                    <a:lnTo>
                      <a:pt x="53" y="134"/>
                    </a:lnTo>
                    <a:lnTo>
                      <a:pt x="57" y="135"/>
                    </a:lnTo>
                    <a:lnTo>
                      <a:pt x="61" y="135"/>
                    </a:lnTo>
                    <a:lnTo>
                      <a:pt x="74" y="137"/>
                    </a:lnTo>
                    <a:lnTo>
                      <a:pt x="74" y="137"/>
                    </a:lnTo>
                    <a:lnTo>
                      <a:pt x="83" y="137"/>
                    </a:lnTo>
                    <a:lnTo>
                      <a:pt x="88" y="135"/>
                    </a:lnTo>
                    <a:lnTo>
                      <a:pt x="92" y="134"/>
                    </a:lnTo>
                    <a:lnTo>
                      <a:pt x="92" y="134"/>
                    </a:lnTo>
                    <a:lnTo>
                      <a:pt x="96" y="131"/>
                    </a:lnTo>
                    <a:lnTo>
                      <a:pt x="99" y="129"/>
                    </a:lnTo>
                    <a:lnTo>
                      <a:pt x="100" y="125"/>
                    </a:lnTo>
                    <a:lnTo>
                      <a:pt x="101" y="120"/>
                    </a:lnTo>
                    <a:lnTo>
                      <a:pt x="101" y="120"/>
                    </a:lnTo>
                    <a:lnTo>
                      <a:pt x="103" y="118"/>
                    </a:lnTo>
                    <a:lnTo>
                      <a:pt x="104" y="117"/>
                    </a:lnTo>
                    <a:lnTo>
                      <a:pt x="104" y="117"/>
                    </a:lnTo>
                    <a:lnTo>
                      <a:pt x="104" y="117"/>
                    </a:lnTo>
                    <a:lnTo>
                      <a:pt x="105" y="118"/>
                    </a:lnTo>
                    <a:lnTo>
                      <a:pt x="105" y="121"/>
                    </a:lnTo>
                    <a:lnTo>
                      <a:pt x="105" y="121"/>
                    </a:lnTo>
                    <a:lnTo>
                      <a:pt x="104" y="133"/>
                    </a:lnTo>
                    <a:lnTo>
                      <a:pt x="103" y="143"/>
                    </a:lnTo>
                    <a:lnTo>
                      <a:pt x="103" y="143"/>
                    </a:lnTo>
                    <a:lnTo>
                      <a:pt x="101" y="146"/>
                    </a:lnTo>
                    <a:lnTo>
                      <a:pt x="100" y="147"/>
                    </a:lnTo>
                    <a:lnTo>
                      <a:pt x="92" y="147"/>
                    </a:lnTo>
                    <a:lnTo>
                      <a:pt x="92" y="147"/>
                    </a:lnTo>
                    <a:lnTo>
                      <a:pt x="55" y="147"/>
                    </a:lnTo>
                    <a:lnTo>
                      <a:pt x="55" y="147"/>
                    </a:lnTo>
                    <a:lnTo>
                      <a:pt x="33" y="147"/>
                    </a:lnTo>
                    <a:lnTo>
                      <a:pt x="33" y="147"/>
                    </a:lnTo>
                    <a:lnTo>
                      <a:pt x="21" y="147"/>
                    </a:lnTo>
                    <a:lnTo>
                      <a:pt x="21" y="147"/>
                    </a:lnTo>
                    <a:lnTo>
                      <a:pt x="7" y="147"/>
                    </a:lnTo>
                    <a:lnTo>
                      <a:pt x="7" y="147"/>
                    </a:lnTo>
                    <a:lnTo>
                      <a:pt x="4" y="147"/>
                    </a:lnTo>
                    <a:lnTo>
                      <a:pt x="4" y="145"/>
                    </a:lnTo>
                    <a:lnTo>
                      <a:pt x="4" y="145"/>
                    </a:lnTo>
                    <a:lnTo>
                      <a:pt x="4" y="143"/>
                    </a:lnTo>
                    <a:lnTo>
                      <a:pt x="7" y="143"/>
                    </a:lnTo>
                    <a:lnTo>
                      <a:pt x="7" y="143"/>
                    </a:lnTo>
                    <a:lnTo>
                      <a:pt x="13" y="142"/>
                    </a:lnTo>
                    <a:lnTo>
                      <a:pt x="13" y="142"/>
                    </a:lnTo>
                    <a:lnTo>
                      <a:pt x="16" y="142"/>
                    </a:lnTo>
                    <a:lnTo>
                      <a:pt x="17" y="139"/>
                    </a:lnTo>
                    <a:lnTo>
                      <a:pt x="20" y="133"/>
                    </a:lnTo>
                    <a:lnTo>
                      <a:pt x="20" y="133"/>
                    </a:lnTo>
                    <a:lnTo>
                      <a:pt x="20" y="116"/>
                    </a:lnTo>
                    <a:lnTo>
                      <a:pt x="20" y="92"/>
                    </a:lnTo>
                    <a:lnTo>
                      <a:pt x="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sp>
            <p:nvSpPr>
              <p:cNvPr id="55" name="Freeform 150">
                <a:extLst>
                  <a:ext uri="{FF2B5EF4-FFF2-40B4-BE49-F238E27FC236}">
                    <a16:creationId xmlns:a16="http://schemas.microsoft.com/office/drawing/2014/main" id="{65D28D84-46CD-8C4B-BAD0-B9150B330102}"/>
                  </a:ext>
                </a:extLst>
              </p:cNvPr>
              <p:cNvSpPr>
                <a:spLocks/>
              </p:cNvSpPr>
              <p:nvPr/>
            </p:nvSpPr>
            <p:spPr bwMode="auto">
              <a:xfrm>
                <a:off x="4983787" y="2356000"/>
                <a:ext cx="77306" cy="130561"/>
              </a:xfrm>
              <a:custGeom>
                <a:avLst/>
                <a:gdLst>
                  <a:gd name="T0" fmla="*/ 4 w 90"/>
                  <a:gd name="T1" fmla="*/ 147 h 152"/>
                  <a:gd name="T2" fmla="*/ 0 w 90"/>
                  <a:gd name="T3" fmla="*/ 140 h 152"/>
                  <a:gd name="T4" fmla="*/ 1 w 90"/>
                  <a:gd name="T5" fmla="*/ 115 h 152"/>
                  <a:gd name="T6" fmla="*/ 1 w 90"/>
                  <a:gd name="T7" fmla="*/ 111 h 152"/>
                  <a:gd name="T8" fmla="*/ 3 w 90"/>
                  <a:gd name="T9" fmla="*/ 110 h 152"/>
                  <a:gd name="T10" fmla="*/ 5 w 90"/>
                  <a:gd name="T11" fmla="*/ 112 h 152"/>
                  <a:gd name="T12" fmla="*/ 7 w 90"/>
                  <a:gd name="T13" fmla="*/ 123 h 152"/>
                  <a:gd name="T14" fmla="*/ 9 w 90"/>
                  <a:gd name="T15" fmla="*/ 128 h 152"/>
                  <a:gd name="T16" fmla="*/ 16 w 90"/>
                  <a:gd name="T17" fmla="*/ 135 h 152"/>
                  <a:gd name="T18" fmla="*/ 29 w 90"/>
                  <a:gd name="T19" fmla="*/ 141 h 152"/>
                  <a:gd name="T20" fmla="*/ 38 w 90"/>
                  <a:gd name="T21" fmla="*/ 141 h 152"/>
                  <a:gd name="T22" fmla="*/ 50 w 90"/>
                  <a:gd name="T23" fmla="*/ 140 h 152"/>
                  <a:gd name="T24" fmla="*/ 59 w 90"/>
                  <a:gd name="T25" fmla="*/ 135 h 152"/>
                  <a:gd name="T26" fmla="*/ 65 w 90"/>
                  <a:gd name="T27" fmla="*/ 127 h 152"/>
                  <a:gd name="T28" fmla="*/ 66 w 90"/>
                  <a:gd name="T29" fmla="*/ 118 h 152"/>
                  <a:gd name="T30" fmla="*/ 66 w 90"/>
                  <a:gd name="T31" fmla="*/ 111 h 152"/>
                  <a:gd name="T32" fmla="*/ 57 w 90"/>
                  <a:gd name="T33" fmla="*/ 98 h 152"/>
                  <a:gd name="T34" fmla="*/ 36 w 90"/>
                  <a:gd name="T35" fmla="*/ 83 h 152"/>
                  <a:gd name="T36" fmla="*/ 20 w 90"/>
                  <a:gd name="T37" fmla="*/ 73 h 152"/>
                  <a:gd name="T38" fmla="*/ 11 w 90"/>
                  <a:gd name="T39" fmla="*/ 62 h 152"/>
                  <a:gd name="T40" fmla="*/ 5 w 90"/>
                  <a:gd name="T41" fmla="*/ 52 h 152"/>
                  <a:gd name="T42" fmla="*/ 4 w 90"/>
                  <a:gd name="T43" fmla="*/ 40 h 152"/>
                  <a:gd name="T44" fmla="*/ 5 w 90"/>
                  <a:gd name="T45" fmla="*/ 31 h 152"/>
                  <a:gd name="T46" fmla="*/ 13 w 90"/>
                  <a:gd name="T47" fmla="*/ 17 h 152"/>
                  <a:gd name="T48" fmla="*/ 26 w 90"/>
                  <a:gd name="T49" fmla="*/ 7 h 152"/>
                  <a:gd name="T50" fmla="*/ 44 w 90"/>
                  <a:gd name="T51" fmla="*/ 2 h 152"/>
                  <a:gd name="T52" fmla="*/ 54 w 90"/>
                  <a:gd name="T53" fmla="*/ 0 h 152"/>
                  <a:gd name="T54" fmla="*/ 83 w 90"/>
                  <a:gd name="T55" fmla="*/ 4 h 152"/>
                  <a:gd name="T56" fmla="*/ 84 w 90"/>
                  <a:gd name="T57" fmla="*/ 4 h 152"/>
                  <a:gd name="T58" fmla="*/ 86 w 90"/>
                  <a:gd name="T59" fmla="*/ 7 h 152"/>
                  <a:gd name="T60" fmla="*/ 84 w 90"/>
                  <a:gd name="T61" fmla="*/ 29 h 152"/>
                  <a:gd name="T62" fmla="*/ 82 w 90"/>
                  <a:gd name="T63" fmla="*/ 36 h 152"/>
                  <a:gd name="T64" fmla="*/ 80 w 90"/>
                  <a:gd name="T65" fmla="*/ 35 h 152"/>
                  <a:gd name="T66" fmla="*/ 80 w 90"/>
                  <a:gd name="T67" fmla="*/ 32 h 152"/>
                  <a:gd name="T68" fmla="*/ 78 w 90"/>
                  <a:gd name="T69" fmla="*/ 24 h 152"/>
                  <a:gd name="T70" fmla="*/ 75 w 90"/>
                  <a:gd name="T71" fmla="*/ 20 h 152"/>
                  <a:gd name="T72" fmla="*/ 67 w 90"/>
                  <a:gd name="T73" fmla="*/ 14 h 152"/>
                  <a:gd name="T74" fmla="*/ 53 w 90"/>
                  <a:gd name="T75" fmla="*/ 11 h 152"/>
                  <a:gd name="T76" fmla="*/ 42 w 90"/>
                  <a:gd name="T77" fmla="*/ 12 h 152"/>
                  <a:gd name="T78" fmla="*/ 34 w 90"/>
                  <a:gd name="T79" fmla="*/ 16 h 152"/>
                  <a:gd name="T80" fmla="*/ 28 w 90"/>
                  <a:gd name="T81" fmla="*/ 23 h 152"/>
                  <a:gd name="T82" fmla="*/ 25 w 90"/>
                  <a:gd name="T83" fmla="*/ 31 h 152"/>
                  <a:gd name="T84" fmla="*/ 26 w 90"/>
                  <a:gd name="T85" fmla="*/ 37 h 152"/>
                  <a:gd name="T86" fmla="*/ 36 w 90"/>
                  <a:gd name="T87" fmla="*/ 49 h 152"/>
                  <a:gd name="T88" fmla="*/ 54 w 90"/>
                  <a:gd name="T89" fmla="*/ 61 h 152"/>
                  <a:gd name="T90" fmla="*/ 63 w 90"/>
                  <a:gd name="T91" fmla="*/ 66 h 152"/>
                  <a:gd name="T92" fmla="*/ 78 w 90"/>
                  <a:gd name="T93" fmla="*/ 78 h 152"/>
                  <a:gd name="T94" fmla="*/ 86 w 90"/>
                  <a:gd name="T95" fmla="*/ 89 h 152"/>
                  <a:gd name="T96" fmla="*/ 88 w 90"/>
                  <a:gd name="T97" fmla="*/ 102 h 152"/>
                  <a:gd name="T98" fmla="*/ 90 w 90"/>
                  <a:gd name="T99" fmla="*/ 108 h 152"/>
                  <a:gd name="T100" fmla="*/ 84 w 90"/>
                  <a:gd name="T101" fmla="*/ 127 h 152"/>
                  <a:gd name="T102" fmla="*/ 69 w 90"/>
                  <a:gd name="T103" fmla="*/ 144 h 152"/>
                  <a:gd name="T104" fmla="*/ 62 w 90"/>
                  <a:gd name="T105" fmla="*/ 148 h 152"/>
                  <a:gd name="T106" fmla="*/ 45 w 90"/>
                  <a:gd name="T107" fmla="*/ 152 h 152"/>
                  <a:gd name="T108" fmla="*/ 36 w 90"/>
                  <a:gd name="T109" fmla="*/ 152 h 152"/>
                  <a:gd name="T110" fmla="*/ 11 w 90"/>
                  <a:gd name="T111" fmla="*/ 149 h 152"/>
                  <a:gd name="T112" fmla="*/ 4 w 90"/>
                  <a:gd name="T113" fmla="*/ 14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 h="152">
                    <a:moveTo>
                      <a:pt x="4" y="147"/>
                    </a:moveTo>
                    <a:lnTo>
                      <a:pt x="4" y="147"/>
                    </a:lnTo>
                    <a:lnTo>
                      <a:pt x="0" y="144"/>
                    </a:lnTo>
                    <a:lnTo>
                      <a:pt x="0" y="140"/>
                    </a:lnTo>
                    <a:lnTo>
                      <a:pt x="0" y="140"/>
                    </a:lnTo>
                    <a:lnTo>
                      <a:pt x="1" y="115"/>
                    </a:lnTo>
                    <a:lnTo>
                      <a:pt x="1" y="115"/>
                    </a:lnTo>
                    <a:lnTo>
                      <a:pt x="1" y="111"/>
                    </a:lnTo>
                    <a:lnTo>
                      <a:pt x="3" y="110"/>
                    </a:lnTo>
                    <a:lnTo>
                      <a:pt x="3" y="110"/>
                    </a:lnTo>
                    <a:lnTo>
                      <a:pt x="5" y="111"/>
                    </a:lnTo>
                    <a:lnTo>
                      <a:pt x="5" y="112"/>
                    </a:lnTo>
                    <a:lnTo>
                      <a:pt x="5" y="112"/>
                    </a:lnTo>
                    <a:lnTo>
                      <a:pt x="7" y="123"/>
                    </a:lnTo>
                    <a:lnTo>
                      <a:pt x="7" y="123"/>
                    </a:lnTo>
                    <a:lnTo>
                      <a:pt x="9" y="128"/>
                    </a:lnTo>
                    <a:lnTo>
                      <a:pt x="12" y="132"/>
                    </a:lnTo>
                    <a:lnTo>
                      <a:pt x="16" y="135"/>
                    </a:lnTo>
                    <a:lnTo>
                      <a:pt x="20" y="137"/>
                    </a:lnTo>
                    <a:lnTo>
                      <a:pt x="29" y="141"/>
                    </a:lnTo>
                    <a:lnTo>
                      <a:pt x="38" y="141"/>
                    </a:lnTo>
                    <a:lnTo>
                      <a:pt x="38" y="141"/>
                    </a:lnTo>
                    <a:lnTo>
                      <a:pt x="45" y="141"/>
                    </a:lnTo>
                    <a:lnTo>
                      <a:pt x="50" y="140"/>
                    </a:lnTo>
                    <a:lnTo>
                      <a:pt x="55" y="137"/>
                    </a:lnTo>
                    <a:lnTo>
                      <a:pt x="59" y="135"/>
                    </a:lnTo>
                    <a:lnTo>
                      <a:pt x="62" y="131"/>
                    </a:lnTo>
                    <a:lnTo>
                      <a:pt x="65" y="127"/>
                    </a:lnTo>
                    <a:lnTo>
                      <a:pt x="66" y="123"/>
                    </a:lnTo>
                    <a:lnTo>
                      <a:pt x="66" y="118"/>
                    </a:lnTo>
                    <a:lnTo>
                      <a:pt x="66" y="118"/>
                    </a:lnTo>
                    <a:lnTo>
                      <a:pt x="66" y="111"/>
                    </a:lnTo>
                    <a:lnTo>
                      <a:pt x="63" y="104"/>
                    </a:lnTo>
                    <a:lnTo>
                      <a:pt x="57" y="98"/>
                    </a:lnTo>
                    <a:lnTo>
                      <a:pt x="46" y="90"/>
                    </a:lnTo>
                    <a:lnTo>
                      <a:pt x="36" y="83"/>
                    </a:lnTo>
                    <a:lnTo>
                      <a:pt x="36" y="83"/>
                    </a:lnTo>
                    <a:lnTo>
                      <a:pt x="20" y="73"/>
                    </a:lnTo>
                    <a:lnTo>
                      <a:pt x="15" y="68"/>
                    </a:lnTo>
                    <a:lnTo>
                      <a:pt x="11" y="62"/>
                    </a:lnTo>
                    <a:lnTo>
                      <a:pt x="8" y="57"/>
                    </a:lnTo>
                    <a:lnTo>
                      <a:pt x="5" y="52"/>
                    </a:lnTo>
                    <a:lnTo>
                      <a:pt x="4" y="45"/>
                    </a:lnTo>
                    <a:lnTo>
                      <a:pt x="4" y="40"/>
                    </a:lnTo>
                    <a:lnTo>
                      <a:pt x="4" y="40"/>
                    </a:lnTo>
                    <a:lnTo>
                      <a:pt x="5" y="31"/>
                    </a:lnTo>
                    <a:lnTo>
                      <a:pt x="8" y="24"/>
                    </a:lnTo>
                    <a:lnTo>
                      <a:pt x="13" y="17"/>
                    </a:lnTo>
                    <a:lnTo>
                      <a:pt x="19" y="11"/>
                    </a:lnTo>
                    <a:lnTo>
                      <a:pt x="26" y="7"/>
                    </a:lnTo>
                    <a:lnTo>
                      <a:pt x="34" y="3"/>
                    </a:lnTo>
                    <a:lnTo>
                      <a:pt x="44" y="2"/>
                    </a:lnTo>
                    <a:lnTo>
                      <a:pt x="54" y="0"/>
                    </a:lnTo>
                    <a:lnTo>
                      <a:pt x="54" y="0"/>
                    </a:lnTo>
                    <a:lnTo>
                      <a:pt x="71" y="2"/>
                    </a:lnTo>
                    <a:lnTo>
                      <a:pt x="83" y="4"/>
                    </a:lnTo>
                    <a:lnTo>
                      <a:pt x="83" y="4"/>
                    </a:lnTo>
                    <a:lnTo>
                      <a:pt x="84" y="4"/>
                    </a:lnTo>
                    <a:lnTo>
                      <a:pt x="86" y="7"/>
                    </a:lnTo>
                    <a:lnTo>
                      <a:pt x="86" y="7"/>
                    </a:lnTo>
                    <a:lnTo>
                      <a:pt x="84" y="29"/>
                    </a:lnTo>
                    <a:lnTo>
                      <a:pt x="84" y="29"/>
                    </a:lnTo>
                    <a:lnTo>
                      <a:pt x="84" y="35"/>
                    </a:lnTo>
                    <a:lnTo>
                      <a:pt x="82" y="36"/>
                    </a:lnTo>
                    <a:lnTo>
                      <a:pt x="82" y="36"/>
                    </a:lnTo>
                    <a:lnTo>
                      <a:pt x="80" y="35"/>
                    </a:lnTo>
                    <a:lnTo>
                      <a:pt x="80" y="32"/>
                    </a:lnTo>
                    <a:lnTo>
                      <a:pt x="80" y="32"/>
                    </a:lnTo>
                    <a:lnTo>
                      <a:pt x="79" y="27"/>
                    </a:lnTo>
                    <a:lnTo>
                      <a:pt x="78" y="24"/>
                    </a:lnTo>
                    <a:lnTo>
                      <a:pt x="75" y="20"/>
                    </a:lnTo>
                    <a:lnTo>
                      <a:pt x="75" y="20"/>
                    </a:lnTo>
                    <a:lnTo>
                      <a:pt x="72" y="16"/>
                    </a:lnTo>
                    <a:lnTo>
                      <a:pt x="67" y="14"/>
                    </a:lnTo>
                    <a:lnTo>
                      <a:pt x="61" y="11"/>
                    </a:lnTo>
                    <a:lnTo>
                      <a:pt x="53" y="11"/>
                    </a:lnTo>
                    <a:lnTo>
                      <a:pt x="53" y="11"/>
                    </a:lnTo>
                    <a:lnTo>
                      <a:pt x="42" y="12"/>
                    </a:lnTo>
                    <a:lnTo>
                      <a:pt x="38" y="14"/>
                    </a:lnTo>
                    <a:lnTo>
                      <a:pt x="34" y="16"/>
                    </a:lnTo>
                    <a:lnTo>
                      <a:pt x="30" y="19"/>
                    </a:lnTo>
                    <a:lnTo>
                      <a:pt x="28" y="23"/>
                    </a:lnTo>
                    <a:lnTo>
                      <a:pt x="26" y="27"/>
                    </a:lnTo>
                    <a:lnTo>
                      <a:pt x="25" y="31"/>
                    </a:lnTo>
                    <a:lnTo>
                      <a:pt x="25" y="31"/>
                    </a:lnTo>
                    <a:lnTo>
                      <a:pt x="26" y="37"/>
                    </a:lnTo>
                    <a:lnTo>
                      <a:pt x="29" y="44"/>
                    </a:lnTo>
                    <a:lnTo>
                      <a:pt x="36" y="49"/>
                    </a:lnTo>
                    <a:lnTo>
                      <a:pt x="46" y="57"/>
                    </a:lnTo>
                    <a:lnTo>
                      <a:pt x="54" y="61"/>
                    </a:lnTo>
                    <a:lnTo>
                      <a:pt x="54" y="61"/>
                    </a:lnTo>
                    <a:lnTo>
                      <a:pt x="63" y="66"/>
                    </a:lnTo>
                    <a:lnTo>
                      <a:pt x="71" y="71"/>
                    </a:lnTo>
                    <a:lnTo>
                      <a:pt x="78" y="78"/>
                    </a:lnTo>
                    <a:lnTo>
                      <a:pt x="82" y="83"/>
                    </a:lnTo>
                    <a:lnTo>
                      <a:pt x="86" y="89"/>
                    </a:lnTo>
                    <a:lnTo>
                      <a:pt x="87" y="95"/>
                    </a:lnTo>
                    <a:lnTo>
                      <a:pt x="88" y="102"/>
                    </a:lnTo>
                    <a:lnTo>
                      <a:pt x="90" y="108"/>
                    </a:lnTo>
                    <a:lnTo>
                      <a:pt x="90" y="108"/>
                    </a:lnTo>
                    <a:lnTo>
                      <a:pt x="88" y="118"/>
                    </a:lnTo>
                    <a:lnTo>
                      <a:pt x="84" y="127"/>
                    </a:lnTo>
                    <a:lnTo>
                      <a:pt x="79" y="136"/>
                    </a:lnTo>
                    <a:lnTo>
                      <a:pt x="69" y="144"/>
                    </a:lnTo>
                    <a:lnTo>
                      <a:pt x="69" y="144"/>
                    </a:lnTo>
                    <a:lnTo>
                      <a:pt x="62" y="148"/>
                    </a:lnTo>
                    <a:lnTo>
                      <a:pt x="53" y="150"/>
                    </a:lnTo>
                    <a:lnTo>
                      <a:pt x="45" y="152"/>
                    </a:lnTo>
                    <a:lnTo>
                      <a:pt x="36" y="152"/>
                    </a:lnTo>
                    <a:lnTo>
                      <a:pt x="36" y="152"/>
                    </a:lnTo>
                    <a:lnTo>
                      <a:pt x="19" y="150"/>
                    </a:lnTo>
                    <a:lnTo>
                      <a:pt x="11" y="149"/>
                    </a:lnTo>
                    <a:lnTo>
                      <a:pt x="4" y="147"/>
                    </a:lnTo>
                    <a:lnTo>
                      <a:pt x="4"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sp>
            <p:nvSpPr>
              <p:cNvPr id="56" name="Freeform 151">
                <a:extLst>
                  <a:ext uri="{FF2B5EF4-FFF2-40B4-BE49-F238E27FC236}">
                    <a16:creationId xmlns:a16="http://schemas.microsoft.com/office/drawing/2014/main" id="{CF7F1C5C-A09F-E34E-98F4-CD99F2563FC9}"/>
                  </a:ext>
                </a:extLst>
              </p:cNvPr>
              <p:cNvSpPr>
                <a:spLocks/>
              </p:cNvSpPr>
              <p:nvPr/>
            </p:nvSpPr>
            <p:spPr bwMode="auto">
              <a:xfrm>
                <a:off x="5072259" y="2358577"/>
                <a:ext cx="57550" cy="125407"/>
              </a:xfrm>
              <a:custGeom>
                <a:avLst/>
                <a:gdLst>
                  <a:gd name="T0" fmla="*/ 18 w 67"/>
                  <a:gd name="T1" fmla="*/ 57 h 146"/>
                  <a:gd name="T2" fmla="*/ 18 w 67"/>
                  <a:gd name="T3" fmla="*/ 16 h 146"/>
                  <a:gd name="T4" fmla="*/ 16 w 67"/>
                  <a:gd name="T5" fmla="*/ 8 h 146"/>
                  <a:gd name="T6" fmla="*/ 10 w 67"/>
                  <a:gd name="T7" fmla="*/ 5 h 146"/>
                  <a:gd name="T8" fmla="*/ 4 w 67"/>
                  <a:gd name="T9" fmla="*/ 4 h 146"/>
                  <a:gd name="T10" fmla="*/ 1 w 67"/>
                  <a:gd name="T11" fmla="*/ 4 h 146"/>
                  <a:gd name="T12" fmla="*/ 0 w 67"/>
                  <a:gd name="T13" fmla="*/ 3 h 146"/>
                  <a:gd name="T14" fmla="*/ 5 w 67"/>
                  <a:gd name="T15" fmla="*/ 0 h 146"/>
                  <a:gd name="T16" fmla="*/ 31 w 67"/>
                  <a:gd name="T17" fmla="*/ 1 h 146"/>
                  <a:gd name="T18" fmla="*/ 58 w 67"/>
                  <a:gd name="T19" fmla="*/ 0 h 146"/>
                  <a:gd name="T20" fmla="*/ 60 w 67"/>
                  <a:gd name="T21" fmla="*/ 1 h 146"/>
                  <a:gd name="T22" fmla="*/ 62 w 67"/>
                  <a:gd name="T23" fmla="*/ 3 h 146"/>
                  <a:gd name="T24" fmla="*/ 59 w 67"/>
                  <a:gd name="T25" fmla="*/ 4 h 146"/>
                  <a:gd name="T26" fmla="*/ 52 w 67"/>
                  <a:gd name="T27" fmla="*/ 5 h 146"/>
                  <a:gd name="T28" fmla="*/ 49 w 67"/>
                  <a:gd name="T29" fmla="*/ 7 h 146"/>
                  <a:gd name="T30" fmla="*/ 46 w 67"/>
                  <a:gd name="T31" fmla="*/ 11 h 146"/>
                  <a:gd name="T32" fmla="*/ 45 w 67"/>
                  <a:gd name="T33" fmla="*/ 16 h 146"/>
                  <a:gd name="T34" fmla="*/ 45 w 67"/>
                  <a:gd name="T35" fmla="*/ 91 h 146"/>
                  <a:gd name="T36" fmla="*/ 45 w 67"/>
                  <a:gd name="T37" fmla="*/ 115 h 146"/>
                  <a:gd name="T38" fmla="*/ 46 w 67"/>
                  <a:gd name="T39" fmla="*/ 133 h 146"/>
                  <a:gd name="T40" fmla="*/ 47 w 67"/>
                  <a:gd name="T41" fmla="*/ 138 h 146"/>
                  <a:gd name="T42" fmla="*/ 54 w 67"/>
                  <a:gd name="T43" fmla="*/ 141 h 146"/>
                  <a:gd name="T44" fmla="*/ 63 w 67"/>
                  <a:gd name="T45" fmla="*/ 142 h 146"/>
                  <a:gd name="T46" fmla="*/ 66 w 67"/>
                  <a:gd name="T47" fmla="*/ 142 h 146"/>
                  <a:gd name="T48" fmla="*/ 67 w 67"/>
                  <a:gd name="T49" fmla="*/ 144 h 146"/>
                  <a:gd name="T50" fmla="*/ 63 w 67"/>
                  <a:gd name="T51" fmla="*/ 146 h 146"/>
                  <a:gd name="T52" fmla="*/ 31 w 67"/>
                  <a:gd name="T53" fmla="*/ 146 h 146"/>
                  <a:gd name="T54" fmla="*/ 5 w 67"/>
                  <a:gd name="T55" fmla="*/ 146 h 146"/>
                  <a:gd name="T56" fmla="*/ 2 w 67"/>
                  <a:gd name="T57" fmla="*/ 146 h 146"/>
                  <a:gd name="T58" fmla="*/ 1 w 67"/>
                  <a:gd name="T59" fmla="*/ 144 h 146"/>
                  <a:gd name="T60" fmla="*/ 4 w 67"/>
                  <a:gd name="T61" fmla="*/ 142 h 146"/>
                  <a:gd name="T62" fmla="*/ 12 w 67"/>
                  <a:gd name="T63" fmla="*/ 141 h 146"/>
                  <a:gd name="T64" fmla="*/ 13 w 67"/>
                  <a:gd name="T65" fmla="*/ 141 h 146"/>
                  <a:gd name="T66" fmla="*/ 17 w 67"/>
                  <a:gd name="T67" fmla="*/ 132 h 146"/>
                  <a:gd name="T68" fmla="*/ 18 w 67"/>
                  <a:gd name="T69" fmla="*/ 115 h 146"/>
                  <a:gd name="T70" fmla="*/ 18 w 67"/>
                  <a:gd name="T71" fmla="*/ 5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 h="146">
                    <a:moveTo>
                      <a:pt x="18" y="57"/>
                    </a:moveTo>
                    <a:lnTo>
                      <a:pt x="18" y="57"/>
                    </a:lnTo>
                    <a:lnTo>
                      <a:pt x="18" y="16"/>
                    </a:lnTo>
                    <a:lnTo>
                      <a:pt x="18" y="16"/>
                    </a:lnTo>
                    <a:lnTo>
                      <a:pt x="17" y="12"/>
                    </a:lnTo>
                    <a:lnTo>
                      <a:pt x="16" y="8"/>
                    </a:lnTo>
                    <a:lnTo>
                      <a:pt x="14" y="7"/>
                    </a:lnTo>
                    <a:lnTo>
                      <a:pt x="10" y="5"/>
                    </a:lnTo>
                    <a:lnTo>
                      <a:pt x="10" y="5"/>
                    </a:lnTo>
                    <a:lnTo>
                      <a:pt x="4" y="4"/>
                    </a:lnTo>
                    <a:lnTo>
                      <a:pt x="4" y="4"/>
                    </a:lnTo>
                    <a:lnTo>
                      <a:pt x="1" y="4"/>
                    </a:lnTo>
                    <a:lnTo>
                      <a:pt x="0" y="3"/>
                    </a:lnTo>
                    <a:lnTo>
                      <a:pt x="0" y="3"/>
                    </a:lnTo>
                    <a:lnTo>
                      <a:pt x="1" y="1"/>
                    </a:lnTo>
                    <a:lnTo>
                      <a:pt x="5" y="0"/>
                    </a:lnTo>
                    <a:lnTo>
                      <a:pt x="5" y="0"/>
                    </a:lnTo>
                    <a:lnTo>
                      <a:pt x="31" y="1"/>
                    </a:lnTo>
                    <a:lnTo>
                      <a:pt x="31" y="1"/>
                    </a:lnTo>
                    <a:lnTo>
                      <a:pt x="58" y="0"/>
                    </a:lnTo>
                    <a:lnTo>
                      <a:pt x="58" y="0"/>
                    </a:lnTo>
                    <a:lnTo>
                      <a:pt x="60" y="1"/>
                    </a:lnTo>
                    <a:lnTo>
                      <a:pt x="62" y="3"/>
                    </a:lnTo>
                    <a:lnTo>
                      <a:pt x="62" y="3"/>
                    </a:lnTo>
                    <a:lnTo>
                      <a:pt x="60" y="4"/>
                    </a:lnTo>
                    <a:lnTo>
                      <a:pt x="59" y="4"/>
                    </a:lnTo>
                    <a:lnTo>
                      <a:pt x="59" y="4"/>
                    </a:lnTo>
                    <a:lnTo>
                      <a:pt x="52" y="5"/>
                    </a:lnTo>
                    <a:lnTo>
                      <a:pt x="52" y="5"/>
                    </a:lnTo>
                    <a:lnTo>
                      <a:pt x="49" y="7"/>
                    </a:lnTo>
                    <a:lnTo>
                      <a:pt x="47" y="8"/>
                    </a:lnTo>
                    <a:lnTo>
                      <a:pt x="46" y="11"/>
                    </a:lnTo>
                    <a:lnTo>
                      <a:pt x="45" y="16"/>
                    </a:lnTo>
                    <a:lnTo>
                      <a:pt x="45" y="16"/>
                    </a:lnTo>
                    <a:lnTo>
                      <a:pt x="45" y="57"/>
                    </a:lnTo>
                    <a:lnTo>
                      <a:pt x="45" y="91"/>
                    </a:lnTo>
                    <a:lnTo>
                      <a:pt x="45" y="91"/>
                    </a:lnTo>
                    <a:lnTo>
                      <a:pt x="45" y="115"/>
                    </a:lnTo>
                    <a:lnTo>
                      <a:pt x="46" y="133"/>
                    </a:lnTo>
                    <a:lnTo>
                      <a:pt x="46" y="133"/>
                    </a:lnTo>
                    <a:lnTo>
                      <a:pt x="46" y="136"/>
                    </a:lnTo>
                    <a:lnTo>
                      <a:pt x="47" y="138"/>
                    </a:lnTo>
                    <a:lnTo>
                      <a:pt x="50" y="141"/>
                    </a:lnTo>
                    <a:lnTo>
                      <a:pt x="54" y="141"/>
                    </a:lnTo>
                    <a:lnTo>
                      <a:pt x="54" y="141"/>
                    </a:lnTo>
                    <a:lnTo>
                      <a:pt x="63" y="142"/>
                    </a:lnTo>
                    <a:lnTo>
                      <a:pt x="63" y="142"/>
                    </a:lnTo>
                    <a:lnTo>
                      <a:pt x="66" y="142"/>
                    </a:lnTo>
                    <a:lnTo>
                      <a:pt x="67" y="144"/>
                    </a:lnTo>
                    <a:lnTo>
                      <a:pt x="67" y="144"/>
                    </a:lnTo>
                    <a:lnTo>
                      <a:pt x="66" y="146"/>
                    </a:lnTo>
                    <a:lnTo>
                      <a:pt x="63" y="146"/>
                    </a:lnTo>
                    <a:lnTo>
                      <a:pt x="63" y="146"/>
                    </a:lnTo>
                    <a:lnTo>
                      <a:pt x="31" y="146"/>
                    </a:lnTo>
                    <a:lnTo>
                      <a:pt x="31" y="146"/>
                    </a:lnTo>
                    <a:lnTo>
                      <a:pt x="5" y="146"/>
                    </a:lnTo>
                    <a:lnTo>
                      <a:pt x="5" y="146"/>
                    </a:lnTo>
                    <a:lnTo>
                      <a:pt x="2" y="146"/>
                    </a:lnTo>
                    <a:lnTo>
                      <a:pt x="1" y="144"/>
                    </a:lnTo>
                    <a:lnTo>
                      <a:pt x="1" y="144"/>
                    </a:lnTo>
                    <a:lnTo>
                      <a:pt x="1" y="142"/>
                    </a:lnTo>
                    <a:lnTo>
                      <a:pt x="4" y="142"/>
                    </a:lnTo>
                    <a:lnTo>
                      <a:pt x="4" y="142"/>
                    </a:lnTo>
                    <a:lnTo>
                      <a:pt x="12" y="141"/>
                    </a:lnTo>
                    <a:lnTo>
                      <a:pt x="12" y="141"/>
                    </a:lnTo>
                    <a:lnTo>
                      <a:pt x="13" y="141"/>
                    </a:lnTo>
                    <a:lnTo>
                      <a:pt x="16" y="138"/>
                    </a:lnTo>
                    <a:lnTo>
                      <a:pt x="17" y="132"/>
                    </a:lnTo>
                    <a:lnTo>
                      <a:pt x="17" y="132"/>
                    </a:lnTo>
                    <a:lnTo>
                      <a:pt x="18" y="115"/>
                    </a:lnTo>
                    <a:lnTo>
                      <a:pt x="18" y="91"/>
                    </a:lnTo>
                    <a:lnTo>
                      <a:pt x="1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sp>
            <p:nvSpPr>
              <p:cNvPr id="57" name="Freeform 152">
                <a:extLst>
                  <a:ext uri="{FF2B5EF4-FFF2-40B4-BE49-F238E27FC236}">
                    <a16:creationId xmlns:a16="http://schemas.microsoft.com/office/drawing/2014/main" id="{5E4A5942-4BBD-7E45-99F0-112760EF44FD}"/>
                  </a:ext>
                </a:extLst>
              </p:cNvPr>
              <p:cNvSpPr>
                <a:spLocks/>
              </p:cNvSpPr>
              <p:nvPr/>
            </p:nvSpPr>
            <p:spPr bwMode="auto">
              <a:xfrm>
                <a:off x="5130668" y="2356000"/>
                <a:ext cx="137433" cy="130561"/>
              </a:xfrm>
              <a:custGeom>
                <a:avLst/>
                <a:gdLst>
                  <a:gd name="T0" fmla="*/ 144 w 160"/>
                  <a:gd name="T1" fmla="*/ 136 h 152"/>
                  <a:gd name="T2" fmla="*/ 141 w 160"/>
                  <a:gd name="T3" fmla="*/ 143 h 152"/>
                  <a:gd name="T4" fmla="*/ 129 w 160"/>
                  <a:gd name="T5" fmla="*/ 147 h 152"/>
                  <a:gd name="T6" fmla="*/ 104 w 160"/>
                  <a:gd name="T7" fmla="*/ 152 h 152"/>
                  <a:gd name="T8" fmla="*/ 92 w 160"/>
                  <a:gd name="T9" fmla="*/ 152 h 152"/>
                  <a:gd name="T10" fmla="*/ 57 w 160"/>
                  <a:gd name="T11" fmla="*/ 148 h 152"/>
                  <a:gd name="T12" fmla="*/ 35 w 160"/>
                  <a:gd name="T13" fmla="*/ 139 h 152"/>
                  <a:gd name="T14" fmla="*/ 21 w 160"/>
                  <a:gd name="T15" fmla="*/ 129 h 152"/>
                  <a:gd name="T16" fmla="*/ 11 w 160"/>
                  <a:gd name="T17" fmla="*/ 118 h 152"/>
                  <a:gd name="T18" fmla="*/ 4 w 160"/>
                  <a:gd name="T19" fmla="*/ 103 h 152"/>
                  <a:gd name="T20" fmla="*/ 0 w 160"/>
                  <a:gd name="T21" fmla="*/ 86 h 152"/>
                  <a:gd name="T22" fmla="*/ 0 w 160"/>
                  <a:gd name="T23" fmla="*/ 77 h 152"/>
                  <a:gd name="T24" fmla="*/ 3 w 160"/>
                  <a:gd name="T25" fmla="*/ 54 h 152"/>
                  <a:gd name="T26" fmla="*/ 11 w 160"/>
                  <a:gd name="T27" fmla="*/ 37 h 152"/>
                  <a:gd name="T28" fmla="*/ 21 w 160"/>
                  <a:gd name="T29" fmla="*/ 23 h 152"/>
                  <a:gd name="T30" fmla="*/ 35 w 160"/>
                  <a:gd name="T31" fmla="*/ 14 h 152"/>
                  <a:gd name="T32" fmla="*/ 49 w 160"/>
                  <a:gd name="T33" fmla="*/ 7 h 152"/>
                  <a:gd name="T34" fmla="*/ 75 w 160"/>
                  <a:gd name="T35" fmla="*/ 2 h 152"/>
                  <a:gd name="T36" fmla="*/ 89 w 160"/>
                  <a:gd name="T37" fmla="*/ 0 h 152"/>
                  <a:gd name="T38" fmla="*/ 124 w 160"/>
                  <a:gd name="T39" fmla="*/ 4 h 152"/>
                  <a:gd name="T40" fmla="*/ 140 w 160"/>
                  <a:gd name="T41" fmla="*/ 6 h 152"/>
                  <a:gd name="T42" fmla="*/ 142 w 160"/>
                  <a:gd name="T43" fmla="*/ 7 h 152"/>
                  <a:gd name="T44" fmla="*/ 142 w 160"/>
                  <a:gd name="T45" fmla="*/ 8 h 152"/>
                  <a:gd name="T46" fmla="*/ 141 w 160"/>
                  <a:gd name="T47" fmla="*/ 40 h 152"/>
                  <a:gd name="T48" fmla="*/ 140 w 160"/>
                  <a:gd name="T49" fmla="*/ 44 h 152"/>
                  <a:gd name="T50" fmla="*/ 139 w 160"/>
                  <a:gd name="T51" fmla="*/ 44 h 152"/>
                  <a:gd name="T52" fmla="*/ 136 w 160"/>
                  <a:gd name="T53" fmla="*/ 41 h 152"/>
                  <a:gd name="T54" fmla="*/ 135 w 160"/>
                  <a:gd name="T55" fmla="*/ 35 h 152"/>
                  <a:gd name="T56" fmla="*/ 129 w 160"/>
                  <a:gd name="T57" fmla="*/ 25 h 152"/>
                  <a:gd name="T58" fmla="*/ 123 w 160"/>
                  <a:gd name="T59" fmla="*/ 21 h 152"/>
                  <a:gd name="T60" fmla="*/ 102 w 160"/>
                  <a:gd name="T61" fmla="*/ 12 h 152"/>
                  <a:gd name="T62" fmla="*/ 86 w 160"/>
                  <a:gd name="T63" fmla="*/ 11 h 152"/>
                  <a:gd name="T64" fmla="*/ 67 w 160"/>
                  <a:gd name="T65" fmla="*/ 12 h 152"/>
                  <a:gd name="T66" fmla="*/ 48 w 160"/>
                  <a:gd name="T67" fmla="*/ 23 h 152"/>
                  <a:gd name="T68" fmla="*/ 40 w 160"/>
                  <a:gd name="T69" fmla="*/ 31 h 152"/>
                  <a:gd name="T70" fmla="*/ 31 w 160"/>
                  <a:gd name="T71" fmla="*/ 53 h 152"/>
                  <a:gd name="T72" fmla="*/ 29 w 160"/>
                  <a:gd name="T73" fmla="*/ 69 h 152"/>
                  <a:gd name="T74" fmla="*/ 35 w 160"/>
                  <a:gd name="T75" fmla="*/ 98 h 152"/>
                  <a:gd name="T76" fmla="*/ 48 w 160"/>
                  <a:gd name="T77" fmla="*/ 120 h 152"/>
                  <a:gd name="T78" fmla="*/ 70 w 160"/>
                  <a:gd name="T79" fmla="*/ 136 h 152"/>
                  <a:gd name="T80" fmla="*/ 99 w 160"/>
                  <a:gd name="T81" fmla="*/ 141 h 152"/>
                  <a:gd name="T82" fmla="*/ 106 w 160"/>
                  <a:gd name="T83" fmla="*/ 141 h 152"/>
                  <a:gd name="T84" fmla="*/ 112 w 160"/>
                  <a:gd name="T85" fmla="*/ 139 h 152"/>
                  <a:gd name="T86" fmla="*/ 116 w 160"/>
                  <a:gd name="T87" fmla="*/ 132 h 152"/>
                  <a:gd name="T88" fmla="*/ 116 w 160"/>
                  <a:gd name="T89" fmla="*/ 115 h 152"/>
                  <a:gd name="T90" fmla="*/ 116 w 160"/>
                  <a:gd name="T91" fmla="*/ 93 h 152"/>
                  <a:gd name="T92" fmla="*/ 115 w 160"/>
                  <a:gd name="T93" fmla="*/ 85 h 152"/>
                  <a:gd name="T94" fmla="*/ 108 w 160"/>
                  <a:gd name="T95" fmla="*/ 82 h 152"/>
                  <a:gd name="T96" fmla="*/ 100 w 160"/>
                  <a:gd name="T97" fmla="*/ 81 h 152"/>
                  <a:gd name="T98" fmla="*/ 98 w 160"/>
                  <a:gd name="T99" fmla="*/ 81 h 152"/>
                  <a:gd name="T100" fmla="*/ 96 w 160"/>
                  <a:gd name="T101" fmla="*/ 79 h 152"/>
                  <a:gd name="T102" fmla="*/ 102 w 160"/>
                  <a:gd name="T103" fmla="*/ 77 h 152"/>
                  <a:gd name="T104" fmla="*/ 132 w 160"/>
                  <a:gd name="T105" fmla="*/ 77 h 152"/>
                  <a:gd name="T106" fmla="*/ 156 w 160"/>
                  <a:gd name="T107" fmla="*/ 77 h 152"/>
                  <a:gd name="T108" fmla="*/ 158 w 160"/>
                  <a:gd name="T109" fmla="*/ 77 h 152"/>
                  <a:gd name="T110" fmla="*/ 160 w 160"/>
                  <a:gd name="T111" fmla="*/ 79 h 152"/>
                  <a:gd name="T112" fmla="*/ 157 w 160"/>
                  <a:gd name="T113" fmla="*/ 81 h 152"/>
                  <a:gd name="T114" fmla="*/ 152 w 160"/>
                  <a:gd name="T115" fmla="*/ 82 h 152"/>
                  <a:gd name="T116" fmla="*/ 148 w 160"/>
                  <a:gd name="T117" fmla="*/ 82 h 152"/>
                  <a:gd name="T118" fmla="*/ 144 w 160"/>
                  <a:gd name="T119" fmla="*/ 87 h 152"/>
                  <a:gd name="T120" fmla="*/ 144 w 160"/>
                  <a:gd name="T121" fmla="*/ 93 h 152"/>
                  <a:gd name="T122" fmla="*/ 144 w 160"/>
                  <a:gd name="T12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0" h="152">
                    <a:moveTo>
                      <a:pt x="144" y="136"/>
                    </a:moveTo>
                    <a:lnTo>
                      <a:pt x="144" y="136"/>
                    </a:lnTo>
                    <a:lnTo>
                      <a:pt x="142" y="141"/>
                    </a:lnTo>
                    <a:lnTo>
                      <a:pt x="141" y="143"/>
                    </a:lnTo>
                    <a:lnTo>
                      <a:pt x="141" y="143"/>
                    </a:lnTo>
                    <a:lnTo>
                      <a:pt x="129" y="147"/>
                    </a:lnTo>
                    <a:lnTo>
                      <a:pt x="117" y="150"/>
                    </a:lnTo>
                    <a:lnTo>
                      <a:pt x="104" y="152"/>
                    </a:lnTo>
                    <a:lnTo>
                      <a:pt x="92" y="152"/>
                    </a:lnTo>
                    <a:lnTo>
                      <a:pt x="92" y="152"/>
                    </a:lnTo>
                    <a:lnTo>
                      <a:pt x="74" y="150"/>
                    </a:lnTo>
                    <a:lnTo>
                      <a:pt x="57" y="148"/>
                    </a:lnTo>
                    <a:lnTo>
                      <a:pt x="41" y="141"/>
                    </a:lnTo>
                    <a:lnTo>
                      <a:pt x="35" y="139"/>
                    </a:lnTo>
                    <a:lnTo>
                      <a:pt x="28" y="133"/>
                    </a:lnTo>
                    <a:lnTo>
                      <a:pt x="21" y="129"/>
                    </a:lnTo>
                    <a:lnTo>
                      <a:pt x="16" y="124"/>
                    </a:lnTo>
                    <a:lnTo>
                      <a:pt x="11" y="118"/>
                    </a:lnTo>
                    <a:lnTo>
                      <a:pt x="7" y="111"/>
                    </a:lnTo>
                    <a:lnTo>
                      <a:pt x="4" y="103"/>
                    </a:lnTo>
                    <a:lnTo>
                      <a:pt x="2" y="95"/>
                    </a:lnTo>
                    <a:lnTo>
                      <a:pt x="0" y="86"/>
                    </a:lnTo>
                    <a:lnTo>
                      <a:pt x="0" y="77"/>
                    </a:lnTo>
                    <a:lnTo>
                      <a:pt x="0" y="77"/>
                    </a:lnTo>
                    <a:lnTo>
                      <a:pt x="0" y="65"/>
                    </a:lnTo>
                    <a:lnTo>
                      <a:pt x="3" y="54"/>
                    </a:lnTo>
                    <a:lnTo>
                      <a:pt x="6" y="45"/>
                    </a:lnTo>
                    <a:lnTo>
                      <a:pt x="11" y="37"/>
                    </a:lnTo>
                    <a:lnTo>
                      <a:pt x="16" y="29"/>
                    </a:lnTo>
                    <a:lnTo>
                      <a:pt x="21" y="23"/>
                    </a:lnTo>
                    <a:lnTo>
                      <a:pt x="28" y="17"/>
                    </a:lnTo>
                    <a:lnTo>
                      <a:pt x="35" y="14"/>
                    </a:lnTo>
                    <a:lnTo>
                      <a:pt x="35" y="14"/>
                    </a:lnTo>
                    <a:lnTo>
                      <a:pt x="49" y="7"/>
                    </a:lnTo>
                    <a:lnTo>
                      <a:pt x="62" y="3"/>
                    </a:lnTo>
                    <a:lnTo>
                      <a:pt x="75" y="2"/>
                    </a:lnTo>
                    <a:lnTo>
                      <a:pt x="89" y="0"/>
                    </a:lnTo>
                    <a:lnTo>
                      <a:pt x="89" y="0"/>
                    </a:lnTo>
                    <a:lnTo>
                      <a:pt x="110" y="2"/>
                    </a:lnTo>
                    <a:lnTo>
                      <a:pt x="124" y="4"/>
                    </a:lnTo>
                    <a:lnTo>
                      <a:pt x="124" y="4"/>
                    </a:lnTo>
                    <a:lnTo>
                      <a:pt x="140" y="6"/>
                    </a:lnTo>
                    <a:lnTo>
                      <a:pt x="140" y="6"/>
                    </a:lnTo>
                    <a:lnTo>
                      <a:pt x="142" y="7"/>
                    </a:lnTo>
                    <a:lnTo>
                      <a:pt x="142" y="8"/>
                    </a:lnTo>
                    <a:lnTo>
                      <a:pt x="142" y="8"/>
                    </a:lnTo>
                    <a:lnTo>
                      <a:pt x="141" y="16"/>
                    </a:lnTo>
                    <a:lnTo>
                      <a:pt x="141" y="40"/>
                    </a:lnTo>
                    <a:lnTo>
                      <a:pt x="141" y="40"/>
                    </a:lnTo>
                    <a:lnTo>
                      <a:pt x="140" y="44"/>
                    </a:lnTo>
                    <a:lnTo>
                      <a:pt x="139" y="44"/>
                    </a:lnTo>
                    <a:lnTo>
                      <a:pt x="139" y="44"/>
                    </a:lnTo>
                    <a:lnTo>
                      <a:pt x="137" y="44"/>
                    </a:lnTo>
                    <a:lnTo>
                      <a:pt x="136" y="41"/>
                    </a:lnTo>
                    <a:lnTo>
                      <a:pt x="136" y="41"/>
                    </a:lnTo>
                    <a:lnTo>
                      <a:pt x="135" y="35"/>
                    </a:lnTo>
                    <a:lnTo>
                      <a:pt x="133" y="31"/>
                    </a:lnTo>
                    <a:lnTo>
                      <a:pt x="129" y="25"/>
                    </a:lnTo>
                    <a:lnTo>
                      <a:pt x="129" y="25"/>
                    </a:lnTo>
                    <a:lnTo>
                      <a:pt x="123" y="21"/>
                    </a:lnTo>
                    <a:lnTo>
                      <a:pt x="114" y="16"/>
                    </a:lnTo>
                    <a:lnTo>
                      <a:pt x="102" y="12"/>
                    </a:lnTo>
                    <a:lnTo>
                      <a:pt x="86" y="11"/>
                    </a:lnTo>
                    <a:lnTo>
                      <a:pt x="86" y="11"/>
                    </a:lnTo>
                    <a:lnTo>
                      <a:pt x="78" y="11"/>
                    </a:lnTo>
                    <a:lnTo>
                      <a:pt x="67" y="12"/>
                    </a:lnTo>
                    <a:lnTo>
                      <a:pt x="58" y="16"/>
                    </a:lnTo>
                    <a:lnTo>
                      <a:pt x="48" y="23"/>
                    </a:lnTo>
                    <a:lnTo>
                      <a:pt x="48" y="23"/>
                    </a:lnTo>
                    <a:lnTo>
                      <a:pt x="40" y="31"/>
                    </a:lnTo>
                    <a:lnTo>
                      <a:pt x="35" y="41"/>
                    </a:lnTo>
                    <a:lnTo>
                      <a:pt x="31" y="53"/>
                    </a:lnTo>
                    <a:lnTo>
                      <a:pt x="29" y="69"/>
                    </a:lnTo>
                    <a:lnTo>
                      <a:pt x="29" y="69"/>
                    </a:lnTo>
                    <a:lnTo>
                      <a:pt x="31" y="85"/>
                    </a:lnTo>
                    <a:lnTo>
                      <a:pt x="35" y="98"/>
                    </a:lnTo>
                    <a:lnTo>
                      <a:pt x="40" y="111"/>
                    </a:lnTo>
                    <a:lnTo>
                      <a:pt x="48" y="120"/>
                    </a:lnTo>
                    <a:lnTo>
                      <a:pt x="58" y="129"/>
                    </a:lnTo>
                    <a:lnTo>
                      <a:pt x="70" y="136"/>
                    </a:lnTo>
                    <a:lnTo>
                      <a:pt x="83" y="140"/>
                    </a:lnTo>
                    <a:lnTo>
                      <a:pt x="99" y="141"/>
                    </a:lnTo>
                    <a:lnTo>
                      <a:pt x="99" y="141"/>
                    </a:lnTo>
                    <a:lnTo>
                      <a:pt x="106" y="141"/>
                    </a:lnTo>
                    <a:lnTo>
                      <a:pt x="112" y="139"/>
                    </a:lnTo>
                    <a:lnTo>
                      <a:pt x="112" y="139"/>
                    </a:lnTo>
                    <a:lnTo>
                      <a:pt x="116" y="136"/>
                    </a:lnTo>
                    <a:lnTo>
                      <a:pt x="116" y="132"/>
                    </a:lnTo>
                    <a:lnTo>
                      <a:pt x="116" y="115"/>
                    </a:lnTo>
                    <a:lnTo>
                      <a:pt x="116" y="115"/>
                    </a:lnTo>
                    <a:lnTo>
                      <a:pt x="116" y="93"/>
                    </a:lnTo>
                    <a:lnTo>
                      <a:pt x="116" y="93"/>
                    </a:lnTo>
                    <a:lnTo>
                      <a:pt x="116" y="87"/>
                    </a:lnTo>
                    <a:lnTo>
                      <a:pt x="115" y="85"/>
                    </a:lnTo>
                    <a:lnTo>
                      <a:pt x="112" y="83"/>
                    </a:lnTo>
                    <a:lnTo>
                      <a:pt x="108" y="82"/>
                    </a:lnTo>
                    <a:lnTo>
                      <a:pt x="108" y="82"/>
                    </a:lnTo>
                    <a:lnTo>
                      <a:pt x="100" y="81"/>
                    </a:lnTo>
                    <a:lnTo>
                      <a:pt x="100" y="81"/>
                    </a:lnTo>
                    <a:lnTo>
                      <a:pt x="98" y="81"/>
                    </a:lnTo>
                    <a:lnTo>
                      <a:pt x="96" y="79"/>
                    </a:lnTo>
                    <a:lnTo>
                      <a:pt x="96" y="79"/>
                    </a:lnTo>
                    <a:lnTo>
                      <a:pt x="98" y="77"/>
                    </a:lnTo>
                    <a:lnTo>
                      <a:pt x="102" y="77"/>
                    </a:lnTo>
                    <a:lnTo>
                      <a:pt x="102" y="77"/>
                    </a:lnTo>
                    <a:lnTo>
                      <a:pt x="132" y="77"/>
                    </a:lnTo>
                    <a:lnTo>
                      <a:pt x="132" y="77"/>
                    </a:lnTo>
                    <a:lnTo>
                      <a:pt x="156" y="77"/>
                    </a:lnTo>
                    <a:lnTo>
                      <a:pt x="156" y="77"/>
                    </a:lnTo>
                    <a:lnTo>
                      <a:pt x="158" y="77"/>
                    </a:lnTo>
                    <a:lnTo>
                      <a:pt x="160" y="79"/>
                    </a:lnTo>
                    <a:lnTo>
                      <a:pt x="160" y="79"/>
                    </a:lnTo>
                    <a:lnTo>
                      <a:pt x="158" y="81"/>
                    </a:lnTo>
                    <a:lnTo>
                      <a:pt x="157" y="81"/>
                    </a:lnTo>
                    <a:lnTo>
                      <a:pt x="157" y="81"/>
                    </a:lnTo>
                    <a:lnTo>
                      <a:pt x="152" y="82"/>
                    </a:lnTo>
                    <a:lnTo>
                      <a:pt x="152" y="82"/>
                    </a:lnTo>
                    <a:lnTo>
                      <a:pt x="148" y="82"/>
                    </a:lnTo>
                    <a:lnTo>
                      <a:pt x="145" y="85"/>
                    </a:lnTo>
                    <a:lnTo>
                      <a:pt x="144" y="87"/>
                    </a:lnTo>
                    <a:lnTo>
                      <a:pt x="144" y="93"/>
                    </a:lnTo>
                    <a:lnTo>
                      <a:pt x="144" y="93"/>
                    </a:lnTo>
                    <a:lnTo>
                      <a:pt x="144" y="115"/>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sp>
            <p:nvSpPr>
              <p:cNvPr id="58" name="Freeform 153">
                <a:extLst>
                  <a:ext uri="{FF2B5EF4-FFF2-40B4-BE49-F238E27FC236}">
                    <a16:creationId xmlns:a16="http://schemas.microsoft.com/office/drawing/2014/main" id="{F73B05F4-04FB-A745-BBB4-BB290C2BD033}"/>
                  </a:ext>
                </a:extLst>
              </p:cNvPr>
              <p:cNvSpPr>
                <a:spLocks/>
              </p:cNvSpPr>
              <p:nvPr/>
            </p:nvSpPr>
            <p:spPr bwMode="auto">
              <a:xfrm>
                <a:off x="5264665" y="2356000"/>
                <a:ext cx="144304" cy="130561"/>
              </a:xfrm>
              <a:custGeom>
                <a:avLst/>
                <a:gdLst>
                  <a:gd name="T0" fmla="*/ 35 w 168"/>
                  <a:gd name="T1" fmla="*/ 123 h 152"/>
                  <a:gd name="T2" fmla="*/ 38 w 168"/>
                  <a:gd name="T3" fmla="*/ 139 h 152"/>
                  <a:gd name="T4" fmla="*/ 42 w 168"/>
                  <a:gd name="T5" fmla="*/ 144 h 152"/>
                  <a:gd name="T6" fmla="*/ 47 w 168"/>
                  <a:gd name="T7" fmla="*/ 145 h 152"/>
                  <a:gd name="T8" fmla="*/ 52 w 168"/>
                  <a:gd name="T9" fmla="*/ 145 h 152"/>
                  <a:gd name="T10" fmla="*/ 56 w 168"/>
                  <a:gd name="T11" fmla="*/ 147 h 152"/>
                  <a:gd name="T12" fmla="*/ 55 w 168"/>
                  <a:gd name="T13" fmla="*/ 149 h 152"/>
                  <a:gd name="T14" fmla="*/ 51 w 168"/>
                  <a:gd name="T15" fmla="*/ 149 h 152"/>
                  <a:gd name="T16" fmla="*/ 25 w 168"/>
                  <a:gd name="T17" fmla="*/ 149 h 152"/>
                  <a:gd name="T18" fmla="*/ 4 w 168"/>
                  <a:gd name="T19" fmla="*/ 149 h 152"/>
                  <a:gd name="T20" fmla="*/ 0 w 168"/>
                  <a:gd name="T21" fmla="*/ 148 h 152"/>
                  <a:gd name="T22" fmla="*/ 0 w 168"/>
                  <a:gd name="T23" fmla="*/ 147 h 152"/>
                  <a:gd name="T24" fmla="*/ 2 w 168"/>
                  <a:gd name="T25" fmla="*/ 145 h 152"/>
                  <a:gd name="T26" fmla="*/ 12 w 168"/>
                  <a:gd name="T27" fmla="*/ 144 h 152"/>
                  <a:gd name="T28" fmla="*/ 14 w 168"/>
                  <a:gd name="T29" fmla="*/ 143 h 152"/>
                  <a:gd name="T30" fmla="*/ 17 w 168"/>
                  <a:gd name="T31" fmla="*/ 132 h 152"/>
                  <a:gd name="T32" fmla="*/ 19 w 168"/>
                  <a:gd name="T33" fmla="*/ 7 h 152"/>
                  <a:gd name="T34" fmla="*/ 21 w 168"/>
                  <a:gd name="T35" fmla="*/ 2 h 152"/>
                  <a:gd name="T36" fmla="*/ 23 w 168"/>
                  <a:gd name="T37" fmla="*/ 0 h 152"/>
                  <a:gd name="T38" fmla="*/ 25 w 168"/>
                  <a:gd name="T39" fmla="*/ 0 h 152"/>
                  <a:gd name="T40" fmla="*/ 31 w 168"/>
                  <a:gd name="T41" fmla="*/ 7 h 152"/>
                  <a:gd name="T42" fmla="*/ 93 w 168"/>
                  <a:gd name="T43" fmla="*/ 68 h 152"/>
                  <a:gd name="T44" fmla="*/ 135 w 168"/>
                  <a:gd name="T45" fmla="*/ 111 h 152"/>
                  <a:gd name="T46" fmla="*/ 135 w 168"/>
                  <a:gd name="T47" fmla="*/ 25 h 152"/>
                  <a:gd name="T48" fmla="*/ 134 w 168"/>
                  <a:gd name="T49" fmla="*/ 19 h 152"/>
                  <a:gd name="T50" fmla="*/ 131 w 168"/>
                  <a:gd name="T51" fmla="*/ 11 h 152"/>
                  <a:gd name="T52" fmla="*/ 127 w 168"/>
                  <a:gd name="T53" fmla="*/ 8 h 152"/>
                  <a:gd name="T54" fmla="*/ 118 w 168"/>
                  <a:gd name="T55" fmla="*/ 7 h 152"/>
                  <a:gd name="T56" fmla="*/ 116 w 168"/>
                  <a:gd name="T57" fmla="*/ 7 h 152"/>
                  <a:gd name="T58" fmla="*/ 114 w 168"/>
                  <a:gd name="T59" fmla="*/ 6 h 152"/>
                  <a:gd name="T60" fmla="*/ 116 w 168"/>
                  <a:gd name="T61" fmla="*/ 4 h 152"/>
                  <a:gd name="T62" fmla="*/ 120 w 168"/>
                  <a:gd name="T63" fmla="*/ 3 h 152"/>
                  <a:gd name="T64" fmla="*/ 145 w 168"/>
                  <a:gd name="T65" fmla="*/ 4 h 152"/>
                  <a:gd name="T66" fmla="*/ 164 w 168"/>
                  <a:gd name="T67" fmla="*/ 3 h 152"/>
                  <a:gd name="T68" fmla="*/ 168 w 168"/>
                  <a:gd name="T69" fmla="*/ 6 h 152"/>
                  <a:gd name="T70" fmla="*/ 168 w 168"/>
                  <a:gd name="T71" fmla="*/ 7 h 152"/>
                  <a:gd name="T72" fmla="*/ 166 w 168"/>
                  <a:gd name="T73" fmla="*/ 7 h 152"/>
                  <a:gd name="T74" fmla="*/ 159 w 168"/>
                  <a:gd name="T75" fmla="*/ 8 h 152"/>
                  <a:gd name="T76" fmla="*/ 154 w 168"/>
                  <a:gd name="T77" fmla="*/ 12 h 152"/>
                  <a:gd name="T78" fmla="*/ 152 w 168"/>
                  <a:gd name="T79" fmla="*/ 24 h 152"/>
                  <a:gd name="T80" fmla="*/ 150 w 168"/>
                  <a:gd name="T81" fmla="*/ 145 h 152"/>
                  <a:gd name="T82" fmla="*/ 147 w 168"/>
                  <a:gd name="T83" fmla="*/ 152 h 152"/>
                  <a:gd name="T84" fmla="*/ 142 w 168"/>
                  <a:gd name="T85" fmla="*/ 150 h 152"/>
                  <a:gd name="T86" fmla="*/ 138 w 168"/>
                  <a:gd name="T87" fmla="*/ 148 h 152"/>
                  <a:gd name="T88" fmla="*/ 80 w 168"/>
                  <a:gd name="T89" fmla="*/ 93 h 152"/>
                  <a:gd name="T90" fmla="*/ 34 w 168"/>
                  <a:gd name="T91" fmla="*/ 44 h 152"/>
                  <a:gd name="T92" fmla="*/ 35 w 168"/>
                  <a:gd name="T93" fmla="*/ 1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8" h="152">
                    <a:moveTo>
                      <a:pt x="35" y="123"/>
                    </a:moveTo>
                    <a:lnTo>
                      <a:pt x="35" y="123"/>
                    </a:lnTo>
                    <a:lnTo>
                      <a:pt x="35" y="132"/>
                    </a:lnTo>
                    <a:lnTo>
                      <a:pt x="38" y="139"/>
                    </a:lnTo>
                    <a:lnTo>
                      <a:pt x="39" y="143"/>
                    </a:lnTo>
                    <a:lnTo>
                      <a:pt x="42" y="144"/>
                    </a:lnTo>
                    <a:lnTo>
                      <a:pt x="42" y="144"/>
                    </a:lnTo>
                    <a:lnTo>
                      <a:pt x="47" y="145"/>
                    </a:lnTo>
                    <a:lnTo>
                      <a:pt x="52" y="145"/>
                    </a:lnTo>
                    <a:lnTo>
                      <a:pt x="52" y="145"/>
                    </a:lnTo>
                    <a:lnTo>
                      <a:pt x="55" y="145"/>
                    </a:lnTo>
                    <a:lnTo>
                      <a:pt x="56" y="147"/>
                    </a:lnTo>
                    <a:lnTo>
                      <a:pt x="56" y="147"/>
                    </a:lnTo>
                    <a:lnTo>
                      <a:pt x="55" y="149"/>
                    </a:lnTo>
                    <a:lnTo>
                      <a:pt x="51" y="149"/>
                    </a:lnTo>
                    <a:lnTo>
                      <a:pt x="51" y="149"/>
                    </a:lnTo>
                    <a:lnTo>
                      <a:pt x="25" y="149"/>
                    </a:lnTo>
                    <a:lnTo>
                      <a:pt x="25" y="149"/>
                    </a:lnTo>
                    <a:lnTo>
                      <a:pt x="4" y="149"/>
                    </a:lnTo>
                    <a:lnTo>
                      <a:pt x="4" y="149"/>
                    </a:lnTo>
                    <a:lnTo>
                      <a:pt x="1" y="149"/>
                    </a:lnTo>
                    <a:lnTo>
                      <a:pt x="0" y="148"/>
                    </a:lnTo>
                    <a:lnTo>
                      <a:pt x="0" y="147"/>
                    </a:lnTo>
                    <a:lnTo>
                      <a:pt x="0" y="147"/>
                    </a:lnTo>
                    <a:lnTo>
                      <a:pt x="0" y="145"/>
                    </a:lnTo>
                    <a:lnTo>
                      <a:pt x="2" y="145"/>
                    </a:lnTo>
                    <a:lnTo>
                      <a:pt x="2" y="145"/>
                    </a:lnTo>
                    <a:lnTo>
                      <a:pt x="12" y="144"/>
                    </a:lnTo>
                    <a:lnTo>
                      <a:pt x="12" y="144"/>
                    </a:lnTo>
                    <a:lnTo>
                      <a:pt x="14" y="143"/>
                    </a:lnTo>
                    <a:lnTo>
                      <a:pt x="17" y="139"/>
                    </a:lnTo>
                    <a:lnTo>
                      <a:pt x="17" y="132"/>
                    </a:lnTo>
                    <a:lnTo>
                      <a:pt x="18" y="122"/>
                    </a:lnTo>
                    <a:lnTo>
                      <a:pt x="19" y="7"/>
                    </a:lnTo>
                    <a:lnTo>
                      <a:pt x="19" y="7"/>
                    </a:lnTo>
                    <a:lnTo>
                      <a:pt x="21" y="2"/>
                    </a:lnTo>
                    <a:lnTo>
                      <a:pt x="22" y="0"/>
                    </a:lnTo>
                    <a:lnTo>
                      <a:pt x="23" y="0"/>
                    </a:lnTo>
                    <a:lnTo>
                      <a:pt x="23" y="0"/>
                    </a:lnTo>
                    <a:lnTo>
                      <a:pt x="25" y="0"/>
                    </a:lnTo>
                    <a:lnTo>
                      <a:pt x="27" y="2"/>
                    </a:lnTo>
                    <a:lnTo>
                      <a:pt x="31" y="7"/>
                    </a:lnTo>
                    <a:lnTo>
                      <a:pt x="31" y="7"/>
                    </a:lnTo>
                    <a:lnTo>
                      <a:pt x="93" y="68"/>
                    </a:lnTo>
                    <a:lnTo>
                      <a:pt x="93" y="68"/>
                    </a:lnTo>
                    <a:lnTo>
                      <a:pt x="135" y="111"/>
                    </a:lnTo>
                    <a:lnTo>
                      <a:pt x="137" y="111"/>
                    </a:lnTo>
                    <a:lnTo>
                      <a:pt x="135" y="25"/>
                    </a:lnTo>
                    <a:lnTo>
                      <a:pt x="135" y="25"/>
                    </a:lnTo>
                    <a:lnTo>
                      <a:pt x="134" y="19"/>
                    </a:lnTo>
                    <a:lnTo>
                      <a:pt x="133" y="14"/>
                    </a:lnTo>
                    <a:lnTo>
                      <a:pt x="131" y="11"/>
                    </a:lnTo>
                    <a:lnTo>
                      <a:pt x="127" y="8"/>
                    </a:lnTo>
                    <a:lnTo>
                      <a:pt x="127" y="8"/>
                    </a:lnTo>
                    <a:lnTo>
                      <a:pt x="122" y="7"/>
                    </a:lnTo>
                    <a:lnTo>
                      <a:pt x="118" y="7"/>
                    </a:lnTo>
                    <a:lnTo>
                      <a:pt x="118" y="7"/>
                    </a:lnTo>
                    <a:lnTo>
                      <a:pt x="116" y="7"/>
                    </a:lnTo>
                    <a:lnTo>
                      <a:pt x="114" y="6"/>
                    </a:lnTo>
                    <a:lnTo>
                      <a:pt x="114" y="6"/>
                    </a:lnTo>
                    <a:lnTo>
                      <a:pt x="114" y="4"/>
                    </a:lnTo>
                    <a:lnTo>
                      <a:pt x="116" y="4"/>
                    </a:lnTo>
                    <a:lnTo>
                      <a:pt x="120" y="3"/>
                    </a:lnTo>
                    <a:lnTo>
                      <a:pt x="120" y="3"/>
                    </a:lnTo>
                    <a:lnTo>
                      <a:pt x="145" y="4"/>
                    </a:lnTo>
                    <a:lnTo>
                      <a:pt x="145" y="4"/>
                    </a:lnTo>
                    <a:lnTo>
                      <a:pt x="164" y="3"/>
                    </a:lnTo>
                    <a:lnTo>
                      <a:pt x="164" y="3"/>
                    </a:lnTo>
                    <a:lnTo>
                      <a:pt x="167" y="4"/>
                    </a:lnTo>
                    <a:lnTo>
                      <a:pt x="168" y="6"/>
                    </a:lnTo>
                    <a:lnTo>
                      <a:pt x="168" y="6"/>
                    </a:lnTo>
                    <a:lnTo>
                      <a:pt x="168" y="7"/>
                    </a:lnTo>
                    <a:lnTo>
                      <a:pt x="166" y="7"/>
                    </a:lnTo>
                    <a:lnTo>
                      <a:pt x="166" y="7"/>
                    </a:lnTo>
                    <a:lnTo>
                      <a:pt x="159" y="8"/>
                    </a:lnTo>
                    <a:lnTo>
                      <a:pt x="159" y="8"/>
                    </a:lnTo>
                    <a:lnTo>
                      <a:pt x="156" y="10"/>
                    </a:lnTo>
                    <a:lnTo>
                      <a:pt x="154" y="12"/>
                    </a:lnTo>
                    <a:lnTo>
                      <a:pt x="152" y="17"/>
                    </a:lnTo>
                    <a:lnTo>
                      <a:pt x="152" y="24"/>
                    </a:lnTo>
                    <a:lnTo>
                      <a:pt x="150" y="145"/>
                    </a:lnTo>
                    <a:lnTo>
                      <a:pt x="150" y="145"/>
                    </a:lnTo>
                    <a:lnTo>
                      <a:pt x="148" y="150"/>
                    </a:lnTo>
                    <a:lnTo>
                      <a:pt x="147" y="152"/>
                    </a:lnTo>
                    <a:lnTo>
                      <a:pt x="147" y="152"/>
                    </a:lnTo>
                    <a:lnTo>
                      <a:pt x="142" y="150"/>
                    </a:lnTo>
                    <a:lnTo>
                      <a:pt x="138" y="148"/>
                    </a:lnTo>
                    <a:lnTo>
                      <a:pt x="138" y="148"/>
                    </a:lnTo>
                    <a:lnTo>
                      <a:pt x="80" y="93"/>
                    </a:lnTo>
                    <a:lnTo>
                      <a:pt x="80" y="93"/>
                    </a:lnTo>
                    <a:lnTo>
                      <a:pt x="50" y="61"/>
                    </a:lnTo>
                    <a:lnTo>
                      <a:pt x="34" y="44"/>
                    </a:lnTo>
                    <a:lnTo>
                      <a:pt x="33" y="44"/>
                    </a:lnTo>
                    <a:lnTo>
                      <a:pt x="35"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grpSp>
      </p:grpSp>
      <p:sp>
        <p:nvSpPr>
          <p:cNvPr id="94" name="AutoShape 3">
            <a:extLst>
              <a:ext uri="{FF2B5EF4-FFF2-40B4-BE49-F238E27FC236}">
                <a16:creationId xmlns:a16="http://schemas.microsoft.com/office/drawing/2014/main" id="{DE1EA0E3-030B-6440-B095-4A60E3BA5414}"/>
              </a:ext>
            </a:extLst>
          </p:cNvPr>
          <p:cNvSpPr>
            <a:spLocks noChangeArrowheads="1"/>
          </p:cNvSpPr>
          <p:nvPr/>
        </p:nvSpPr>
        <p:spPr bwMode="auto">
          <a:xfrm>
            <a:off x="668524" y="3122283"/>
            <a:ext cx="4284476" cy="37702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just">
              <a:lnSpc>
                <a:spcPct val="130000"/>
              </a:lnSpc>
              <a:spcAft>
                <a:spcPts val="1200"/>
              </a:spcAft>
            </a:pPr>
            <a:r>
              <a:rPr lang="ja-JP" altLang="en-US" sz="2000" dirty="0">
                <a:solidFill>
                  <a:srgbClr val="373737"/>
                </a:solidFill>
              </a:rPr>
              <a:t>［ デザインパーツ集 ］</a:t>
            </a:r>
            <a:endParaRPr lang="ja-JP" altLang="en-US" sz="2200" b="1" dirty="0">
              <a:latin typeface="メイリオ" pitchFamily="50" charset="-128"/>
              <a:ea typeface="メイリオ" pitchFamily="50" charset="-128"/>
              <a:cs typeface="メイリオ" pitchFamily="50" charset="-128"/>
            </a:endParaRPr>
          </a:p>
        </p:txBody>
      </p:sp>
      <p:grpSp>
        <p:nvGrpSpPr>
          <p:cNvPr id="120" name="グループ化 119">
            <a:extLst>
              <a:ext uri="{FF2B5EF4-FFF2-40B4-BE49-F238E27FC236}">
                <a16:creationId xmlns:a16="http://schemas.microsoft.com/office/drawing/2014/main" id="{64CF62F0-7D96-4056-96A5-AA211BEED7C0}"/>
              </a:ext>
            </a:extLst>
          </p:cNvPr>
          <p:cNvGrpSpPr/>
          <p:nvPr/>
        </p:nvGrpSpPr>
        <p:grpSpPr>
          <a:xfrm>
            <a:off x="7446183" y="4381850"/>
            <a:ext cx="1650109" cy="145163"/>
            <a:chOff x="4184722" y="4741141"/>
            <a:chExt cx="1455233" cy="128019"/>
          </a:xfrm>
          <a:solidFill>
            <a:schemeClr val="accent2"/>
          </a:solidFill>
        </p:grpSpPr>
        <p:sp>
          <p:nvSpPr>
            <p:cNvPr id="121" name="Freeform 67">
              <a:extLst>
                <a:ext uri="{FF2B5EF4-FFF2-40B4-BE49-F238E27FC236}">
                  <a16:creationId xmlns:a16="http://schemas.microsoft.com/office/drawing/2014/main" id="{C2F784A8-B518-49BF-B79B-52436B8225C6}"/>
                </a:ext>
              </a:extLst>
            </p:cNvPr>
            <p:cNvSpPr>
              <a:spLocks/>
            </p:cNvSpPr>
            <p:nvPr/>
          </p:nvSpPr>
          <p:spPr bwMode="auto">
            <a:xfrm>
              <a:off x="4184722" y="4742069"/>
              <a:ext cx="81171" cy="98333"/>
            </a:xfrm>
            <a:custGeom>
              <a:avLst/>
              <a:gdLst>
                <a:gd name="T0" fmla="*/ 57 w 175"/>
                <a:gd name="T1" fmla="*/ 89 h 212"/>
                <a:gd name="T2" fmla="*/ 78 w 175"/>
                <a:gd name="T3" fmla="*/ 68 h 212"/>
                <a:gd name="T4" fmla="*/ 107 w 175"/>
                <a:gd name="T5" fmla="*/ 62 h 212"/>
                <a:gd name="T6" fmla="*/ 121 w 175"/>
                <a:gd name="T7" fmla="*/ 62 h 212"/>
                <a:gd name="T8" fmla="*/ 140 w 175"/>
                <a:gd name="T9" fmla="*/ 72 h 212"/>
                <a:gd name="T10" fmla="*/ 148 w 175"/>
                <a:gd name="T11" fmla="*/ 82 h 212"/>
                <a:gd name="T12" fmla="*/ 154 w 175"/>
                <a:gd name="T13" fmla="*/ 115 h 212"/>
                <a:gd name="T14" fmla="*/ 154 w 175"/>
                <a:gd name="T15" fmla="*/ 177 h 212"/>
                <a:gd name="T16" fmla="*/ 158 w 175"/>
                <a:gd name="T17" fmla="*/ 200 h 212"/>
                <a:gd name="T18" fmla="*/ 164 w 175"/>
                <a:gd name="T19" fmla="*/ 204 h 212"/>
                <a:gd name="T20" fmla="*/ 175 w 175"/>
                <a:gd name="T21" fmla="*/ 212 h 212"/>
                <a:gd name="T22" fmla="*/ 99 w 175"/>
                <a:gd name="T23" fmla="*/ 204 h 212"/>
                <a:gd name="T24" fmla="*/ 109 w 175"/>
                <a:gd name="T25" fmla="*/ 204 h 212"/>
                <a:gd name="T26" fmla="*/ 117 w 175"/>
                <a:gd name="T27" fmla="*/ 200 h 212"/>
                <a:gd name="T28" fmla="*/ 119 w 175"/>
                <a:gd name="T29" fmla="*/ 177 h 212"/>
                <a:gd name="T30" fmla="*/ 119 w 175"/>
                <a:gd name="T31" fmla="*/ 117 h 212"/>
                <a:gd name="T32" fmla="*/ 115 w 175"/>
                <a:gd name="T33" fmla="*/ 87 h 212"/>
                <a:gd name="T34" fmla="*/ 113 w 175"/>
                <a:gd name="T35" fmla="*/ 82 h 212"/>
                <a:gd name="T36" fmla="*/ 101 w 175"/>
                <a:gd name="T37" fmla="*/ 76 h 212"/>
                <a:gd name="T38" fmla="*/ 94 w 175"/>
                <a:gd name="T39" fmla="*/ 74 h 212"/>
                <a:gd name="T40" fmla="*/ 76 w 175"/>
                <a:gd name="T41" fmla="*/ 80 h 212"/>
                <a:gd name="T42" fmla="*/ 65 w 175"/>
                <a:gd name="T43" fmla="*/ 93 h 212"/>
                <a:gd name="T44" fmla="*/ 59 w 175"/>
                <a:gd name="T45" fmla="*/ 107 h 212"/>
                <a:gd name="T46" fmla="*/ 57 w 175"/>
                <a:gd name="T47" fmla="*/ 177 h 212"/>
                <a:gd name="T48" fmla="*/ 57 w 175"/>
                <a:gd name="T49" fmla="*/ 192 h 212"/>
                <a:gd name="T50" fmla="*/ 63 w 175"/>
                <a:gd name="T51" fmla="*/ 202 h 212"/>
                <a:gd name="T52" fmla="*/ 78 w 175"/>
                <a:gd name="T53" fmla="*/ 204 h 212"/>
                <a:gd name="T54" fmla="*/ 0 w 175"/>
                <a:gd name="T55" fmla="*/ 212 h 212"/>
                <a:gd name="T56" fmla="*/ 0 w 175"/>
                <a:gd name="T57" fmla="*/ 204 h 212"/>
                <a:gd name="T58" fmla="*/ 16 w 175"/>
                <a:gd name="T59" fmla="*/ 202 h 212"/>
                <a:gd name="T60" fmla="*/ 22 w 175"/>
                <a:gd name="T61" fmla="*/ 192 h 212"/>
                <a:gd name="T62" fmla="*/ 22 w 175"/>
                <a:gd name="T63" fmla="*/ 35 h 212"/>
                <a:gd name="T64" fmla="*/ 22 w 175"/>
                <a:gd name="T65" fmla="*/ 21 h 212"/>
                <a:gd name="T66" fmla="*/ 18 w 175"/>
                <a:gd name="T67" fmla="*/ 14 h 212"/>
                <a:gd name="T68" fmla="*/ 12 w 175"/>
                <a:gd name="T69" fmla="*/ 10 h 212"/>
                <a:gd name="T70" fmla="*/ 0 w 175"/>
                <a:gd name="T71" fmla="*/ 2 h 212"/>
                <a:gd name="T72" fmla="*/ 59 w 175"/>
                <a:gd name="T73" fmla="*/ 0 h 212"/>
                <a:gd name="T74" fmla="*/ 57 w 175"/>
                <a:gd name="T75" fmla="*/ 8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5" h="212">
                  <a:moveTo>
                    <a:pt x="57" y="89"/>
                  </a:moveTo>
                  <a:lnTo>
                    <a:pt x="57" y="89"/>
                  </a:lnTo>
                  <a:lnTo>
                    <a:pt x="66" y="76"/>
                  </a:lnTo>
                  <a:lnTo>
                    <a:pt x="78" y="68"/>
                  </a:lnTo>
                  <a:lnTo>
                    <a:pt x="92" y="62"/>
                  </a:lnTo>
                  <a:lnTo>
                    <a:pt x="107" y="62"/>
                  </a:lnTo>
                  <a:lnTo>
                    <a:pt x="107" y="62"/>
                  </a:lnTo>
                  <a:lnTo>
                    <a:pt x="121" y="62"/>
                  </a:lnTo>
                  <a:lnTo>
                    <a:pt x="132" y="66"/>
                  </a:lnTo>
                  <a:lnTo>
                    <a:pt x="140" y="72"/>
                  </a:lnTo>
                  <a:lnTo>
                    <a:pt x="148" y="82"/>
                  </a:lnTo>
                  <a:lnTo>
                    <a:pt x="148" y="82"/>
                  </a:lnTo>
                  <a:lnTo>
                    <a:pt x="152" y="95"/>
                  </a:lnTo>
                  <a:lnTo>
                    <a:pt x="154" y="115"/>
                  </a:lnTo>
                  <a:lnTo>
                    <a:pt x="154" y="177"/>
                  </a:lnTo>
                  <a:lnTo>
                    <a:pt x="154" y="177"/>
                  </a:lnTo>
                  <a:lnTo>
                    <a:pt x="154" y="192"/>
                  </a:lnTo>
                  <a:lnTo>
                    <a:pt x="158" y="200"/>
                  </a:lnTo>
                  <a:lnTo>
                    <a:pt x="160" y="202"/>
                  </a:lnTo>
                  <a:lnTo>
                    <a:pt x="164" y="204"/>
                  </a:lnTo>
                  <a:lnTo>
                    <a:pt x="175" y="204"/>
                  </a:lnTo>
                  <a:lnTo>
                    <a:pt x="175" y="212"/>
                  </a:lnTo>
                  <a:lnTo>
                    <a:pt x="99" y="212"/>
                  </a:lnTo>
                  <a:lnTo>
                    <a:pt x="99" y="204"/>
                  </a:lnTo>
                  <a:lnTo>
                    <a:pt x="99" y="204"/>
                  </a:lnTo>
                  <a:lnTo>
                    <a:pt x="109" y="204"/>
                  </a:lnTo>
                  <a:lnTo>
                    <a:pt x="113" y="202"/>
                  </a:lnTo>
                  <a:lnTo>
                    <a:pt x="117" y="200"/>
                  </a:lnTo>
                  <a:lnTo>
                    <a:pt x="119" y="192"/>
                  </a:lnTo>
                  <a:lnTo>
                    <a:pt x="119" y="177"/>
                  </a:lnTo>
                  <a:lnTo>
                    <a:pt x="119" y="117"/>
                  </a:lnTo>
                  <a:lnTo>
                    <a:pt x="119" y="117"/>
                  </a:lnTo>
                  <a:lnTo>
                    <a:pt x="119" y="99"/>
                  </a:lnTo>
                  <a:lnTo>
                    <a:pt x="115" y="87"/>
                  </a:lnTo>
                  <a:lnTo>
                    <a:pt x="115" y="87"/>
                  </a:lnTo>
                  <a:lnTo>
                    <a:pt x="113" y="82"/>
                  </a:lnTo>
                  <a:lnTo>
                    <a:pt x="107" y="78"/>
                  </a:lnTo>
                  <a:lnTo>
                    <a:pt x="101" y="76"/>
                  </a:lnTo>
                  <a:lnTo>
                    <a:pt x="94" y="74"/>
                  </a:lnTo>
                  <a:lnTo>
                    <a:pt x="94" y="74"/>
                  </a:lnTo>
                  <a:lnTo>
                    <a:pt x="86" y="76"/>
                  </a:lnTo>
                  <a:lnTo>
                    <a:pt x="76" y="80"/>
                  </a:lnTo>
                  <a:lnTo>
                    <a:pt x="70" y="85"/>
                  </a:lnTo>
                  <a:lnTo>
                    <a:pt x="65" y="93"/>
                  </a:lnTo>
                  <a:lnTo>
                    <a:pt x="65" y="93"/>
                  </a:lnTo>
                  <a:lnTo>
                    <a:pt x="59" y="107"/>
                  </a:lnTo>
                  <a:lnTo>
                    <a:pt x="57" y="122"/>
                  </a:lnTo>
                  <a:lnTo>
                    <a:pt x="57" y="177"/>
                  </a:lnTo>
                  <a:lnTo>
                    <a:pt x="57" y="177"/>
                  </a:lnTo>
                  <a:lnTo>
                    <a:pt x="57" y="192"/>
                  </a:lnTo>
                  <a:lnTo>
                    <a:pt x="61" y="200"/>
                  </a:lnTo>
                  <a:lnTo>
                    <a:pt x="63" y="202"/>
                  </a:lnTo>
                  <a:lnTo>
                    <a:pt x="66" y="204"/>
                  </a:lnTo>
                  <a:lnTo>
                    <a:pt x="78" y="204"/>
                  </a:lnTo>
                  <a:lnTo>
                    <a:pt x="78" y="212"/>
                  </a:lnTo>
                  <a:lnTo>
                    <a:pt x="0" y="212"/>
                  </a:lnTo>
                  <a:lnTo>
                    <a:pt x="0" y="204"/>
                  </a:lnTo>
                  <a:lnTo>
                    <a:pt x="0" y="204"/>
                  </a:lnTo>
                  <a:lnTo>
                    <a:pt x="12" y="204"/>
                  </a:lnTo>
                  <a:lnTo>
                    <a:pt x="16" y="202"/>
                  </a:lnTo>
                  <a:lnTo>
                    <a:pt x="20" y="200"/>
                  </a:lnTo>
                  <a:lnTo>
                    <a:pt x="22" y="192"/>
                  </a:lnTo>
                  <a:lnTo>
                    <a:pt x="22" y="177"/>
                  </a:lnTo>
                  <a:lnTo>
                    <a:pt x="22" y="35"/>
                  </a:lnTo>
                  <a:lnTo>
                    <a:pt x="22" y="35"/>
                  </a:lnTo>
                  <a:lnTo>
                    <a:pt x="22" y="21"/>
                  </a:lnTo>
                  <a:lnTo>
                    <a:pt x="20" y="16"/>
                  </a:lnTo>
                  <a:lnTo>
                    <a:pt x="18" y="14"/>
                  </a:lnTo>
                  <a:lnTo>
                    <a:pt x="16" y="12"/>
                  </a:lnTo>
                  <a:lnTo>
                    <a:pt x="12" y="10"/>
                  </a:lnTo>
                  <a:lnTo>
                    <a:pt x="0" y="8"/>
                  </a:lnTo>
                  <a:lnTo>
                    <a:pt x="0" y="2"/>
                  </a:lnTo>
                  <a:lnTo>
                    <a:pt x="59" y="0"/>
                  </a:lnTo>
                  <a:lnTo>
                    <a:pt x="59" y="0"/>
                  </a:lnTo>
                  <a:lnTo>
                    <a:pt x="57" y="56"/>
                  </a:lnTo>
                  <a:lnTo>
                    <a:pt x="57"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2" name="Freeform 68">
              <a:extLst>
                <a:ext uri="{FF2B5EF4-FFF2-40B4-BE49-F238E27FC236}">
                  <a16:creationId xmlns:a16="http://schemas.microsoft.com/office/drawing/2014/main" id="{0B8F2DE9-D930-4240-9823-AA796A45D2DD}"/>
                </a:ext>
              </a:extLst>
            </p:cNvPr>
            <p:cNvSpPr>
              <a:spLocks/>
            </p:cNvSpPr>
            <p:nvPr/>
          </p:nvSpPr>
          <p:spPr bwMode="auto">
            <a:xfrm>
              <a:off x="4274242" y="4750882"/>
              <a:ext cx="41281" cy="90912"/>
            </a:xfrm>
            <a:custGeom>
              <a:avLst/>
              <a:gdLst>
                <a:gd name="T0" fmla="*/ 48 w 89"/>
                <a:gd name="T1" fmla="*/ 148 h 196"/>
                <a:gd name="T2" fmla="*/ 48 w 89"/>
                <a:gd name="T3" fmla="*/ 148 h 196"/>
                <a:gd name="T4" fmla="*/ 50 w 89"/>
                <a:gd name="T5" fmla="*/ 163 h 196"/>
                <a:gd name="T6" fmla="*/ 52 w 89"/>
                <a:gd name="T7" fmla="*/ 173 h 196"/>
                <a:gd name="T8" fmla="*/ 52 w 89"/>
                <a:gd name="T9" fmla="*/ 173 h 196"/>
                <a:gd name="T10" fmla="*/ 54 w 89"/>
                <a:gd name="T11" fmla="*/ 179 h 196"/>
                <a:gd name="T12" fmla="*/ 58 w 89"/>
                <a:gd name="T13" fmla="*/ 181 h 196"/>
                <a:gd name="T14" fmla="*/ 62 w 89"/>
                <a:gd name="T15" fmla="*/ 183 h 196"/>
                <a:gd name="T16" fmla="*/ 66 w 89"/>
                <a:gd name="T17" fmla="*/ 185 h 196"/>
                <a:gd name="T18" fmla="*/ 66 w 89"/>
                <a:gd name="T19" fmla="*/ 185 h 196"/>
                <a:gd name="T20" fmla="*/ 75 w 89"/>
                <a:gd name="T21" fmla="*/ 183 h 196"/>
                <a:gd name="T22" fmla="*/ 85 w 89"/>
                <a:gd name="T23" fmla="*/ 175 h 196"/>
                <a:gd name="T24" fmla="*/ 89 w 89"/>
                <a:gd name="T25" fmla="*/ 183 h 196"/>
                <a:gd name="T26" fmla="*/ 89 w 89"/>
                <a:gd name="T27" fmla="*/ 183 h 196"/>
                <a:gd name="T28" fmla="*/ 81 w 89"/>
                <a:gd name="T29" fmla="*/ 189 h 196"/>
                <a:gd name="T30" fmla="*/ 71 w 89"/>
                <a:gd name="T31" fmla="*/ 193 h 196"/>
                <a:gd name="T32" fmla="*/ 62 w 89"/>
                <a:gd name="T33" fmla="*/ 196 h 196"/>
                <a:gd name="T34" fmla="*/ 50 w 89"/>
                <a:gd name="T35" fmla="*/ 196 h 196"/>
                <a:gd name="T36" fmla="*/ 50 w 89"/>
                <a:gd name="T37" fmla="*/ 196 h 196"/>
                <a:gd name="T38" fmla="*/ 40 w 89"/>
                <a:gd name="T39" fmla="*/ 195 h 196"/>
                <a:gd name="T40" fmla="*/ 31 w 89"/>
                <a:gd name="T41" fmla="*/ 193 h 196"/>
                <a:gd name="T42" fmla="*/ 25 w 89"/>
                <a:gd name="T43" fmla="*/ 187 h 196"/>
                <a:gd name="T44" fmla="*/ 19 w 89"/>
                <a:gd name="T45" fmla="*/ 181 h 196"/>
                <a:gd name="T46" fmla="*/ 19 w 89"/>
                <a:gd name="T47" fmla="*/ 181 h 196"/>
                <a:gd name="T48" fmla="*/ 17 w 89"/>
                <a:gd name="T49" fmla="*/ 175 h 196"/>
                <a:gd name="T50" fmla="*/ 15 w 89"/>
                <a:gd name="T51" fmla="*/ 169 h 196"/>
                <a:gd name="T52" fmla="*/ 15 w 89"/>
                <a:gd name="T53" fmla="*/ 142 h 196"/>
                <a:gd name="T54" fmla="*/ 15 w 89"/>
                <a:gd name="T55" fmla="*/ 55 h 196"/>
                <a:gd name="T56" fmla="*/ 0 w 89"/>
                <a:gd name="T57" fmla="*/ 55 h 196"/>
                <a:gd name="T58" fmla="*/ 0 w 89"/>
                <a:gd name="T59" fmla="*/ 47 h 196"/>
                <a:gd name="T60" fmla="*/ 0 w 89"/>
                <a:gd name="T61" fmla="*/ 47 h 196"/>
                <a:gd name="T62" fmla="*/ 7 w 89"/>
                <a:gd name="T63" fmla="*/ 45 h 196"/>
                <a:gd name="T64" fmla="*/ 15 w 89"/>
                <a:gd name="T65" fmla="*/ 43 h 196"/>
                <a:gd name="T66" fmla="*/ 21 w 89"/>
                <a:gd name="T67" fmla="*/ 39 h 196"/>
                <a:gd name="T68" fmla="*/ 25 w 89"/>
                <a:gd name="T69" fmla="*/ 32 h 196"/>
                <a:gd name="T70" fmla="*/ 25 w 89"/>
                <a:gd name="T71" fmla="*/ 32 h 196"/>
                <a:gd name="T72" fmla="*/ 31 w 89"/>
                <a:gd name="T73" fmla="*/ 20 h 196"/>
                <a:gd name="T74" fmla="*/ 37 w 89"/>
                <a:gd name="T75" fmla="*/ 2 h 196"/>
                <a:gd name="T76" fmla="*/ 50 w 89"/>
                <a:gd name="T77" fmla="*/ 0 h 196"/>
                <a:gd name="T78" fmla="*/ 50 w 89"/>
                <a:gd name="T79" fmla="*/ 0 h 196"/>
                <a:gd name="T80" fmla="*/ 48 w 89"/>
                <a:gd name="T81" fmla="*/ 47 h 196"/>
                <a:gd name="T82" fmla="*/ 83 w 89"/>
                <a:gd name="T83" fmla="*/ 47 h 196"/>
                <a:gd name="T84" fmla="*/ 83 w 89"/>
                <a:gd name="T85" fmla="*/ 55 h 196"/>
                <a:gd name="T86" fmla="*/ 48 w 89"/>
                <a:gd name="T87" fmla="*/ 55 h 196"/>
                <a:gd name="T88" fmla="*/ 48 w 89"/>
                <a:gd name="T89" fmla="*/ 14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9" h="196">
                  <a:moveTo>
                    <a:pt x="48" y="148"/>
                  </a:moveTo>
                  <a:lnTo>
                    <a:pt x="48" y="148"/>
                  </a:lnTo>
                  <a:lnTo>
                    <a:pt x="50" y="163"/>
                  </a:lnTo>
                  <a:lnTo>
                    <a:pt x="52" y="173"/>
                  </a:lnTo>
                  <a:lnTo>
                    <a:pt x="52" y="173"/>
                  </a:lnTo>
                  <a:lnTo>
                    <a:pt x="54" y="179"/>
                  </a:lnTo>
                  <a:lnTo>
                    <a:pt x="58" y="181"/>
                  </a:lnTo>
                  <a:lnTo>
                    <a:pt x="62" y="183"/>
                  </a:lnTo>
                  <a:lnTo>
                    <a:pt x="66" y="185"/>
                  </a:lnTo>
                  <a:lnTo>
                    <a:pt x="66" y="185"/>
                  </a:lnTo>
                  <a:lnTo>
                    <a:pt x="75" y="183"/>
                  </a:lnTo>
                  <a:lnTo>
                    <a:pt x="85" y="175"/>
                  </a:lnTo>
                  <a:lnTo>
                    <a:pt x="89" y="183"/>
                  </a:lnTo>
                  <a:lnTo>
                    <a:pt x="89" y="183"/>
                  </a:lnTo>
                  <a:lnTo>
                    <a:pt x="81" y="189"/>
                  </a:lnTo>
                  <a:lnTo>
                    <a:pt x="71" y="193"/>
                  </a:lnTo>
                  <a:lnTo>
                    <a:pt x="62" y="196"/>
                  </a:lnTo>
                  <a:lnTo>
                    <a:pt x="50" y="196"/>
                  </a:lnTo>
                  <a:lnTo>
                    <a:pt x="50" y="196"/>
                  </a:lnTo>
                  <a:lnTo>
                    <a:pt x="40" y="195"/>
                  </a:lnTo>
                  <a:lnTo>
                    <a:pt x="31" y="193"/>
                  </a:lnTo>
                  <a:lnTo>
                    <a:pt x="25" y="187"/>
                  </a:lnTo>
                  <a:lnTo>
                    <a:pt x="19" y="181"/>
                  </a:lnTo>
                  <a:lnTo>
                    <a:pt x="19" y="181"/>
                  </a:lnTo>
                  <a:lnTo>
                    <a:pt x="17" y="175"/>
                  </a:lnTo>
                  <a:lnTo>
                    <a:pt x="15" y="169"/>
                  </a:lnTo>
                  <a:lnTo>
                    <a:pt x="15" y="142"/>
                  </a:lnTo>
                  <a:lnTo>
                    <a:pt x="15" y="55"/>
                  </a:lnTo>
                  <a:lnTo>
                    <a:pt x="0" y="55"/>
                  </a:lnTo>
                  <a:lnTo>
                    <a:pt x="0" y="47"/>
                  </a:lnTo>
                  <a:lnTo>
                    <a:pt x="0" y="47"/>
                  </a:lnTo>
                  <a:lnTo>
                    <a:pt x="7" y="45"/>
                  </a:lnTo>
                  <a:lnTo>
                    <a:pt x="15" y="43"/>
                  </a:lnTo>
                  <a:lnTo>
                    <a:pt x="21" y="39"/>
                  </a:lnTo>
                  <a:lnTo>
                    <a:pt x="25" y="32"/>
                  </a:lnTo>
                  <a:lnTo>
                    <a:pt x="25" y="32"/>
                  </a:lnTo>
                  <a:lnTo>
                    <a:pt x="31" y="20"/>
                  </a:lnTo>
                  <a:lnTo>
                    <a:pt x="37" y="2"/>
                  </a:lnTo>
                  <a:lnTo>
                    <a:pt x="50" y="0"/>
                  </a:lnTo>
                  <a:lnTo>
                    <a:pt x="50" y="0"/>
                  </a:lnTo>
                  <a:lnTo>
                    <a:pt x="48" y="47"/>
                  </a:lnTo>
                  <a:lnTo>
                    <a:pt x="83" y="47"/>
                  </a:lnTo>
                  <a:lnTo>
                    <a:pt x="83" y="55"/>
                  </a:lnTo>
                  <a:lnTo>
                    <a:pt x="48" y="55"/>
                  </a:lnTo>
                  <a:lnTo>
                    <a:pt x="48"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3" name="Freeform 69">
              <a:extLst>
                <a:ext uri="{FF2B5EF4-FFF2-40B4-BE49-F238E27FC236}">
                  <a16:creationId xmlns:a16="http://schemas.microsoft.com/office/drawing/2014/main" id="{85FB189C-5424-4498-87FE-36DA64DE1589}"/>
                </a:ext>
              </a:extLst>
            </p:cNvPr>
            <p:cNvSpPr>
              <a:spLocks/>
            </p:cNvSpPr>
            <p:nvPr/>
          </p:nvSpPr>
          <p:spPr bwMode="auto">
            <a:xfrm>
              <a:off x="4322017" y="4750882"/>
              <a:ext cx="41281" cy="90912"/>
            </a:xfrm>
            <a:custGeom>
              <a:avLst/>
              <a:gdLst>
                <a:gd name="T0" fmla="*/ 48 w 89"/>
                <a:gd name="T1" fmla="*/ 148 h 196"/>
                <a:gd name="T2" fmla="*/ 48 w 89"/>
                <a:gd name="T3" fmla="*/ 148 h 196"/>
                <a:gd name="T4" fmla="*/ 50 w 89"/>
                <a:gd name="T5" fmla="*/ 163 h 196"/>
                <a:gd name="T6" fmla="*/ 52 w 89"/>
                <a:gd name="T7" fmla="*/ 173 h 196"/>
                <a:gd name="T8" fmla="*/ 52 w 89"/>
                <a:gd name="T9" fmla="*/ 173 h 196"/>
                <a:gd name="T10" fmla="*/ 54 w 89"/>
                <a:gd name="T11" fmla="*/ 179 h 196"/>
                <a:gd name="T12" fmla="*/ 58 w 89"/>
                <a:gd name="T13" fmla="*/ 181 h 196"/>
                <a:gd name="T14" fmla="*/ 62 w 89"/>
                <a:gd name="T15" fmla="*/ 183 h 196"/>
                <a:gd name="T16" fmla="*/ 65 w 89"/>
                <a:gd name="T17" fmla="*/ 185 h 196"/>
                <a:gd name="T18" fmla="*/ 65 w 89"/>
                <a:gd name="T19" fmla="*/ 185 h 196"/>
                <a:gd name="T20" fmla="*/ 75 w 89"/>
                <a:gd name="T21" fmla="*/ 183 h 196"/>
                <a:gd name="T22" fmla="*/ 85 w 89"/>
                <a:gd name="T23" fmla="*/ 175 h 196"/>
                <a:gd name="T24" fmla="*/ 89 w 89"/>
                <a:gd name="T25" fmla="*/ 183 h 196"/>
                <a:gd name="T26" fmla="*/ 89 w 89"/>
                <a:gd name="T27" fmla="*/ 183 h 196"/>
                <a:gd name="T28" fmla="*/ 79 w 89"/>
                <a:gd name="T29" fmla="*/ 189 h 196"/>
                <a:gd name="T30" fmla="*/ 71 w 89"/>
                <a:gd name="T31" fmla="*/ 193 h 196"/>
                <a:gd name="T32" fmla="*/ 62 w 89"/>
                <a:gd name="T33" fmla="*/ 196 h 196"/>
                <a:gd name="T34" fmla="*/ 50 w 89"/>
                <a:gd name="T35" fmla="*/ 196 h 196"/>
                <a:gd name="T36" fmla="*/ 50 w 89"/>
                <a:gd name="T37" fmla="*/ 196 h 196"/>
                <a:gd name="T38" fmla="*/ 40 w 89"/>
                <a:gd name="T39" fmla="*/ 195 h 196"/>
                <a:gd name="T40" fmla="*/ 31 w 89"/>
                <a:gd name="T41" fmla="*/ 193 h 196"/>
                <a:gd name="T42" fmla="*/ 25 w 89"/>
                <a:gd name="T43" fmla="*/ 187 h 196"/>
                <a:gd name="T44" fmla="*/ 19 w 89"/>
                <a:gd name="T45" fmla="*/ 181 h 196"/>
                <a:gd name="T46" fmla="*/ 19 w 89"/>
                <a:gd name="T47" fmla="*/ 181 h 196"/>
                <a:gd name="T48" fmla="*/ 17 w 89"/>
                <a:gd name="T49" fmla="*/ 175 h 196"/>
                <a:gd name="T50" fmla="*/ 15 w 89"/>
                <a:gd name="T51" fmla="*/ 169 h 196"/>
                <a:gd name="T52" fmla="*/ 15 w 89"/>
                <a:gd name="T53" fmla="*/ 142 h 196"/>
                <a:gd name="T54" fmla="*/ 15 w 89"/>
                <a:gd name="T55" fmla="*/ 55 h 196"/>
                <a:gd name="T56" fmla="*/ 0 w 89"/>
                <a:gd name="T57" fmla="*/ 55 h 196"/>
                <a:gd name="T58" fmla="*/ 0 w 89"/>
                <a:gd name="T59" fmla="*/ 47 h 196"/>
                <a:gd name="T60" fmla="*/ 0 w 89"/>
                <a:gd name="T61" fmla="*/ 47 h 196"/>
                <a:gd name="T62" fmla="*/ 7 w 89"/>
                <a:gd name="T63" fmla="*/ 45 h 196"/>
                <a:gd name="T64" fmla="*/ 15 w 89"/>
                <a:gd name="T65" fmla="*/ 43 h 196"/>
                <a:gd name="T66" fmla="*/ 21 w 89"/>
                <a:gd name="T67" fmla="*/ 39 h 196"/>
                <a:gd name="T68" fmla="*/ 25 w 89"/>
                <a:gd name="T69" fmla="*/ 32 h 196"/>
                <a:gd name="T70" fmla="*/ 25 w 89"/>
                <a:gd name="T71" fmla="*/ 32 h 196"/>
                <a:gd name="T72" fmla="*/ 31 w 89"/>
                <a:gd name="T73" fmla="*/ 20 h 196"/>
                <a:gd name="T74" fmla="*/ 36 w 89"/>
                <a:gd name="T75" fmla="*/ 2 h 196"/>
                <a:gd name="T76" fmla="*/ 50 w 89"/>
                <a:gd name="T77" fmla="*/ 0 h 196"/>
                <a:gd name="T78" fmla="*/ 50 w 89"/>
                <a:gd name="T79" fmla="*/ 0 h 196"/>
                <a:gd name="T80" fmla="*/ 48 w 89"/>
                <a:gd name="T81" fmla="*/ 47 h 196"/>
                <a:gd name="T82" fmla="*/ 83 w 89"/>
                <a:gd name="T83" fmla="*/ 47 h 196"/>
                <a:gd name="T84" fmla="*/ 83 w 89"/>
                <a:gd name="T85" fmla="*/ 55 h 196"/>
                <a:gd name="T86" fmla="*/ 48 w 89"/>
                <a:gd name="T87" fmla="*/ 55 h 196"/>
                <a:gd name="T88" fmla="*/ 48 w 89"/>
                <a:gd name="T89" fmla="*/ 14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9" h="196">
                  <a:moveTo>
                    <a:pt x="48" y="148"/>
                  </a:moveTo>
                  <a:lnTo>
                    <a:pt x="48" y="148"/>
                  </a:lnTo>
                  <a:lnTo>
                    <a:pt x="50" y="163"/>
                  </a:lnTo>
                  <a:lnTo>
                    <a:pt x="52" y="173"/>
                  </a:lnTo>
                  <a:lnTo>
                    <a:pt x="52" y="173"/>
                  </a:lnTo>
                  <a:lnTo>
                    <a:pt x="54" y="179"/>
                  </a:lnTo>
                  <a:lnTo>
                    <a:pt x="58" y="181"/>
                  </a:lnTo>
                  <a:lnTo>
                    <a:pt x="62" y="183"/>
                  </a:lnTo>
                  <a:lnTo>
                    <a:pt x="65" y="185"/>
                  </a:lnTo>
                  <a:lnTo>
                    <a:pt x="65" y="185"/>
                  </a:lnTo>
                  <a:lnTo>
                    <a:pt x="75" y="183"/>
                  </a:lnTo>
                  <a:lnTo>
                    <a:pt x="85" y="175"/>
                  </a:lnTo>
                  <a:lnTo>
                    <a:pt x="89" y="183"/>
                  </a:lnTo>
                  <a:lnTo>
                    <a:pt x="89" y="183"/>
                  </a:lnTo>
                  <a:lnTo>
                    <a:pt x="79" y="189"/>
                  </a:lnTo>
                  <a:lnTo>
                    <a:pt x="71" y="193"/>
                  </a:lnTo>
                  <a:lnTo>
                    <a:pt x="62" y="196"/>
                  </a:lnTo>
                  <a:lnTo>
                    <a:pt x="50" y="196"/>
                  </a:lnTo>
                  <a:lnTo>
                    <a:pt x="50" y="196"/>
                  </a:lnTo>
                  <a:lnTo>
                    <a:pt x="40" y="195"/>
                  </a:lnTo>
                  <a:lnTo>
                    <a:pt x="31" y="193"/>
                  </a:lnTo>
                  <a:lnTo>
                    <a:pt x="25" y="187"/>
                  </a:lnTo>
                  <a:lnTo>
                    <a:pt x="19" y="181"/>
                  </a:lnTo>
                  <a:lnTo>
                    <a:pt x="19" y="181"/>
                  </a:lnTo>
                  <a:lnTo>
                    <a:pt x="17" y="175"/>
                  </a:lnTo>
                  <a:lnTo>
                    <a:pt x="15" y="169"/>
                  </a:lnTo>
                  <a:lnTo>
                    <a:pt x="15" y="142"/>
                  </a:lnTo>
                  <a:lnTo>
                    <a:pt x="15" y="55"/>
                  </a:lnTo>
                  <a:lnTo>
                    <a:pt x="0" y="55"/>
                  </a:lnTo>
                  <a:lnTo>
                    <a:pt x="0" y="47"/>
                  </a:lnTo>
                  <a:lnTo>
                    <a:pt x="0" y="47"/>
                  </a:lnTo>
                  <a:lnTo>
                    <a:pt x="7" y="45"/>
                  </a:lnTo>
                  <a:lnTo>
                    <a:pt x="15" y="43"/>
                  </a:lnTo>
                  <a:lnTo>
                    <a:pt x="21" y="39"/>
                  </a:lnTo>
                  <a:lnTo>
                    <a:pt x="25" y="32"/>
                  </a:lnTo>
                  <a:lnTo>
                    <a:pt x="25" y="32"/>
                  </a:lnTo>
                  <a:lnTo>
                    <a:pt x="31" y="20"/>
                  </a:lnTo>
                  <a:lnTo>
                    <a:pt x="36" y="2"/>
                  </a:lnTo>
                  <a:lnTo>
                    <a:pt x="50" y="0"/>
                  </a:lnTo>
                  <a:lnTo>
                    <a:pt x="50" y="0"/>
                  </a:lnTo>
                  <a:lnTo>
                    <a:pt x="48" y="47"/>
                  </a:lnTo>
                  <a:lnTo>
                    <a:pt x="83" y="47"/>
                  </a:lnTo>
                  <a:lnTo>
                    <a:pt x="83" y="55"/>
                  </a:lnTo>
                  <a:lnTo>
                    <a:pt x="48" y="55"/>
                  </a:lnTo>
                  <a:lnTo>
                    <a:pt x="48"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4" name="Freeform 70">
              <a:extLst>
                <a:ext uri="{FF2B5EF4-FFF2-40B4-BE49-F238E27FC236}">
                  <a16:creationId xmlns:a16="http://schemas.microsoft.com/office/drawing/2014/main" id="{FAA3F71F-E6B3-4E1C-984E-8132C1291525}"/>
                </a:ext>
              </a:extLst>
            </p:cNvPr>
            <p:cNvSpPr>
              <a:spLocks noEditPoints="1"/>
            </p:cNvSpPr>
            <p:nvPr/>
          </p:nvSpPr>
          <p:spPr bwMode="auto">
            <a:xfrm>
              <a:off x="4366081" y="4770827"/>
              <a:ext cx="73750" cy="98333"/>
            </a:xfrm>
            <a:custGeom>
              <a:avLst/>
              <a:gdLst>
                <a:gd name="T0" fmla="*/ 54 w 159"/>
                <a:gd name="T1" fmla="*/ 22 h 212"/>
                <a:gd name="T2" fmla="*/ 75 w 159"/>
                <a:gd name="T3" fmla="*/ 4 h 212"/>
                <a:gd name="T4" fmla="*/ 99 w 159"/>
                <a:gd name="T5" fmla="*/ 0 h 212"/>
                <a:gd name="T6" fmla="*/ 112 w 159"/>
                <a:gd name="T7" fmla="*/ 0 h 212"/>
                <a:gd name="T8" fmla="*/ 134 w 159"/>
                <a:gd name="T9" fmla="*/ 10 h 212"/>
                <a:gd name="T10" fmla="*/ 149 w 159"/>
                <a:gd name="T11" fmla="*/ 29 h 212"/>
                <a:gd name="T12" fmla="*/ 157 w 159"/>
                <a:gd name="T13" fmla="*/ 56 h 212"/>
                <a:gd name="T14" fmla="*/ 159 w 159"/>
                <a:gd name="T15" fmla="*/ 72 h 212"/>
                <a:gd name="T16" fmla="*/ 153 w 159"/>
                <a:gd name="T17" fmla="*/ 107 h 212"/>
                <a:gd name="T18" fmla="*/ 141 w 159"/>
                <a:gd name="T19" fmla="*/ 132 h 212"/>
                <a:gd name="T20" fmla="*/ 132 w 159"/>
                <a:gd name="T21" fmla="*/ 142 h 212"/>
                <a:gd name="T22" fmla="*/ 108 w 159"/>
                <a:gd name="T23" fmla="*/ 152 h 212"/>
                <a:gd name="T24" fmla="*/ 93 w 159"/>
                <a:gd name="T25" fmla="*/ 153 h 212"/>
                <a:gd name="T26" fmla="*/ 73 w 159"/>
                <a:gd name="T27" fmla="*/ 150 h 212"/>
                <a:gd name="T28" fmla="*/ 54 w 159"/>
                <a:gd name="T29" fmla="*/ 138 h 212"/>
                <a:gd name="T30" fmla="*/ 54 w 159"/>
                <a:gd name="T31" fmla="*/ 177 h 212"/>
                <a:gd name="T32" fmla="*/ 56 w 159"/>
                <a:gd name="T33" fmla="*/ 196 h 212"/>
                <a:gd name="T34" fmla="*/ 62 w 159"/>
                <a:gd name="T35" fmla="*/ 202 h 212"/>
                <a:gd name="T36" fmla="*/ 77 w 159"/>
                <a:gd name="T37" fmla="*/ 204 h 212"/>
                <a:gd name="T38" fmla="*/ 0 w 159"/>
                <a:gd name="T39" fmla="*/ 212 h 212"/>
                <a:gd name="T40" fmla="*/ 0 w 159"/>
                <a:gd name="T41" fmla="*/ 204 h 212"/>
                <a:gd name="T42" fmla="*/ 15 w 159"/>
                <a:gd name="T43" fmla="*/ 202 h 212"/>
                <a:gd name="T44" fmla="*/ 21 w 159"/>
                <a:gd name="T45" fmla="*/ 192 h 212"/>
                <a:gd name="T46" fmla="*/ 21 w 159"/>
                <a:gd name="T47" fmla="*/ 37 h 212"/>
                <a:gd name="T48" fmla="*/ 21 w 159"/>
                <a:gd name="T49" fmla="*/ 23 h 212"/>
                <a:gd name="T50" fmla="*/ 15 w 159"/>
                <a:gd name="T51" fmla="*/ 12 h 212"/>
                <a:gd name="T52" fmla="*/ 0 w 159"/>
                <a:gd name="T53" fmla="*/ 10 h 212"/>
                <a:gd name="T54" fmla="*/ 54 w 159"/>
                <a:gd name="T55" fmla="*/ 0 h 212"/>
                <a:gd name="T56" fmla="*/ 62 w 159"/>
                <a:gd name="T57" fmla="*/ 128 h 212"/>
                <a:gd name="T58" fmla="*/ 66 w 159"/>
                <a:gd name="T59" fmla="*/ 134 h 212"/>
                <a:gd name="T60" fmla="*/ 79 w 159"/>
                <a:gd name="T61" fmla="*/ 144 h 212"/>
                <a:gd name="T62" fmla="*/ 87 w 159"/>
                <a:gd name="T63" fmla="*/ 146 h 212"/>
                <a:gd name="T64" fmla="*/ 102 w 159"/>
                <a:gd name="T65" fmla="*/ 142 h 212"/>
                <a:gd name="T66" fmla="*/ 112 w 159"/>
                <a:gd name="T67" fmla="*/ 128 h 212"/>
                <a:gd name="T68" fmla="*/ 118 w 159"/>
                <a:gd name="T69" fmla="*/ 107 h 212"/>
                <a:gd name="T70" fmla="*/ 122 w 159"/>
                <a:gd name="T71" fmla="*/ 76 h 212"/>
                <a:gd name="T72" fmla="*/ 120 w 159"/>
                <a:gd name="T73" fmla="*/ 47 h 212"/>
                <a:gd name="T74" fmla="*/ 114 w 159"/>
                <a:gd name="T75" fmla="*/ 25 h 212"/>
                <a:gd name="T76" fmla="*/ 104 w 159"/>
                <a:gd name="T77" fmla="*/ 12 h 212"/>
                <a:gd name="T78" fmla="*/ 91 w 159"/>
                <a:gd name="T79" fmla="*/ 8 h 212"/>
                <a:gd name="T80" fmla="*/ 83 w 159"/>
                <a:gd name="T81" fmla="*/ 10 h 212"/>
                <a:gd name="T82" fmla="*/ 69 w 159"/>
                <a:gd name="T83" fmla="*/ 20 h 212"/>
                <a:gd name="T84" fmla="*/ 60 w 159"/>
                <a:gd name="T85" fmla="*/ 37 h 212"/>
                <a:gd name="T86" fmla="*/ 54 w 159"/>
                <a:gd name="T87" fmla="*/ 64 h 212"/>
                <a:gd name="T88" fmla="*/ 54 w 159"/>
                <a:gd name="T89" fmla="*/ 80 h 212"/>
                <a:gd name="T90" fmla="*/ 58 w 159"/>
                <a:gd name="T91" fmla="*/ 119 h 212"/>
                <a:gd name="T92" fmla="*/ 62 w 159"/>
                <a:gd name="T93" fmla="*/ 1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9" h="212">
                  <a:moveTo>
                    <a:pt x="54" y="22"/>
                  </a:moveTo>
                  <a:lnTo>
                    <a:pt x="54" y="22"/>
                  </a:lnTo>
                  <a:lnTo>
                    <a:pt x="64" y="12"/>
                  </a:lnTo>
                  <a:lnTo>
                    <a:pt x="75" y="4"/>
                  </a:lnTo>
                  <a:lnTo>
                    <a:pt x="87" y="0"/>
                  </a:lnTo>
                  <a:lnTo>
                    <a:pt x="99" y="0"/>
                  </a:lnTo>
                  <a:lnTo>
                    <a:pt x="99" y="0"/>
                  </a:lnTo>
                  <a:lnTo>
                    <a:pt x="112" y="0"/>
                  </a:lnTo>
                  <a:lnTo>
                    <a:pt x="124" y="4"/>
                  </a:lnTo>
                  <a:lnTo>
                    <a:pt x="134" y="10"/>
                  </a:lnTo>
                  <a:lnTo>
                    <a:pt x="143" y="18"/>
                  </a:lnTo>
                  <a:lnTo>
                    <a:pt x="149" y="29"/>
                  </a:lnTo>
                  <a:lnTo>
                    <a:pt x="155" y="41"/>
                  </a:lnTo>
                  <a:lnTo>
                    <a:pt x="157" y="56"/>
                  </a:lnTo>
                  <a:lnTo>
                    <a:pt x="159" y="72"/>
                  </a:lnTo>
                  <a:lnTo>
                    <a:pt x="159" y="72"/>
                  </a:lnTo>
                  <a:lnTo>
                    <a:pt x="157" y="91"/>
                  </a:lnTo>
                  <a:lnTo>
                    <a:pt x="153" y="107"/>
                  </a:lnTo>
                  <a:lnTo>
                    <a:pt x="149" y="120"/>
                  </a:lnTo>
                  <a:lnTo>
                    <a:pt x="141" y="132"/>
                  </a:lnTo>
                  <a:lnTo>
                    <a:pt x="141" y="132"/>
                  </a:lnTo>
                  <a:lnTo>
                    <a:pt x="132" y="142"/>
                  </a:lnTo>
                  <a:lnTo>
                    <a:pt x="120" y="148"/>
                  </a:lnTo>
                  <a:lnTo>
                    <a:pt x="108" y="152"/>
                  </a:lnTo>
                  <a:lnTo>
                    <a:pt x="93" y="153"/>
                  </a:lnTo>
                  <a:lnTo>
                    <a:pt x="93" y="153"/>
                  </a:lnTo>
                  <a:lnTo>
                    <a:pt x="83" y="152"/>
                  </a:lnTo>
                  <a:lnTo>
                    <a:pt x="73" y="150"/>
                  </a:lnTo>
                  <a:lnTo>
                    <a:pt x="64" y="146"/>
                  </a:lnTo>
                  <a:lnTo>
                    <a:pt x="54" y="138"/>
                  </a:lnTo>
                  <a:lnTo>
                    <a:pt x="54" y="177"/>
                  </a:lnTo>
                  <a:lnTo>
                    <a:pt x="54" y="177"/>
                  </a:lnTo>
                  <a:lnTo>
                    <a:pt x="56" y="192"/>
                  </a:lnTo>
                  <a:lnTo>
                    <a:pt x="56" y="196"/>
                  </a:lnTo>
                  <a:lnTo>
                    <a:pt x="58" y="200"/>
                  </a:lnTo>
                  <a:lnTo>
                    <a:pt x="62" y="202"/>
                  </a:lnTo>
                  <a:lnTo>
                    <a:pt x="66" y="204"/>
                  </a:lnTo>
                  <a:lnTo>
                    <a:pt x="77" y="204"/>
                  </a:lnTo>
                  <a:lnTo>
                    <a:pt x="77" y="212"/>
                  </a:lnTo>
                  <a:lnTo>
                    <a:pt x="0" y="212"/>
                  </a:lnTo>
                  <a:lnTo>
                    <a:pt x="0" y="204"/>
                  </a:lnTo>
                  <a:lnTo>
                    <a:pt x="0" y="204"/>
                  </a:lnTo>
                  <a:lnTo>
                    <a:pt x="11" y="204"/>
                  </a:lnTo>
                  <a:lnTo>
                    <a:pt x="15" y="202"/>
                  </a:lnTo>
                  <a:lnTo>
                    <a:pt x="17" y="200"/>
                  </a:lnTo>
                  <a:lnTo>
                    <a:pt x="21" y="192"/>
                  </a:lnTo>
                  <a:lnTo>
                    <a:pt x="21" y="177"/>
                  </a:lnTo>
                  <a:lnTo>
                    <a:pt x="21" y="37"/>
                  </a:lnTo>
                  <a:lnTo>
                    <a:pt x="21" y="37"/>
                  </a:lnTo>
                  <a:lnTo>
                    <a:pt x="21" y="23"/>
                  </a:lnTo>
                  <a:lnTo>
                    <a:pt x="17" y="16"/>
                  </a:lnTo>
                  <a:lnTo>
                    <a:pt x="15" y="12"/>
                  </a:lnTo>
                  <a:lnTo>
                    <a:pt x="11" y="12"/>
                  </a:lnTo>
                  <a:lnTo>
                    <a:pt x="0" y="10"/>
                  </a:lnTo>
                  <a:lnTo>
                    <a:pt x="0" y="4"/>
                  </a:lnTo>
                  <a:lnTo>
                    <a:pt x="54" y="0"/>
                  </a:lnTo>
                  <a:lnTo>
                    <a:pt x="54" y="22"/>
                  </a:lnTo>
                  <a:close/>
                  <a:moveTo>
                    <a:pt x="62" y="128"/>
                  </a:moveTo>
                  <a:lnTo>
                    <a:pt x="62" y="128"/>
                  </a:lnTo>
                  <a:lnTo>
                    <a:pt x="66" y="134"/>
                  </a:lnTo>
                  <a:lnTo>
                    <a:pt x="71" y="140"/>
                  </a:lnTo>
                  <a:lnTo>
                    <a:pt x="79" y="144"/>
                  </a:lnTo>
                  <a:lnTo>
                    <a:pt x="87" y="146"/>
                  </a:lnTo>
                  <a:lnTo>
                    <a:pt x="87" y="146"/>
                  </a:lnTo>
                  <a:lnTo>
                    <a:pt x="95" y="144"/>
                  </a:lnTo>
                  <a:lnTo>
                    <a:pt x="102" y="142"/>
                  </a:lnTo>
                  <a:lnTo>
                    <a:pt x="108" y="136"/>
                  </a:lnTo>
                  <a:lnTo>
                    <a:pt x="112" y="128"/>
                  </a:lnTo>
                  <a:lnTo>
                    <a:pt x="116" y="119"/>
                  </a:lnTo>
                  <a:lnTo>
                    <a:pt x="118" y="107"/>
                  </a:lnTo>
                  <a:lnTo>
                    <a:pt x="120" y="93"/>
                  </a:lnTo>
                  <a:lnTo>
                    <a:pt x="122" y="76"/>
                  </a:lnTo>
                  <a:lnTo>
                    <a:pt x="122" y="76"/>
                  </a:lnTo>
                  <a:lnTo>
                    <a:pt x="120" y="47"/>
                  </a:lnTo>
                  <a:lnTo>
                    <a:pt x="116" y="35"/>
                  </a:lnTo>
                  <a:lnTo>
                    <a:pt x="114" y="25"/>
                  </a:lnTo>
                  <a:lnTo>
                    <a:pt x="108" y="18"/>
                  </a:lnTo>
                  <a:lnTo>
                    <a:pt x="104" y="12"/>
                  </a:lnTo>
                  <a:lnTo>
                    <a:pt x="97" y="10"/>
                  </a:lnTo>
                  <a:lnTo>
                    <a:pt x="91" y="8"/>
                  </a:lnTo>
                  <a:lnTo>
                    <a:pt x="91" y="8"/>
                  </a:lnTo>
                  <a:lnTo>
                    <a:pt x="83" y="10"/>
                  </a:lnTo>
                  <a:lnTo>
                    <a:pt x="75" y="14"/>
                  </a:lnTo>
                  <a:lnTo>
                    <a:pt x="69" y="20"/>
                  </a:lnTo>
                  <a:lnTo>
                    <a:pt x="64" y="27"/>
                  </a:lnTo>
                  <a:lnTo>
                    <a:pt x="60" y="37"/>
                  </a:lnTo>
                  <a:lnTo>
                    <a:pt x="56" y="51"/>
                  </a:lnTo>
                  <a:lnTo>
                    <a:pt x="54" y="64"/>
                  </a:lnTo>
                  <a:lnTo>
                    <a:pt x="54" y="80"/>
                  </a:lnTo>
                  <a:lnTo>
                    <a:pt x="54" y="80"/>
                  </a:lnTo>
                  <a:lnTo>
                    <a:pt x="56" y="107"/>
                  </a:lnTo>
                  <a:lnTo>
                    <a:pt x="58" y="119"/>
                  </a:lnTo>
                  <a:lnTo>
                    <a:pt x="62" y="128"/>
                  </a:lnTo>
                  <a:lnTo>
                    <a:pt x="62"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5" name="Freeform 71">
              <a:extLst>
                <a:ext uri="{FF2B5EF4-FFF2-40B4-BE49-F238E27FC236}">
                  <a16:creationId xmlns:a16="http://schemas.microsoft.com/office/drawing/2014/main" id="{23BF9F9F-544D-490A-9939-8E374B111E0D}"/>
                </a:ext>
              </a:extLst>
            </p:cNvPr>
            <p:cNvSpPr>
              <a:spLocks noEditPoints="1"/>
            </p:cNvSpPr>
            <p:nvPr/>
          </p:nvSpPr>
          <p:spPr bwMode="auto">
            <a:xfrm>
              <a:off x="4517473" y="4770827"/>
              <a:ext cx="21336" cy="70967"/>
            </a:xfrm>
            <a:custGeom>
              <a:avLst/>
              <a:gdLst>
                <a:gd name="T0" fmla="*/ 46 w 46"/>
                <a:gd name="T1" fmla="*/ 23 h 153"/>
                <a:gd name="T2" fmla="*/ 46 w 46"/>
                <a:gd name="T3" fmla="*/ 23 h 153"/>
                <a:gd name="T4" fmla="*/ 44 w 46"/>
                <a:gd name="T5" fmla="*/ 33 h 153"/>
                <a:gd name="T6" fmla="*/ 40 w 46"/>
                <a:gd name="T7" fmla="*/ 39 h 153"/>
                <a:gd name="T8" fmla="*/ 33 w 46"/>
                <a:gd name="T9" fmla="*/ 45 h 153"/>
                <a:gd name="T10" fmla="*/ 23 w 46"/>
                <a:gd name="T11" fmla="*/ 47 h 153"/>
                <a:gd name="T12" fmla="*/ 23 w 46"/>
                <a:gd name="T13" fmla="*/ 47 h 153"/>
                <a:gd name="T14" fmla="*/ 13 w 46"/>
                <a:gd name="T15" fmla="*/ 45 h 153"/>
                <a:gd name="T16" fmla="*/ 6 w 46"/>
                <a:gd name="T17" fmla="*/ 39 h 153"/>
                <a:gd name="T18" fmla="*/ 2 w 46"/>
                <a:gd name="T19" fmla="*/ 33 h 153"/>
                <a:gd name="T20" fmla="*/ 0 w 46"/>
                <a:gd name="T21" fmla="*/ 23 h 153"/>
                <a:gd name="T22" fmla="*/ 0 w 46"/>
                <a:gd name="T23" fmla="*/ 23 h 153"/>
                <a:gd name="T24" fmla="*/ 2 w 46"/>
                <a:gd name="T25" fmla="*/ 14 h 153"/>
                <a:gd name="T26" fmla="*/ 6 w 46"/>
                <a:gd name="T27" fmla="*/ 6 h 153"/>
                <a:gd name="T28" fmla="*/ 13 w 46"/>
                <a:gd name="T29" fmla="*/ 2 h 153"/>
                <a:gd name="T30" fmla="*/ 23 w 46"/>
                <a:gd name="T31" fmla="*/ 0 h 153"/>
                <a:gd name="T32" fmla="*/ 23 w 46"/>
                <a:gd name="T33" fmla="*/ 0 h 153"/>
                <a:gd name="T34" fmla="*/ 33 w 46"/>
                <a:gd name="T35" fmla="*/ 2 h 153"/>
                <a:gd name="T36" fmla="*/ 40 w 46"/>
                <a:gd name="T37" fmla="*/ 6 h 153"/>
                <a:gd name="T38" fmla="*/ 44 w 46"/>
                <a:gd name="T39" fmla="*/ 14 h 153"/>
                <a:gd name="T40" fmla="*/ 46 w 46"/>
                <a:gd name="T41" fmla="*/ 23 h 153"/>
                <a:gd name="T42" fmla="*/ 46 w 46"/>
                <a:gd name="T43" fmla="*/ 23 h 153"/>
                <a:gd name="T44" fmla="*/ 46 w 46"/>
                <a:gd name="T45" fmla="*/ 130 h 153"/>
                <a:gd name="T46" fmla="*/ 46 w 46"/>
                <a:gd name="T47" fmla="*/ 130 h 153"/>
                <a:gd name="T48" fmla="*/ 44 w 46"/>
                <a:gd name="T49" fmla="*/ 140 h 153"/>
                <a:gd name="T50" fmla="*/ 40 w 46"/>
                <a:gd name="T51" fmla="*/ 148 h 153"/>
                <a:gd name="T52" fmla="*/ 33 w 46"/>
                <a:gd name="T53" fmla="*/ 152 h 153"/>
                <a:gd name="T54" fmla="*/ 23 w 46"/>
                <a:gd name="T55" fmla="*/ 153 h 153"/>
                <a:gd name="T56" fmla="*/ 23 w 46"/>
                <a:gd name="T57" fmla="*/ 153 h 153"/>
                <a:gd name="T58" fmla="*/ 13 w 46"/>
                <a:gd name="T59" fmla="*/ 152 h 153"/>
                <a:gd name="T60" fmla="*/ 6 w 46"/>
                <a:gd name="T61" fmla="*/ 148 h 153"/>
                <a:gd name="T62" fmla="*/ 2 w 46"/>
                <a:gd name="T63" fmla="*/ 140 h 153"/>
                <a:gd name="T64" fmla="*/ 0 w 46"/>
                <a:gd name="T65" fmla="*/ 130 h 153"/>
                <a:gd name="T66" fmla="*/ 0 w 46"/>
                <a:gd name="T67" fmla="*/ 130 h 153"/>
                <a:gd name="T68" fmla="*/ 2 w 46"/>
                <a:gd name="T69" fmla="*/ 120 h 153"/>
                <a:gd name="T70" fmla="*/ 6 w 46"/>
                <a:gd name="T71" fmla="*/ 113 h 153"/>
                <a:gd name="T72" fmla="*/ 13 w 46"/>
                <a:gd name="T73" fmla="*/ 109 h 153"/>
                <a:gd name="T74" fmla="*/ 23 w 46"/>
                <a:gd name="T75" fmla="*/ 107 h 153"/>
                <a:gd name="T76" fmla="*/ 23 w 46"/>
                <a:gd name="T77" fmla="*/ 107 h 153"/>
                <a:gd name="T78" fmla="*/ 33 w 46"/>
                <a:gd name="T79" fmla="*/ 109 h 153"/>
                <a:gd name="T80" fmla="*/ 40 w 46"/>
                <a:gd name="T81" fmla="*/ 113 h 153"/>
                <a:gd name="T82" fmla="*/ 44 w 46"/>
                <a:gd name="T83" fmla="*/ 120 h 153"/>
                <a:gd name="T84" fmla="*/ 46 w 46"/>
                <a:gd name="T85" fmla="*/ 130 h 153"/>
                <a:gd name="T86" fmla="*/ 46 w 46"/>
                <a:gd name="T87" fmla="*/ 13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 h="153">
                  <a:moveTo>
                    <a:pt x="46" y="23"/>
                  </a:moveTo>
                  <a:lnTo>
                    <a:pt x="46" y="23"/>
                  </a:lnTo>
                  <a:lnTo>
                    <a:pt x="44" y="33"/>
                  </a:lnTo>
                  <a:lnTo>
                    <a:pt x="40" y="39"/>
                  </a:lnTo>
                  <a:lnTo>
                    <a:pt x="33" y="45"/>
                  </a:lnTo>
                  <a:lnTo>
                    <a:pt x="23" y="47"/>
                  </a:lnTo>
                  <a:lnTo>
                    <a:pt x="23" y="47"/>
                  </a:lnTo>
                  <a:lnTo>
                    <a:pt x="13" y="45"/>
                  </a:lnTo>
                  <a:lnTo>
                    <a:pt x="6" y="39"/>
                  </a:lnTo>
                  <a:lnTo>
                    <a:pt x="2" y="33"/>
                  </a:lnTo>
                  <a:lnTo>
                    <a:pt x="0" y="23"/>
                  </a:lnTo>
                  <a:lnTo>
                    <a:pt x="0" y="23"/>
                  </a:lnTo>
                  <a:lnTo>
                    <a:pt x="2" y="14"/>
                  </a:lnTo>
                  <a:lnTo>
                    <a:pt x="6" y="6"/>
                  </a:lnTo>
                  <a:lnTo>
                    <a:pt x="13" y="2"/>
                  </a:lnTo>
                  <a:lnTo>
                    <a:pt x="23" y="0"/>
                  </a:lnTo>
                  <a:lnTo>
                    <a:pt x="23" y="0"/>
                  </a:lnTo>
                  <a:lnTo>
                    <a:pt x="33" y="2"/>
                  </a:lnTo>
                  <a:lnTo>
                    <a:pt x="40" y="6"/>
                  </a:lnTo>
                  <a:lnTo>
                    <a:pt x="44" y="14"/>
                  </a:lnTo>
                  <a:lnTo>
                    <a:pt x="46" y="23"/>
                  </a:lnTo>
                  <a:lnTo>
                    <a:pt x="46" y="23"/>
                  </a:lnTo>
                  <a:close/>
                  <a:moveTo>
                    <a:pt x="46" y="130"/>
                  </a:moveTo>
                  <a:lnTo>
                    <a:pt x="46" y="130"/>
                  </a:lnTo>
                  <a:lnTo>
                    <a:pt x="44" y="140"/>
                  </a:lnTo>
                  <a:lnTo>
                    <a:pt x="40" y="148"/>
                  </a:lnTo>
                  <a:lnTo>
                    <a:pt x="33" y="152"/>
                  </a:lnTo>
                  <a:lnTo>
                    <a:pt x="23" y="153"/>
                  </a:lnTo>
                  <a:lnTo>
                    <a:pt x="23" y="153"/>
                  </a:lnTo>
                  <a:lnTo>
                    <a:pt x="13" y="152"/>
                  </a:lnTo>
                  <a:lnTo>
                    <a:pt x="6" y="148"/>
                  </a:lnTo>
                  <a:lnTo>
                    <a:pt x="2" y="140"/>
                  </a:lnTo>
                  <a:lnTo>
                    <a:pt x="0" y="130"/>
                  </a:lnTo>
                  <a:lnTo>
                    <a:pt x="0" y="130"/>
                  </a:lnTo>
                  <a:lnTo>
                    <a:pt x="2" y="120"/>
                  </a:lnTo>
                  <a:lnTo>
                    <a:pt x="6" y="113"/>
                  </a:lnTo>
                  <a:lnTo>
                    <a:pt x="13" y="109"/>
                  </a:lnTo>
                  <a:lnTo>
                    <a:pt x="23" y="107"/>
                  </a:lnTo>
                  <a:lnTo>
                    <a:pt x="23" y="107"/>
                  </a:lnTo>
                  <a:lnTo>
                    <a:pt x="33" y="109"/>
                  </a:lnTo>
                  <a:lnTo>
                    <a:pt x="40" y="113"/>
                  </a:lnTo>
                  <a:lnTo>
                    <a:pt x="44" y="120"/>
                  </a:lnTo>
                  <a:lnTo>
                    <a:pt x="46" y="130"/>
                  </a:lnTo>
                  <a:lnTo>
                    <a:pt x="46"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6" name="Freeform 72">
              <a:extLst>
                <a:ext uri="{FF2B5EF4-FFF2-40B4-BE49-F238E27FC236}">
                  <a16:creationId xmlns:a16="http://schemas.microsoft.com/office/drawing/2014/main" id="{8B9B6D63-65AB-4AAA-823D-51EE38769B9A}"/>
                </a:ext>
              </a:extLst>
            </p:cNvPr>
            <p:cNvSpPr>
              <a:spLocks/>
            </p:cNvSpPr>
            <p:nvPr/>
          </p:nvSpPr>
          <p:spPr bwMode="auto">
            <a:xfrm>
              <a:off x="4546231" y="4742996"/>
              <a:ext cx="50094" cy="119670"/>
            </a:xfrm>
            <a:custGeom>
              <a:avLst/>
              <a:gdLst>
                <a:gd name="T0" fmla="*/ 93 w 108"/>
                <a:gd name="T1" fmla="*/ 0 h 258"/>
                <a:gd name="T2" fmla="*/ 108 w 108"/>
                <a:gd name="T3" fmla="*/ 0 h 258"/>
                <a:gd name="T4" fmla="*/ 15 w 108"/>
                <a:gd name="T5" fmla="*/ 258 h 258"/>
                <a:gd name="T6" fmla="*/ 0 w 108"/>
                <a:gd name="T7" fmla="*/ 258 h 258"/>
                <a:gd name="T8" fmla="*/ 93 w 108"/>
                <a:gd name="T9" fmla="*/ 0 h 258"/>
              </a:gdLst>
              <a:ahLst/>
              <a:cxnLst>
                <a:cxn ang="0">
                  <a:pos x="T0" y="T1"/>
                </a:cxn>
                <a:cxn ang="0">
                  <a:pos x="T2" y="T3"/>
                </a:cxn>
                <a:cxn ang="0">
                  <a:pos x="T4" y="T5"/>
                </a:cxn>
                <a:cxn ang="0">
                  <a:pos x="T6" y="T7"/>
                </a:cxn>
                <a:cxn ang="0">
                  <a:pos x="T8" y="T9"/>
                </a:cxn>
              </a:cxnLst>
              <a:rect l="0" t="0" r="r" b="b"/>
              <a:pathLst>
                <a:path w="108" h="258">
                  <a:moveTo>
                    <a:pt x="93" y="0"/>
                  </a:moveTo>
                  <a:lnTo>
                    <a:pt x="108" y="0"/>
                  </a:lnTo>
                  <a:lnTo>
                    <a:pt x="15" y="258"/>
                  </a:lnTo>
                  <a:lnTo>
                    <a:pt x="0" y="258"/>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7" name="Freeform 73">
              <a:extLst>
                <a:ext uri="{FF2B5EF4-FFF2-40B4-BE49-F238E27FC236}">
                  <a16:creationId xmlns:a16="http://schemas.microsoft.com/office/drawing/2014/main" id="{FB4313B8-030F-4089-A1C0-FDE54FF6FFE9}"/>
                </a:ext>
              </a:extLst>
            </p:cNvPr>
            <p:cNvSpPr>
              <a:spLocks/>
            </p:cNvSpPr>
            <p:nvPr/>
          </p:nvSpPr>
          <p:spPr bwMode="auto">
            <a:xfrm>
              <a:off x="4596325" y="4742996"/>
              <a:ext cx="51486" cy="119670"/>
            </a:xfrm>
            <a:custGeom>
              <a:avLst/>
              <a:gdLst>
                <a:gd name="T0" fmla="*/ 94 w 111"/>
                <a:gd name="T1" fmla="*/ 0 h 258"/>
                <a:gd name="T2" fmla="*/ 111 w 111"/>
                <a:gd name="T3" fmla="*/ 0 h 258"/>
                <a:gd name="T4" fmla="*/ 18 w 111"/>
                <a:gd name="T5" fmla="*/ 258 h 258"/>
                <a:gd name="T6" fmla="*/ 0 w 111"/>
                <a:gd name="T7" fmla="*/ 258 h 258"/>
                <a:gd name="T8" fmla="*/ 94 w 111"/>
                <a:gd name="T9" fmla="*/ 0 h 258"/>
              </a:gdLst>
              <a:ahLst/>
              <a:cxnLst>
                <a:cxn ang="0">
                  <a:pos x="T0" y="T1"/>
                </a:cxn>
                <a:cxn ang="0">
                  <a:pos x="T2" y="T3"/>
                </a:cxn>
                <a:cxn ang="0">
                  <a:pos x="T4" y="T5"/>
                </a:cxn>
                <a:cxn ang="0">
                  <a:pos x="T6" y="T7"/>
                </a:cxn>
                <a:cxn ang="0">
                  <a:pos x="T8" y="T9"/>
                </a:cxn>
              </a:cxnLst>
              <a:rect l="0" t="0" r="r" b="b"/>
              <a:pathLst>
                <a:path w="111" h="258">
                  <a:moveTo>
                    <a:pt x="94" y="0"/>
                  </a:moveTo>
                  <a:lnTo>
                    <a:pt x="111" y="0"/>
                  </a:lnTo>
                  <a:lnTo>
                    <a:pt x="18" y="258"/>
                  </a:lnTo>
                  <a:lnTo>
                    <a:pt x="0" y="258"/>
                  </a:lnTo>
                  <a:lnTo>
                    <a:pt x="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8" name="Freeform 74">
              <a:extLst>
                <a:ext uri="{FF2B5EF4-FFF2-40B4-BE49-F238E27FC236}">
                  <a16:creationId xmlns:a16="http://schemas.microsoft.com/office/drawing/2014/main" id="{D6BD2D53-7932-436B-8F89-779CF48A6A93}"/>
                </a:ext>
              </a:extLst>
            </p:cNvPr>
            <p:cNvSpPr>
              <a:spLocks noEditPoints="1"/>
            </p:cNvSpPr>
            <p:nvPr/>
          </p:nvSpPr>
          <p:spPr bwMode="auto">
            <a:xfrm>
              <a:off x="4653377" y="4770827"/>
              <a:ext cx="72822" cy="98333"/>
            </a:xfrm>
            <a:custGeom>
              <a:avLst/>
              <a:gdLst>
                <a:gd name="T0" fmla="*/ 54 w 157"/>
                <a:gd name="T1" fmla="*/ 22 h 212"/>
                <a:gd name="T2" fmla="*/ 74 w 157"/>
                <a:gd name="T3" fmla="*/ 4 h 212"/>
                <a:gd name="T4" fmla="*/ 99 w 157"/>
                <a:gd name="T5" fmla="*/ 0 h 212"/>
                <a:gd name="T6" fmla="*/ 112 w 157"/>
                <a:gd name="T7" fmla="*/ 0 h 212"/>
                <a:gd name="T8" fmla="*/ 134 w 157"/>
                <a:gd name="T9" fmla="*/ 10 h 212"/>
                <a:gd name="T10" fmla="*/ 149 w 157"/>
                <a:gd name="T11" fmla="*/ 29 h 212"/>
                <a:gd name="T12" fmla="*/ 157 w 157"/>
                <a:gd name="T13" fmla="*/ 56 h 212"/>
                <a:gd name="T14" fmla="*/ 157 w 157"/>
                <a:gd name="T15" fmla="*/ 72 h 212"/>
                <a:gd name="T16" fmla="*/ 153 w 157"/>
                <a:gd name="T17" fmla="*/ 107 h 212"/>
                <a:gd name="T18" fmla="*/ 140 w 157"/>
                <a:gd name="T19" fmla="*/ 132 h 212"/>
                <a:gd name="T20" fmla="*/ 132 w 157"/>
                <a:gd name="T21" fmla="*/ 142 h 212"/>
                <a:gd name="T22" fmla="*/ 107 w 157"/>
                <a:gd name="T23" fmla="*/ 152 h 212"/>
                <a:gd name="T24" fmla="*/ 93 w 157"/>
                <a:gd name="T25" fmla="*/ 153 h 212"/>
                <a:gd name="T26" fmla="*/ 74 w 157"/>
                <a:gd name="T27" fmla="*/ 150 h 212"/>
                <a:gd name="T28" fmla="*/ 54 w 157"/>
                <a:gd name="T29" fmla="*/ 138 h 212"/>
                <a:gd name="T30" fmla="*/ 54 w 157"/>
                <a:gd name="T31" fmla="*/ 177 h 212"/>
                <a:gd name="T32" fmla="*/ 56 w 157"/>
                <a:gd name="T33" fmla="*/ 196 h 212"/>
                <a:gd name="T34" fmla="*/ 60 w 157"/>
                <a:gd name="T35" fmla="*/ 202 h 212"/>
                <a:gd name="T36" fmla="*/ 77 w 157"/>
                <a:gd name="T37" fmla="*/ 204 h 212"/>
                <a:gd name="T38" fmla="*/ 0 w 157"/>
                <a:gd name="T39" fmla="*/ 212 h 212"/>
                <a:gd name="T40" fmla="*/ 0 w 157"/>
                <a:gd name="T41" fmla="*/ 204 h 212"/>
                <a:gd name="T42" fmla="*/ 15 w 157"/>
                <a:gd name="T43" fmla="*/ 202 h 212"/>
                <a:gd name="T44" fmla="*/ 19 w 157"/>
                <a:gd name="T45" fmla="*/ 192 h 212"/>
                <a:gd name="T46" fmla="*/ 21 w 157"/>
                <a:gd name="T47" fmla="*/ 37 h 212"/>
                <a:gd name="T48" fmla="*/ 19 w 157"/>
                <a:gd name="T49" fmla="*/ 23 h 212"/>
                <a:gd name="T50" fmla="*/ 13 w 157"/>
                <a:gd name="T51" fmla="*/ 12 h 212"/>
                <a:gd name="T52" fmla="*/ 0 w 157"/>
                <a:gd name="T53" fmla="*/ 10 h 212"/>
                <a:gd name="T54" fmla="*/ 54 w 157"/>
                <a:gd name="T55" fmla="*/ 0 h 212"/>
                <a:gd name="T56" fmla="*/ 62 w 157"/>
                <a:gd name="T57" fmla="*/ 128 h 212"/>
                <a:gd name="T58" fmla="*/ 66 w 157"/>
                <a:gd name="T59" fmla="*/ 134 h 212"/>
                <a:gd name="T60" fmla="*/ 79 w 157"/>
                <a:gd name="T61" fmla="*/ 144 h 212"/>
                <a:gd name="T62" fmla="*/ 87 w 157"/>
                <a:gd name="T63" fmla="*/ 146 h 212"/>
                <a:gd name="T64" fmla="*/ 101 w 157"/>
                <a:gd name="T65" fmla="*/ 142 h 212"/>
                <a:gd name="T66" fmla="*/ 112 w 157"/>
                <a:gd name="T67" fmla="*/ 128 h 212"/>
                <a:gd name="T68" fmla="*/ 118 w 157"/>
                <a:gd name="T69" fmla="*/ 107 h 212"/>
                <a:gd name="T70" fmla="*/ 120 w 157"/>
                <a:gd name="T71" fmla="*/ 76 h 212"/>
                <a:gd name="T72" fmla="*/ 118 w 157"/>
                <a:gd name="T73" fmla="*/ 47 h 212"/>
                <a:gd name="T74" fmla="*/ 112 w 157"/>
                <a:gd name="T75" fmla="*/ 25 h 212"/>
                <a:gd name="T76" fmla="*/ 103 w 157"/>
                <a:gd name="T77" fmla="*/ 12 h 212"/>
                <a:gd name="T78" fmla="*/ 91 w 157"/>
                <a:gd name="T79" fmla="*/ 8 h 212"/>
                <a:gd name="T80" fmla="*/ 81 w 157"/>
                <a:gd name="T81" fmla="*/ 10 h 212"/>
                <a:gd name="T82" fmla="*/ 68 w 157"/>
                <a:gd name="T83" fmla="*/ 20 h 212"/>
                <a:gd name="T84" fmla="*/ 58 w 157"/>
                <a:gd name="T85" fmla="*/ 37 h 212"/>
                <a:gd name="T86" fmla="*/ 54 w 157"/>
                <a:gd name="T87" fmla="*/ 64 h 212"/>
                <a:gd name="T88" fmla="*/ 54 w 157"/>
                <a:gd name="T89" fmla="*/ 80 h 212"/>
                <a:gd name="T90" fmla="*/ 58 w 157"/>
                <a:gd name="T91" fmla="*/ 119 h 212"/>
                <a:gd name="T92" fmla="*/ 62 w 157"/>
                <a:gd name="T93" fmla="*/ 1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7" h="212">
                  <a:moveTo>
                    <a:pt x="54" y="22"/>
                  </a:moveTo>
                  <a:lnTo>
                    <a:pt x="54" y="22"/>
                  </a:lnTo>
                  <a:lnTo>
                    <a:pt x="64" y="12"/>
                  </a:lnTo>
                  <a:lnTo>
                    <a:pt x="74" y="4"/>
                  </a:lnTo>
                  <a:lnTo>
                    <a:pt x="85" y="0"/>
                  </a:lnTo>
                  <a:lnTo>
                    <a:pt x="99" y="0"/>
                  </a:lnTo>
                  <a:lnTo>
                    <a:pt x="99" y="0"/>
                  </a:lnTo>
                  <a:lnTo>
                    <a:pt x="112" y="0"/>
                  </a:lnTo>
                  <a:lnTo>
                    <a:pt x="124" y="4"/>
                  </a:lnTo>
                  <a:lnTo>
                    <a:pt x="134" y="10"/>
                  </a:lnTo>
                  <a:lnTo>
                    <a:pt x="143" y="18"/>
                  </a:lnTo>
                  <a:lnTo>
                    <a:pt x="149" y="29"/>
                  </a:lnTo>
                  <a:lnTo>
                    <a:pt x="153" y="41"/>
                  </a:lnTo>
                  <a:lnTo>
                    <a:pt x="157" y="56"/>
                  </a:lnTo>
                  <a:lnTo>
                    <a:pt x="157" y="72"/>
                  </a:lnTo>
                  <a:lnTo>
                    <a:pt x="157" y="72"/>
                  </a:lnTo>
                  <a:lnTo>
                    <a:pt x="157" y="91"/>
                  </a:lnTo>
                  <a:lnTo>
                    <a:pt x="153" y="107"/>
                  </a:lnTo>
                  <a:lnTo>
                    <a:pt x="147" y="120"/>
                  </a:lnTo>
                  <a:lnTo>
                    <a:pt x="140" y="132"/>
                  </a:lnTo>
                  <a:lnTo>
                    <a:pt x="140" y="132"/>
                  </a:lnTo>
                  <a:lnTo>
                    <a:pt x="132" y="142"/>
                  </a:lnTo>
                  <a:lnTo>
                    <a:pt x="120" y="148"/>
                  </a:lnTo>
                  <a:lnTo>
                    <a:pt x="107" y="152"/>
                  </a:lnTo>
                  <a:lnTo>
                    <a:pt x="93" y="153"/>
                  </a:lnTo>
                  <a:lnTo>
                    <a:pt x="93" y="153"/>
                  </a:lnTo>
                  <a:lnTo>
                    <a:pt x="81" y="152"/>
                  </a:lnTo>
                  <a:lnTo>
                    <a:pt x="74" y="150"/>
                  </a:lnTo>
                  <a:lnTo>
                    <a:pt x="64" y="146"/>
                  </a:lnTo>
                  <a:lnTo>
                    <a:pt x="54" y="138"/>
                  </a:lnTo>
                  <a:lnTo>
                    <a:pt x="54" y="177"/>
                  </a:lnTo>
                  <a:lnTo>
                    <a:pt x="54" y="177"/>
                  </a:lnTo>
                  <a:lnTo>
                    <a:pt x="54" y="192"/>
                  </a:lnTo>
                  <a:lnTo>
                    <a:pt x="56" y="196"/>
                  </a:lnTo>
                  <a:lnTo>
                    <a:pt x="58" y="200"/>
                  </a:lnTo>
                  <a:lnTo>
                    <a:pt x="60" y="202"/>
                  </a:lnTo>
                  <a:lnTo>
                    <a:pt x="64" y="204"/>
                  </a:lnTo>
                  <a:lnTo>
                    <a:pt x="77" y="204"/>
                  </a:lnTo>
                  <a:lnTo>
                    <a:pt x="77" y="212"/>
                  </a:lnTo>
                  <a:lnTo>
                    <a:pt x="0" y="212"/>
                  </a:lnTo>
                  <a:lnTo>
                    <a:pt x="0" y="204"/>
                  </a:lnTo>
                  <a:lnTo>
                    <a:pt x="0" y="204"/>
                  </a:lnTo>
                  <a:lnTo>
                    <a:pt x="11" y="204"/>
                  </a:lnTo>
                  <a:lnTo>
                    <a:pt x="15" y="202"/>
                  </a:lnTo>
                  <a:lnTo>
                    <a:pt x="17" y="200"/>
                  </a:lnTo>
                  <a:lnTo>
                    <a:pt x="19" y="192"/>
                  </a:lnTo>
                  <a:lnTo>
                    <a:pt x="21" y="177"/>
                  </a:lnTo>
                  <a:lnTo>
                    <a:pt x="21" y="37"/>
                  </a:lnTo>
                  <a:lnTo>
                    <a:pt x="21" y="37"/>
                  </a:lnTo>
                  <a:lnTo>
                    <a:pt x="19" y="23"/>
                  </a:lnTo>
                  <a:lnTo>
                    <a:pt x="17" y="16"/>
                  </a:lnTo>
                  <a:lnTo>
                    <a:pt x="13" y="12"/>
                  </a:lnTo>
                  <a:lnTo>
                    <a:pt x="11" y="12"/>
                  </a:lnTo>
                  <a:lnTo>
                    <a:pt x="0" y="10"/>
                  </a:lnTo>
                  <a:lnTo>
                    <a:pt x="0" y="4"/>
                  </a:lnTo>
                  <a:lnTo>
                    <a:pt x="54" y="0"/>
                  </a:lnTo>
                  <a:lnTo>
                    <a:pt x="54" y="22"/>
                  </a:lnTo>
                  <a:close/>
                  <a:moveTo>
                    <a:pt x="62" y="128"/>
                  </a:moveTo>
                  <a:lnTo>
                    <a:pt x="62" y="128"/>
                  </a:lnTo>
                  <a:lnTo>
                    <a:pt x="66" y="134"/>
                  </a:lnTo>
                  <a:lnTo>
                    <a:pt x="72" y="140"/>
                  </a:lnTo>
                  <a:lnTo>
                    <a:pt x="79" y="144"/>
                  </a:lnTo>
                  <a:lnTo>
                    <a:pt x="87" y="146"/>
                  </a:lnTo>
                  <a:lnTo>
                    <a:pt x="87" y="146"/>
                  </a:lnTo>
                  <a:lnTo>
                    <a:pt x="95" y="144"/>
                  </a:lnTo>
                  <a:lnTo>
                    <a:pt x="101" y="142"/>
                  </a:lnTo>
                  <a:lnTo>
                    <a:pt x="107" y="136"/>
                  </a:lnTo>
                  <a:lnTo>
                    <a:pt x="112" y="128"/>
                  </a:lnTo>
                  <a:lnTo>
                    <a:pt x="116" y="119"/>
                  </a:lnTo>
                  <a:lnTo>
                    <a:pt x="118" y="107"/>
                  </a:lnTo>
                  <a:lnTo>
                    <a:pt x="120" y="93"/>
                  </a:lnTo>
                  <a:lnTo>
                    <a:pt x="120" y="76"/>
                  </a:lnTo>
                  <a:lnTo>
                    <a:pt x="120" y="76"/>
                  </a:lnTo>
                  <a:lnTo>
                    <a:pt x="118" y="47"/>
                  </a:lnTo>
                  <a:lnTo>
                    <a:pt x="116" y="35"/>
                  </a:lnTo>
                  <a:lnTo>
                    <a:pt x="112" y="25"/>
                  </a:lnTo>
                  <a:lnTo>
                    <a:pt x="108" y="18"/>
                  </a:lnTo>
                  <a:lnTo>
                    <a:pt x="103" y="12"/>
                  </a:lnTo>
                  <a:lnTo>
                    <a:pt x="97" y="10"/>
                  </a:lnTo>
                  <a:lnTo>
                    <a:pt x="91" y="8"/>
                  </a:lnTo>
                  <a:lnTo>
                    <a:pt x="91" y="8"/>
                  </a:lnTo>
                  <a:lnTo>
                    <a:pt x="81" y="10"/>
                  </a:lnTo>
                  <a:lnTo>
                    <a:pt x="75" y="14"/>
                  </a:lnTo>
                  <a:lnTo>
                    <a:pt x="68" y="20"/>
                  </a:lnTo>
                  <a:lnTo>
                    <a:pt x="64" y="27"/>
                  </a:lnTo>
                  <a:lnTo>
                    <a:pt x="58" y="37"/>
                  </a:lnTo>
                  <a:lnTo>
                    <a:pt x="56" y="51"/>
                  </a:lnTo>
                  <a:lnTo>
                    <a:pt x="54" y="64"/>
                  </a:lnTo>
                  <a:lnTo>
                    <a:pt x="54" y="80"/>
                  </a:lnTo>
                  <a:lnTo>
                    <a:pt x="54" y="80"/>
                  </a:lnTo>
                  <a:lnTo>
                    <a:pt x="56" y="107"/>
                  </a:lnTo>
                  <a:lnTo>
                    <a:pt x="58" y="119"/>
                  </a:lnTo>
                  <a:lnTo>
                    <a:pt x="62" y="128"/>
                  </a:lnTo>
                  <a:lnTo>
                    <a:pt x="62"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9" name="Freeform 75">
              <a:extLst>
                <a:ext uri="{FF2B5EF4-FFF2-40B4-BE49-F238E27FC236}">
                  <a16:creationId xmlns:a16="http://schemas.microsoft.com/office/drawing/2014/main" id="{294D7756-8868-4660-B53A-247DC5D6A676}"/>
                </a:ext>
              </a:extLst>
            </p:cNvPr>
            <p:cNvSpPr>
              <a:spLocks noEditPoints="1"/>
            </p:cNvSpPr>
            <p:nvPr/>
          </p:nvSpPr>
          <p:spPr bwMode="auto">
            <a:xfrm>
              <a:off x="4735012" y="4770827"/>
              <a:ext cx="74214" cy="98333"/>
            </a:xfrm>
            <a:custGeom>
              <a:avLst/>
              <a:gdLst>
                <a:gd name="T0" fmla="*/ 55 w 160"/>
                <a:gd name="T1" fmla="*/ 22 h 212"/>
                <a:gd name="T2" fmla="*/ 74 w 160"/>
                <a:gd name="T3" fmla="*/ 4 h 212"/>
                <a:gd name="T4" fmla="*/ 99 w 160"/>
                <a:gd name="T5" fmla="*/ 0 h 212"/>
                <a:gd name="T6" fmla="*/ 113 w 160"/>
                <a:gd name="T7" fmla="*/ 0 h 212"/>
                <a:gd name="T8" fmla="*/ 134 w 160"/>
                <a:gd name="T9" fmla="*/ 10 h 212"/>
                <a:gd name="T10" fmla="*/ 150 w 160"/>
                <a:gd name="T11" fmla="*/ 29 h 212"/>
                <a:gd name="T12" fmla="*/ 158 w 160"/>
                <a:gd name="T13" fmla="*/ 56 h 212"/>
                <a:gd name="T14" fmla="*/ 160 w 160"/>
                <a:gd name="T15" fmla="*/ 72 h 212"/>
                <a:gd name="T16" fmla="*/ 154 w 160"/>
                <a:gd name="T17" fmla="*/ 107 h 212"/>
                <a:gd name="T18" fmla="*/ 142 w 160"/>
                <a:gd name="T19" fmla="*/ 132 h 212"/>
                <a:gd name="T20" fmla="*/ 132 w 160"/>
                <a:gd name="T21" fmla="*/ 142 h 212"/>
                <a:gd name="T22" fmla="*/ 107 w 160"/>
                <a:gd name="T23" fmla="*/ 152 h 212"/>
                <a:gd name="T24" fmla="*/ 94 w 160"/>
                <a:gd name="T25" fmla="*/ 153 h 212"/>
                <a:gd name="T26" fmla="*/ 74 w 160"/>
                <a:gd name="T27" fmla="*/ 150 h 212"/>
                <a:gd name="T28" fmla="*/ 55 w 160"/>
                <a:gd name="T29" fmla="*/ 138 h 212"/>
                <a:gd name="T30" fmla="*/ 55 w 160"/>
                <a:gd name="T31" fmla="*/ 177 h 212"/>
                <a:gd name="T32" fmla="*/ 57 w 160"/>
                <a:gd name="T33" fmla="*/ 196 h 212"/>
                <a:gd name="T34" fmla="*/ 63 w 160"/>
                <a:gd name="T35" fmla="*/ 202 h 212"/>
                <a:gd name="T36" fmla="*/ 78 w 160"/>
                <a:gd name="T37" fmla="*/ 204 h 212"/>
                <a:gd name="T38" fmla="*/ 0 w 160"/>
                <a:gd name="T39" fmla="*/ 212 h 212"/>
                <a:gd name="T40" fmla="*/ 0 w 160"/>
                <a:gd name="T41" fmla="*/ 204 h 212"/>
                <a:gd name="T42" fmla="*/ 16 w 160"/>
                <a:gd name="T43" fmla="*/ 202 h 212"/>
                <a:gd name="T44" fmla="*/ 22 w 160"/>
                <a:gd name="T45" fmla="*/ 192 h 212"/>
                <a:gd name="T46" fmla="*/ 22 w 160"/>
                <a:gd name="T47" fmla="*/ 37 h 212"/>
                <a:gd name="T48" fmla="*/ 20 w 160"/>
                <a:gd name="T49" fmla="*/ 23 h 212"/>
                <a:gd name="T50" fmla="*/ 16 w 160"/>
                <a:gd name="T51" fmla="*/ 12 h 212"/>
                <a:gd name="T52" fmla="*/ 0 w 160"/>
                <a:gd name="T53" fmla="*/ 10 h 212"/>
                <a:gd name="T54" fmla="*/ 55 w 160"/>
                <a:gd name="T55" fmla="*/ 0 h 212"/>
                <a:gd name="T56" fmla="*/ 63 w 160"/>
                <a:gd name="T57" fmla="*/ 128 h 212"/>
                <a:gd name="T58" fmla="*/ 66 w 160"/>
                <a:gd name="T59" fmla="*/ 134 h 212"/>
                <a:gd name="T60" fmla="*/ 80 w 160"/>
                <a:gd name="T61" fmla="*/ 144 h 212"/>
                <a:gd name="T62" fmla="*/ 88 w 160"/>
                <a:gd name="T63" fmla="*/ 146 h 212"/>
                <a:gd name="T64" fmla="*/ 103 w 160"/>
                <a:gd name="T65" fmla="*/ 142 h 212"/>
                <a:gd name="T66" fmla="*/ 113 w 160"/>
                <a:gd name="T67" fmla="*/ 128 h 212"/>
                <a:gd name="T68" fmla="*/ 119 w 160"/>
                <a:gd name="T69" fmla="*/ 107 h 212"/>
                <a:gd name="T70" fmla="*/ 121 w 160"/>
                <a:gd name="T71" fmla="*/ 76 h 212"/>
                <a:gd name="T72" fmla="*/ 119 w 160"/>
                <a:gd name="T73" fmla="*/ 47 h 212"/>
                <a:gd name="T74" fmla="*/ 113 w 160"/>
                <a:gd name="T75" fmla="*/ 25 h 212"/>
                <a:gd name="T76" fmla="*/ 103 w 160"/>
                <a:gd name="T77" fmla="*/ 12 h 212"/>
                <a:gd name="T78" fmla="*/ 92 w 160"/>
                <a:gd name="T79" fmla="*/ 8 h 212"/>
                <a:gd name="T80" fmla="*/ 82 w 160"/>
                <a:gd name="T81" fmla="*/ 10 h 212"/>
                <a:gd name="T82" fmla="*/ 68 w 160"/>
                <a:gd name="T83" fmla="*/ 20 h 212"/>
                <a:gd name="T84" fmla="*/ 61 w 160"/>
                <a:gd name="T85" fmla="*/ 37 h 212"/>
                <a:gd name="T86" fmla="*/ 55 w 160"/>
                <a:gd name="T87" fmla="*/ 64 h 212"/>
                <a:gd name="T88" fmla="*/ 55 w 160"/>
                <a:gd name="T89" fmla="*/ 80 h 212"/>
                <a:gd name="T90" fmla="*/ 59 w 160"/>
                <a:gd name="T91" fmla="*/ 119 h 212"/>
                <a:gd name="T92" fmla="*/ 63 w 160"/>
                <a:gd name="T93" fmla="*/ 1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0" h="212">
                  <a:moveTo>
                    <a:pt x="55" y="22"/>
                  </a:moveTo>
                  <a:lnTo>
                    <a:pt x="55" y="22"/>
                  </a:lnTo>
                  <a:lnTo>
                    <a:pt x="64" y="12"/>
                  </a:lnTo>
                  <a:lnTo>
                    <a:pt x="74" y="4"/>
                  </a:lnTo>
                  <a:lnTo>
                    <a:pt x="86" y="0"/>
                  </a:lnTo>
                  <a:lnTo>
                    <a:pt x="99" y="0"/>
                  </a:lnTo>
                  <a:lnTo>
                    <a:pt x="99" y="0"/>
                  </a:lnTo>
                  <a:lnTo>
                    <a:pt x="113" y="0"/>
                  </a:lnTo>
                  <a:lnTo>
                    <a:pt x="125" y="4"/>
                  </a:lnTo>
                  <a:lnTo>
                    <a:pt x="134" y="10"/>
                  </a:lnTo>
                  <a:lnTo>
                    <a:pt x="144" y="18"/>
                  </a:lnTo>
                  <a:lnTo>
                    <a:pt x="150" y="29"/>
                  </a:lnTo>
                  <a:lnTo>
                    <a:pt x="156" y="41"/>
                  </a:lnTo>
                  <a:lnTo>
                    <a:pt x="158" y="56"/>
                  </a:lnTo>
                  <a:lnTo>
                    <a:pt x="160" y="72"/>
                  </a:lnTo>
                  <a:lnTo>
                    <a:pt x="160" y="72"/>
                  </a:lnTo>
                  <a:lnTo>
                    <a:pt x="158" y="91"/>
                  </a:lnTo>
                  <a:lnTo>
                    <a:pt x="154" y="107"/>
                  </a:lnTo>
                  <a:lnTo>
                    <a:pt x="148" y="120"/>
                  </a:lnTo>
                  <a:lnTo>
                    <a:pt x="142" y="132"/>
                  </a:lnTo>
                  <a:lnTo>
                    <a:pt x="142" y="132"/>
                  </a:lnTo>
                  <a:lnTo>
                    <a:pt x="132" y="142"/>
                  </a:lnTo>
                  <a:lnTo>
                    <a:pt x="121" y="148"/>
                  </a:lnTo>
                  <a:lnTo>
                    <a:pt x="107" y="152"/>
                  </a:lnTo>
                  <a:lnTo>
                    <a:pt x="94" y="153"/>
                  </a:lnTo>
                  <a:lnTo>
                    <a:pt x="94" y="153"/>
                  </a:lnTo>
                  <a:lnTo>
                    <a:pt x="84" y="152"/>
                  </a:lnTo>
                  <a:lnTo>
                    <a:pt x="74" y="150"/>
                  </a:lnTo>
                  <a:lnTo>
                    <a:pt x="64" y="146"/>
                  </a:lnTo>
                  <a:lnTo>
                    <a:pt x="55" y="138"/>
                  </a:lnTo>
                  <a:lnTo>
                    <a:pt x="55" y="177"/>
                  </a:lnTo>
                  <a:lnTo>
                    <a:pt x="55" y="177"/>
                  </a:lnTo>
                  <a:lnTo>
                    <a:pt x="57" y="192"/>
                  </a:lnTo>
                  <a:lnTo>
                    <a:pt x="57" y="196"/>
                  </a:lnTo>
                  <a:lnTo>
                    <a:pt x="59" y="200"/>
                  </a:lnTo>
                  <a:lnTo>
                    <a:pt x="63" y="202"/>
                  </a:lnTo>
                  <a:lnTo>
                    <a:pt x="66" y="204"/>
                  </a:lnTo>
                  <a:lnTo>
                    <a:pt x="78" y="204"/>
                  </a:lnTo>
                  <a:lnTo>
                    <a:pt x="78" y="212"/>
                  </a:lnTo>
                  <a:lnTo>
                    <a:pt x="0" y="212"/>
                  </a:lnTo>
                  <a:lnTo>
                    <a:pt x="0" y="204"/>
                  </a:lnTo>
                  <a:lnTo>
                    <a:pt x="0" y="204"/>
                  </a:lnTo>
                  <a:lnTo>
                    <a:pt x="12" y="204"/>
                  </a:lnTo>
                  <a:lnTo>
                    <a:pt x="16" y="202"/>
                  </a:lnTo>
                  <a:lnTo>
                    <a:pt x="18" y="200"/>
                  </a:lnTo>
                  <a:lnTo>
                    <a:pt x="22" y="192"/>
                  </a:lnTo>
                  <a:lnTo>
                    <a:pt x="22" y="177"/>
                  </a:lnTo>
                  <a:lnTo>
                    <a:pt x="22" y="37"/>
                  </a:lnTo>
                  <a:lnTo>
                    <a:pt x="22" y="37"/>
                  </a:lnTo>
                  <a:lnTo>
                    <a:pt x="20" y="23"/>
                  </a:lnTo>
                  <a:lnTo>
                    <a:pt x="18" y="16"/>
                  </a:lnTo>
                  <a:lnTo>
                    <a:pt x="16" y="12"/>
                  </a:lnTo>
                  <a:lnTo>
                    <a:pt x="12" y="12"/>
                  </a:lnTo>
                  <a:lnTo>
                    <a:pt x="0" y="10"/>
                  </a:lnTo>
                  <a:lnTo>
                    <a:pt x="0" y="4"/>
                  </a:lnTo>
                  <a:lnTo>
                    <a:pt x="55" y="0"/>
                  </a:lnTo>
                  <a:lnTo>
                    <a:pt x="55" y="22"/>
                  </a:lnTo>
                  <a:close/>
                  <a:moveTo>
                    <a:pt x="63" y="128"/>
                  </a:moveTo>
                  <a:lnTo>
                    <a:pt x="63" y="128"/>
                  </a:lnTo>
                  <a:lnTo>
                    <a:pt x="66" y="134"/>
                  </a:lnTo>
                  <a:lnTo>
                    <a:pt x="72" y="140"/>
                  </a:lnTo>
                  <a:lnTo>
                    <a:pt x="80" y="144"/>
                  </a:lnTo>
                  <a:lnTo>
                    <a:pt x="88" y="146"/>
                  </a:lnTo>
                  <a:lnTo>
                    <a:pt x="88" y="146"/>
                  </a:lnTo>
                  <a:lnTo>
                    <a:pt x="95" y="144"/>
                  </a:lnTo>
                  <a:lnTo>
                    <a:pt x="103" y="142"/>
                  </a:lnTo>
                  <a:lnTo>
                    <a:pt x="109" y="136"/>
                  </a:lnTo>
                  <a:lnTo>
                    <a:pt x="113" y="128"/>
                  </a:lnTo>
                  <a:lnTo>
                    <a:pt x="117" y="119"/>
                  </a:lnTo>
                  <a:lnTo>
                    <a:pt x="119" y="107"/>
                  </a:lnTo>
                  <a:lnTo>
                    <a:pt x="121" y="93"/>
                  </a:lnTo>
                  <a:lnTo>
                    <a:pt x="121" y="76"/>
                  </a:lnTo>
                  <a:lnTo>
                    <a:pt x="121" y="76"/>
                  </a:lnTo>
                  <a:lnTo>
                    <a:pt x="119" y="47"/>
                  </a:lnTo>
                  <a:lnTo>
                    <a:pt x="117" y="35"/>
                  </a:lnTo>
                  <a:lnTo>
                    <a:pt x="113" y="25"/>
                  </a:lnTo>
                  <a:lnTo>
                    <a:pt x="109" y="18"/>
                  </a:lnTo>
                  <a:lnTo>
                    <a:pt x="103" y="12"/>
                  </a:lnTo>
                  <a:lnTo>
                    <a:pt x="97" y="10"/>
                  </a:lnTo>
                  <a:lnTo>
                    <a:pt x="92" y="8"/>
                  </a:lnTo>
                  <a:lnTo>
                    <a:pt x="92" y="8"/>
                  </a:lnTo>
                  <a:lnTo>
                    <a:pt x="82" y="10"/>
                  </a:lnTo>
                  <a:lnTo>
                    <a:pt x="76" y="14"/>
                  </a:lnTo>
                  <a:lnTo>
                    <a:pt x="68" y="20"/>
                  </a:lnTo>
                  <a:lnTo>
                    <a:pt x="64" y="27"/>
                  </a:lnTo>
                  <a:lnTo>
                    <a:pt x="61" y="37"/>
                  </a:lnTo>
                  <a:lnTo>
                    <a:pt x="57" y="51"/>
                  </a:lnTo>
                  <a:lnTo>
                    <a:pt x="55" y="64"/>
                  </a:lnTo>
                  <a:lnTo>
                    <a:pt x="55" y="80"/>
                  </a:lnTo>
                  <a:lnTo>
                    <a:pt x="55" y="80"/>
                  </a:lnTo>
                  <a:lnTo>
                    <a:pt x="57" y="107"/>
                  </a:lnTo>
                  <a:lnTo>
                    <a:pt x="59" y="119"/>
                  </a:lnTo>
                  <a:lnTo>
                    <a:pt x="63" y="128"/>
                  </a:lnTo>
                  <a:lnTo>
                    <a:pt x="63"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0" name="Freeform 76">
              <a:extLst>
                <a:ext uri="{FF2B5EF4-FFF2-40B4-BE49-F238E27FC236}">
                  <a16:creationId xmlns:a16="http://schemas.microsoft.com/office/drawing/2014/main" id="{04F5BB66-FB60-4A22-ADE2-88CC0E05BD2A}"/>
                </a:ext>
              </a:extLst>
            </p:cNvPr>
            <p:cNvSpPr>
              <a:spLocks/>
            </p:cNvSpPr>
            <p:nvPr/>
          </p:nvSpPr>
          <p:spPr bwMode="auto">
            <a:xfrm>
              <a:off x="4820822" y="4750882"/>
              <a:ext cx="41281" cy="90912"/>
            </a:xfrm>
            <a:custGeom>
              <a:avLst/>
              <a:gdLst>
                <a:gd name="T0" fmla="*/ 48 w 89"/>
                <a:gd name="T1" fmla="*/ 148 h 196"/>
                <a:gd name="T2" fmla="*/ 48 w 89"/>
                <a:gd name="T3" fmla="*/ 148 h 196"/>
                <a:gd name="T4" fmla="*/ 50 w 89"/>
                <a:gd name="T5" fmla="*/ 163 h 196"/>
                <a:gd name="T6" fmla="*/ 52 w 89"/>
                <a:gd name="T7" fmla="*/ 173 h 196"/>
                <a:gd name="T8" fmla="*/ 52 w 89"/>
                <a:gd name="T9" fmla="*/ 173 h 196"/>
                <a:gd name="T10" fmla="*/ 54 w 89"/>
                <a:gd name="T11" fmla="*/ 179 h 196"/>
                <a:gd name="T12" fmla="*/ 58 w 89"/>
                <a:gd name="T13" fmla="*/ 181 h 196"/>
                <a:gd name="T14" fmla="*/ 62 w 89"/>
                <a:gd name="T15" fmla="*/ 183 h 196"/>
                <a:gd name="T16" fmla="*/ 66 w 89"/>
                <a:gd name="T17" fmla="*/ 185 h 196"/>
                <a:gd name="T18" fmla="*/ 66 w 89"/>
                <a:gd name="T19" fmla="*/ 185 h 196"/>
                <a:gd name="T20" fmla="*/ 75 w 89"/>
                <a:gd name="T21" fmla="*/ 183 h 196"/>
                <a:gd name="T22" fmla="*/ 85 w 89"/>
                <a:gd name="T23" fmla="*/ 175 h 196"/>
                <a:gd name="T24" fmla="*/ 89 w 89"/>
                <a:gd name="T25" fmla="*/ 183 h 196"/>
                <a:gd name="T26" fmla="*/ 89 w 89"/>
                <a:gd name="T27" fmla="*/ 183 h 196"/>
                <a:gd name="T28" fmla="*/ 79 w 89"/>
                <a:gd name="T29" fmla="*/ 189 h 196"/>
                <a:gd name="T30" fmla="*/ 72 w 89"/>
                <a:gd name="T31" fmla="*/ 193 h 196"/>
                <a:gd name="T32" fmla="*/ 62 w 89"/>
                <a:gd name="T33" fmla="*/ 196 h 196"/>
                <a:gd name="T34" fmla="*/ 50 w 89"/>
                <a:gd name="T35" fmla="*/ 196 h 196"/>
                <a:gd name="T36" fmla="*/ 50 w 89"/>
                <a:gd name="T37" fmla="*/ 196 h 196"/>
                <a:gd name="T38" fmla="*/ 41 w 89"/>
                <a:gd name="T39" fmla="*/ 195 h 196"/>
                <a:gd name="T40" fmla="*/ 31 w 89"/>
                <a:gd name="T41" fmla="*/ 193 h 196"/>
                <a:gd name="T42" fmla="*/ 25 w 89"/>
                <a:gd name="T43" fmla="*/ 187 h 196"/>
                <a:gd name="T44" fmla="*/ 19 w 89"/>
                <a:gd name="T45" fmla="*/ 181 h 196"/>
                <a:gd name="T46" fmla="*/ 19 w 89"/>
                <a:gd name="T47" fmla="*/ 181 h 196"/>
                <a:gd name="T48" fmla="*/ 17 w 89"/>
                <a:gd name="T49" fmla="*/ 175 h 196"/>
                <a:gd name="T50" fmla="*/ 15 w 89"/>
                <a:gd name="T51" fmla="*/ 169 h 196"/>
                <a:gd name="T52" fmla="*/ 15 w 89"/>
                <a:gd name="T53" fmla="*/ 142 h 196"/>
                <a:gd name="T54" fmla="*/ 15 w 89"/>
                <a:gd name="T55" fmla="*/ 55 h 196"/>
                <a:gd name="T56" fmla="*/ 0 w 89"/>
                <a:gd name="T57" fmla="*/ 55 h 196"/>
                <a:gd name="T58" fmla="*/ 0 w 89"/>
                <a:gd name="T59" fmla="*/ 47 h 196"/>
                <a:gd name="T60" fmla="*/ 0 w 89"/>
                <a:gd name="T61" fmla="*/ 47 h 196"/>
                <a:gd name="T62" fmla="*/ 8 w 89"/>
                <a:gd name="T63" fmla="*/ 45 h 196"/>
                <a:gd name="T64" fmla="*/ 15 w 89"/>
                <a:gd name="T65" fmla="*/ 43 h 196"/>
                <a:gd name="T66" fmla="*/ 21 w 89"/>
                <a:gd name="T67" fmla="*/ 39 h 196"/>
                <a:gd name="T68" fmla="*/ 25 w 89"/>
                <a:gd name="T69" fmla="*/ 32 h 196"/>
                <a:gd name="T70" fmla="*/ 25 w 89"/>
                <a:gd name="T71" fmla="*/ 32 h 196"/>
                <a:gd name="T72" fmla="*/ 31 w 89"/>
                <a:gd name="T73" fmla="*/ 20 h 196"/>
                <a:gd name="T74" fmla="*/ 37 w 89"/>
                <a:gd name="T75" fmla="*/ 2 h 196"/>
                <a:gd name="T76" fmla="*/ 50 w 89"/>
                <a:gd name="T77" fmla="*/ 0 h 196"/>
                <a:gd name="T78" fmla="*/ 50 w 89"/>
                <a:gd name="T79" fmla="*/ 0 h 196"/>
                <a:gd name="T80" fmla="*/ 48 w 89"/>
                <a:gd name="T81" fmla="*/ 47 h 196"/>
                <a:gd name="T82" fmla="*/ 83 w 89"/>
                <a:gd name="T83" fmla="*/ 47 h 196"/>
                <a:gd name="T84" fmla="*/ 83 w 89"/>
                <a:gd name="T85" fmla="*/ 55 h 196"/>
                <a:gd name="T86" fmla="*/ 48 w 89"/>
                <a:gd name="T87" fmla="*/ 55 h 196"/>
                <a:gd name="T88" fmla="*/ 48 w 89"/>
                <a:gd name="T89" fmla="*/ 14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9" h="196">
                  <a:moveTo>
                    <a:pt x="48" y="148"/>
                  </a:moveTo>
                  <a:lnTo>
                    <a:pt x="48" y="148"/>
                  </a:lnTo>
                  <a:lnTo>
                    <a:pt x="50" y="163"/>
                  </a:lnTo>
                  <a:lnTo>
                    <a:pt x="52" y="173"/>
                  </a:lnTo>
                  <a:lnTo>
                    <a:pt x="52" y="173"/>
                  </a:lnTo>
                  <a:lnTo>
                    <a:pt x="54" y="179"/>
                  </a:lnTo>
                  <a:lnTo>
                    <a:pt x="58" y="181"/>
                  </a:lnTo>
                  <a:lnTo>
                    <a:pt x="62" y="183"/>
                  </a:lnTo>
                  <a:lnTo>
                    <a:pt x="66" y="185"/>
                  </a:lnTo>
                  <a:lnTo>
                    <a:pt x="66" y="185"/>
                  </a:lnTo>
                  <a:lnTo>
                    <a:pt x="75" y="183"/>
                  </a:lnTo>
                  <a:lnTo>
                    <a:pt x="85" y="175"/>
                  </a:lnTo>
                  <a:lnTo>
                    <a:pt x="89" y="183"/>
                  </a:lnTo>
                  <a:lnTo>
                    <a:pt x="89" y="183"/>
                  </a:lnTo>
                  <a:lnTo>
                    <a:pt x="79" y="189"/>
                  </a:lnTo>
                  <a:lnTo>
                    <a:pt x="72" y="193"/>
                  </a:lnTo>
                  <a:lnTo>
                    <a:pt x="62" y="196"/>
                  </a:lnTo>
                  <a:lnTo>
                    <a:pt x="50" y="196"/>
                  </a:lnTo>
                  <a:lnTo>
                    <a:pt x="50" y="196"/>
                  </a:lnTo>
                  <a:lnTo>
                    <a:pt x="41" y="195"/>
                  </a:lnTo>
                  <a:lnTo>
                    <a:pt x="31" y="193"/>
                  </a:lnTo>
                  <a:lnTo>
                    <a:pt x="25" y="187"/>
                  </a:lnTo>
                  <a:lnTo>
                    <a:pt x="19" y="181"/>
                  </a:lnTo>
                  <a:lnTo>
                    <a:pt x="19" y="181"/>
                  </a:lnTo>
                  <a:lnTo>
                    <a:pt x="17" y="175"/>
                  </a:lnTo>
                  <a:lnTo>
                    <a:pt x="15" y="169"/>
                  </a:lnTo>
                  <a:lnTo>
                    <a:pt x="15" y="142"/>
                  </a:lnTo>
                  <a:lnTo>
                    <a:pt x="15" y="55"/>
                  </a:lnTo>
                  <a:lnTo>
                    <a:pt x="0" y="55"/>
                  </a:lnTo>
                  <a:lnTo>
                    <a:pt x="0" y="47"/>
                  </a:lnTo>
                  <a:lnTo>
                    <a:pt x="0" y="47"/>
                  </a:lnTo>
                  <a:lnTo>
                    <a:pt x="8" y="45"/>
                  </a:lnTo>
                  <a:lnTo>
                    <a:pt x="15" y="43"/>
                  </a:lnTo>
                  <a:lnTo>
                    <a:pt x="21" y="39"/>
                  </a:lnTo>
                  <a:lnTo>
                    <a:pt x="25" y="32"/>
                  </a:lnTo>
                  <a:lnTo>
                    <a:pt x="25" y="32"/>
                  </a:lnTo>
                  <a:lnTo>
                    <a:pt x="31" y="20"/>
                  </a:lnTo>
                  <a:lnTo>
                    <a:pt x="37" y="2"/>
                  </a:lnTo>
                  <a:lnTo>
                    <a:pt x="50" y="0"/>
                  </a:lnTo>
                  <a:lnTo>
                    <a:pt x="50" y="0"/>
                  </a:lnTo>
                  <a:lnTo>
                    <a:pt x="48" y="47"/>
                  </a:lnTo>
                  <a:lnTo>
                    <a:pt x="83" y="47"/>
                  </a:lnTo>
                  <a:lnTo>
                    <a:pt x="83" y="55"/>
                  </a:lnTo>
                  <a:lnTo>
                    <a:pt x="48" y="55"/>
                  </a:lnTo>
                  <a:lnTo>
                    <a:pt x="48"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1" name="Freeform 77">
              <a:extLst>
                <a:ext uri="{FF2B5EF4-FFF2-40B4-BE49-F238E27FC236}">
                  <a16:creationId xmlns:a16="http://schemas.microsoft.com/office/drawing/2014/main" id="{D51F2769-A72B-4FC2-9F4F-C85DC452F872}"/>
                </a:ext>
              </a:extLst>
            </p:cNvPr>
            <p:cNvSpPr>
              <a:spLocks/>
            </p:cNvSpPr>
            <p:nvPr/>
          </p:nvSpPr>
          <p:spPr bwMode="auto">
            <a:xfrm>
              <a:off x="4872771" y="4820457"/>
              <a:ext cx="21800" cy="21337"/>
            </a:xfrm>
            <a:custGeom>
              <a:avLst/>
              <a:gdLst>
                <a:gd name="T0" fmla="*/ 47 w 47"/>
                <a:gd name="T1" fmla="*/ 23 h 46"/>
                <a:gd name="T2" fmla="*/ 47 w 47"/>
                <a:gd name="T3" fmla="*/ 23 h 46"/>
                <a:gd name="T4" fmla="*/ 45 w 47"/>
                <a:gd name="T5" fmla="*/ 33 h 46"/>
                <a:gd name="T6" fmla="*/ 39 w 47"/>
                <a:gd name="T7" fmla="*/ 41 h 46"/>
                <a:gd name="T8" fmla="*/ 33 w 47"/>
                <a:gd name="T9" fmla="*/ 45 h 46"/>
                <a:gd name="T10" fmla="*/ 24 w 47"/>
                <a:gd name="T11" fmla="*/ 46 h 46"/>
                <a:gd name="T12" fmla="*/ 24 w 47"/>
                <a:gd name="T13" fmla="*/ 46 h 46"/>
                <a:gd name="T14" fmla="*/ 14 w 47"/>
                <a:gd name="T15" fmla="*/ 45 h 46"/>
                <a:gd name="T16" fmla="*/ 6 w 47"/>
                <a:gd name="T17" fmla="*/ 41 h 46"/>
                <a:gd name="T18" fmla="*/ 2 w 47"/>
                <a:gd name="T19" fmla="*/ 33 h 46"/>
                <a:gd name="T20" fmla="*/ 0 w 47"/>
                <a:gd name="T21" fmla="*/ 23 h 46"/>
                <a:gd name="T22" fmla="*/ 0 w 47"/>
                <a:gd name="T23" fmla="*/ 23 h 46"/>
                <a:gd name="T24" fmla="*/ 2 w 47"/>
                <a:gd name="T25" fmla="*/ 13 h 46"/>
                <a:gd name="T26" fmla="*/ 6 w 47"/>
                <a:gd name="T27" fmla="*/ 6 h 46"/>
                <a:gd name="T28" fmla="*/ 14 w 47"/>
                <a:gd name="T29" fmla="*/ 2 h 46"/>
                <a:gd name="T30" fmla="*/ 24 w 47"/>
                <a:gd name="T31" fmla="*/ 0 h 46"/>
                <a:gd name="T32" fmla="*/ 24 w 47"/>
                <a:gd name="T33" fmla="*/ 0 h 46"/>
                <a:gd name="T34" fmla="*/ 33 w 47"/>
                <a:gd name="T35" fmla="*/ 2 h 46"/>
                <a:gd name="T36" fmla="*/ 41 w 47"/>
                <a:gd name="T37" fmla="*/ 6 h 46"/>
                <a:gd name="T38" fmla="*/ 45 w 47"/>
                <a:gd name="T39" fmla="*/ 13 h 46"/>
                <a:gd name="T40" fmla="*/ 47 w 47"/>
                <a:gd name="T41" fmla="*/ 23 h 46"/>
                <a:gd name="T42" fmla="*/ 47 w 47"/>
                <a:gd name="T43" fmla="*/ 2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 h="46">
                  <a:moveTo>
                    <a:pt x="47" y="23"/>
                  </a:moveTo>
                  <a:lnTo>
                    <a:pt x="47" y="23"/>
                  </a:lnTo>
                  <a:lnTo>
                    <a:pt x="45" y="33"/>
                  </a:lnTo>
                  <a:lnTo>
                    <a:pt x="39" y="41"/>
                  </a:lnTo>
                  <a:lnTo>
                    <a:pt x="33" y="45"/>
                  </a:lnTo>
                  <a:lnTo>
                    <a:pt x="24" y="46"/>
                  </a:lnTo>
                  <a:lnTo>
                    <a:pt x="24" y="46"/>
                  </a:lnTo>
                  <a:lnTo>
                    <a:pt x="14" y="45"/>
                  </a:lnTo>
                  <a:lnTo>
                    <a:pt x="6" y="41"/>
                  </a:lnTo>
                  <a:lnTo>
                    <a:pt x="2" y="33"/>
                  </a:lnTo>
                  <a:lnTo>
                    <a:pt x="0" y="23"/>
                  </a:lnTo>
                  <a:lnTo>
                    <a:pt x="0" y="23"/>
                  </a:lnTo>
                  <a:lnTo>
                    <a:pt x="2" y="13"/>
                  </a:lnTo>
                  <a:lnTo>
                    <a:pt x="6" y="6"/>
                  </a:lnTo>
                  <a:lnTo>
                    <a:pt x="14" y="2"/>
                  </a:lnTo>
                  <a:lnTo>
                    <a:pt x="24" y="0"/>
                  </a:lnTo>
                  <a:lnTo>
                    <a:pt x="24" y="0"/>
                  </a:lnTo>
                  <a:lnTo>
                    <a:pt x="33" y="2"/>
                  </a:lnTo>
                  <a:lnTo>
                    <a:pt x="41" y="6"/>
                  </a:lnTo>
                  <a:lnTo>
                    <a:pt x="45" y="13"/>
                  </a:lnTo>
                  <a:lnTo>
                    <a:pt x="47" y="23"/>
                  </a:lnTo>
                  <a:lnTo>
                    <a:pt x="4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2" name="Freeform 78">
              <a:extLst>
                <a:ext uri="{FF2B5EF4-FFF2-40B4-BE49-F238E27FC236}">
                  <a16:creationId xmlns:a16="http://schemas.microsoft.com/office/drawing/2014/main" id="{8F056D2A-72BB-40B0-9E67-CE22FA62BE6B}"/>
                </a:ext>
              </a:extLst>
            </p:cNvPr>
            <p:cNvSpPr>
              <a:spLocks noEditPoints="1"/>
            </p:cNvSpPr>
            <p:nvPr/>
          </p:nvSpPr>
          <p:spPr bwMode="auto">
            <a:xfrm>
              <a:off x="4910806" y="4742069"/>
              <a:ext cx="71895" cy="99725"/>
            </a:xfrm>
            <a:custGeom>
              <a:avLst/>
              <a:gdLst>
                <a:gd name="T0" fmla="*/ 138 w 155"/>
                <a:gd name="T1" fmla="*/ 0 h 215"/>
                <a:gd name="T2" fmla="*/ 138 w 155"/>
                <a:gd name="T3" fmla="*/ 169 h 215"/>
                <a:gd name="T4" fmla="*/ 138 w 155"/>
                <a:gd name="T5" fmla="*/ 192 h 215"/>
                <a:gd name="T6" fmla="*/ 142 w 155"/>
                <a:gd name="T7" fmla="*/ 202 h 215"/>
                <a:gd name="T8" fmla="*/ 145 w 155"/>
                <a:gd name="T9" fmla="*/ 204 h 215"/>
                <a:gd name="T10" fmla="*/ 155 w 155"/>
                <a:gd name="T11" fmla="*/ 212 h 215"/>
                <a:gd name="T12" fmla="*/ 105 w 155"/>
                <a:gd name="T13" fmla="*/ 194 h 215"/>
                <a:gd name="T14" fmla="*/ 95 w 155"/>
                <a:gd name="T15" fmla="*/ 204 h 215"/>
                <a:gd name="T16" fmla="*/ 72 w 155"/>
                <a:gd name="T17" fmla="*/ 214 h 215"/>
                <a:gd name="T18" fmla="*/ 60 w 155"/>
                <a:gd name="T19" fmla="*/ 215 h 215"/>
                <a:gd name="T20" fmla="*/ 37 w 155"/>
                <a:gd name="T21" fmla="*/ 212 h 215"/>
                <a:gd name="T22" fmla="*/ 19 w 155"/>
                <a:gd name="T23" fmla="*/ 198 h 215"/>
                <a:gd name="T24" fmla="*/ 10 w 155"/>
                <a:gd name="T25" fmla="*/ 188 h 215"/>
                <a:gd name="T26" fmla="*/ 2 w 155"/>
                <a:gd name="T27" fmla="*/ 159 h 215"/>
                <a:gd name="T28" fmla="*/ 0 w 155"/>
                <a:gd name="T29" fmla="*/ 142 h 215"/>
                <a:gd name="T30" fmla="*/ 4 w 155"/>
                <a:gd name="T31" fmla="*/ 109 h 215"/>
                <a:gd name="T32" fmla="*/ 17 w 155"/>
                <a:gd name="T33" fmla="*/ 84 h 215"/>
                <a:gd name="T34" fmla="*/ 37 w 155"/>
                <a:gd name="T35" fmla="*/ 66 h 215"/>
                <a:gd name="T36" fmla="*/ 64 w 155"/>
                <a:gd name="T37" fmla="*/ 62 h 215"/>
                <a:gd name="T38" fmla="*/ 76 w 155"/>
                <a:gd name="T39" fmla="*/ 62 h 215"/>
                <a:gd name="T40" fmla="*/ 95 w 155"/>
                <a:gd name="T41" fmla="*/ 70 h 215"/>
                <a:gd name="T42" fmla="*/ 103 w 155"/>
                <a:gd name="T43" fmla="*/ 37 h 215"/>
                <a:gd name="T44" fmla="*/ 103 w 155"/>
                <a:gd name="T45" fmla="*/ 21 h 215"/>
                <a:gd name="T46" fmla="*/ 99 w 155"/>
                <a:gd name="T47" fmla="*/ 14 h 215"/>
                <a:gd name="T48" fmla="*/ 93 w 155"/>
                <a:gd name="T49" fmla="*/ 10 h 215"/>
                <a:gd name="T50" fmla="*/ 81 w 155"/>
                <a:gd name="T51" fmla="*/ 2 h 215"/>
                <a:gd name="T52" fmla="*/ 70 w 155"/>
                <a:gd name="T53" fmla="*/ 68 h 215"/>
                <a:gd name="T54" fmla="*/ 62 w 155"/>
                <a:gd name="T55" fmla="*/ 70 h 215"/>
                <a:gd name="T56" fmla="*/ 50 w 155"/>
                <a:gd name="T57" fmla="*/ 80 h 215"/>
                <a:gd name="T58" fmla="*/ 43 w 155"/>
                <a:gd name="T59" fmla="*/ 97 h 215"/>
                <a:gd name="T60" fmla="*/ 37 w 155"/>
                <a:gd name="T61" fmla="*/ 122 h 215"/>
                <a:gd name="T62" fmla="*/ 37 w 155"/>
                <a:gd name="T63" fmla="*/ 138 h 215"/>
                <a:gd name="T64" fmla="*/ 41 w 155"/>
                <a:gd name="T65" fmla="*/ 173 h 215"/>
                <a:gd name="T66" fmla="*/ 50 w 155"/>
                <a:gd name="T67" fmla="*/ 196 h 215"/>
                <a:gd name="T68" fmla="*/ 54 w 155"/>
                <a:gd name="T69" fmla="*/ 202 h 215"/>
                <a:gd name="T70" fmla="*/ 64 w 155"/>
                <a:gd name="T71" fmla="*/ 206 h 215"/>
                <a:gd name="T72" fmla="*/ 70 w 155"/>
                <a:gd name="T73" fmla="*/ 208 h 215"/>
                <a:gd name="T74" fmla="*/ 83 w 155"/>
                <a:gd name="T75" fmla="*/ 202 h 215"/>
                <a:gd name="T76" fmla="*/ 95 w 155"/>
                <a:gd name="T77" fmla="*/ 188 h 215"/>
                <a:gd name="T78" fmla="*/ 101 w 155"/>
                <a:gd name="T79" fmla="*/ 165 h 215"/>
                <a:gd name="T80" fmla="*/ 103 w 155"/>
                <a:gd name="T81" fmla="*/ 136 h 215"/>
                <a:gd name="T82" fmla="*/ 103 w 155"/>
                <a:gd name="T83" fmla="*/ 120 h 215"/>
                <a:gd name="T84" fmla="*/ 99 w 155"/>
                <a:gd name="T85" fmla="*/ 95 h 215"/>
                <a:gd name="T86" fmla="*/ 91 w 155"/>
                <a:gd name="T87" fmla="*/ 80 h 215"/>
                <a:gd name="T88" fmla="*/ 78 w 155"/>
                <a:gd name="T89" fmla="*/ 70 h 215"/>
                <a:gd name="T90" fmla="*/ 70 w 155"/>
                <a:gd name="T91" fmla="*/ 68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5" h="215">
                  <a:moveTo>
                    <a:pt x="138" y="0"/>
                  </a:moveTo>
                  <a:lnTo>
                    <a:pt x="138" y="0"/>
                  </a:lnTo>
                  <a:lnTo>
                    <a:pt x="138" y="56"/>
                  </a:lnTo>
                  <a:lnTo>
                    <a:pt x="138" y="169"/>
                  </a:lnTo>
                  <a:lnTo>
                    <a:pt x="138" y="169"/>
                  </a:lnTo>
                  <a:lnTo>
                    <a:pt x="138" y="192"/>
                  </a:lnTo>
                  <a:lnTo>
                    <a:pt x="140" y="200"/>
                  </a:lnTo>
                  <a:lnTo>
                    <a:pt x="142" y="202"/>
                  </a:lnTo>
                  <a:lnTo>
                    <a:pt x="142" y="202"/>
                  </a:lnTo>
                  <a:lnTo>
                    <a:pt x="145" y="204"/>
                  </a:lnTo>
                  <a:lnTo>
                    <a:pt x="155" y="206"/>
                  </a:lnTo>
                  <a:lnTo>
                    <a:pt x="155" y="212"/>
                  </a:lnTo>
                  <a:lnTo>
                    <a:pt x="107" y="214"/>
                  </a:lnTo>
                  <a:lnTo>
                    <a:pt x="105" y="194"/>
                  </a:lnTo>
                  <a:lnTo>
                    <a:pt x="105" y="194"/>
                  </a:lnTo>
                  <a:lnTo>
                    <a:pt x="95" y="204"/>
                  </a:lnTo>
                  <a:lnTo>
                    <a:pt x="83" y="210"/>
                  </a:lnTo>
                  <a:lnTo>
                    <a:pt x="72" y="214"/>
                  </a:lnTo>
                  <a:lnTo>
                    <a:pt x="60" y="215"/>
                  </a:lnTo>
                  <a:lnTo>
                    <a:pt x="60" y="215"/>
                  </a:lnTo>
                  <a:lnTo>
                    <a:pt x="48" y="214"/>
                  </a:lnTo>
                  <a:lnTo>
                    <a:pt x="37" y="212"/>
                  </a:lnTo>
                  <a:lnTo>
                    <a:pt x="27" y="206"/>
                  </a:lnTo>
                  <a:lnTo>
                    <a:pt x="19" y="198"/>
                  </a:lnTo>
                  <a:lnTo>
                    <a:pt x="19" y="198"/>
                  </a:lnTo>
                  <a:lnTo>
                    <a:pt x="10" y="188"/>
                  </a:lnTo>
                  <a:lnTo>
                    <a:pt x="4" y="175"/>
                  </a:lnTo>
                  <a:lnTo>
                    <a:pt x="2" y="159"/>
                  </a:lnTo>
                  <a:lnTo>
                    <a:pt x="0" y="142"/>
                  </a:lnTo>
                  <a:lnTo>
                    <a:pt x="0" y="142"/>
                  </a:lnTo>
                  <a:lnTo>
                    <a:pt x="2" y="124"/>
                  </a:lnTo>
                  <a:lnTo>
                    <a:pt x="4" y="109"/>
                  </a:lnTo>
                  <a:lnTo>
                    <a:pt x="10" y="95"/>
                  </a:lnTo>
                  <a:lnTo>
                    <a:pt x="17" y="84"/>
                  </a:lnTo>
                  <a:lnTo>
                    <a:pt x="27" y="74"/>
                  </a:lnTo>
                  <a:lnTo>
                    <a:pt x="37" y="66"/>
                  </a:lnTo>
                  <a:lnTo>
                    <a:pt x="50" y="62"/>
                  </a:lnTo>
                  <a:lnTo>
                    <a:pt x="64" y="62"/>
                  </a:lnTo>
                  <a:lnTo>
                    <a:pt x="64" y="62"/>
                  </a:lnTo>
                  <a:lnTo>
                    <a:pt x="76" y="62"/>
                  </a:lnTo>
                  <a:lnTo>
                    <a:pt x="85" y="66"/>
                  </a:lnTo>
                  <a:lnTo>
                    <a:pt x="95" y="70"/>
                  </a:lnTo>
                  <a:lnTo>
                    <a:pt x="103" y="78"/>
                  </a:lnTo>
                  <a:lnTo>
                    <a:pt x="103" y="37"/>
                  </a:lnTo>
                  <a:lnTo>
                    <a:pt x="103" y="37"/>
                  </a:lnTo>
                  <a:lnTo>
                    <a:pt x="103" y="21"/>
                  </a:lnTo>
                  <a:lnTo>
                    <a:pt x="101" y="18"/>
                  </a:lnTo>
                  <a:lnTo>
                    <a:pt x="99" y="14"/>
                  </a:lnTo>
                  <a:lnTo>
                    <a:pt x="97" y="12"/>
                  </a:lnTo>
                  <a:lnTo>
                    <a:pt x="93" y="10"/>
                  </a:lnTo>
                  <a:lnTo>
                    <a:pt x="81" y="8"/>
                  </a:lnTo>
                  <a:lnTo>
                    <a:pt x="81" y="2"/>
                  </a:lnTo>
                  <a:lnTo>
                    <a:pt x="138" y="0"/>
                  </a:lnTo>
                  <a:close/>
                  <a:moveTo>
                    <a:pt x="70" y="68"/>
                  </a:moveTo>
                  <a:lnTo>
                    <a:pt x="70" y="68"/>
                  </a:lnTo>
                  <a:lnTo>
                    <a:pt x="62" y="70"/>
                  </a:lnTo>
                  <a:lnTo>
                    <a:pt x="56" y="74"/>
                  </a:lnTo>
                  <a:lnTo>
                    <a:pt x="50" y="80"/>
                  </a:lnTo>
                  <a:lnTo>
                    <a:pt x="46" y="87"/>
                  </a:lnTo>
                  <a:lnTo>
                    <a:pt x="43" y="97"/>
                  </a:lnTo>
                  <a:lnTo>
                    <a:pt x="39" y="109"/>
                  </a:lnTo>
                  <a:lnTo>
                    <a:pt x="37" y="122"/>
                  </a:lnTo>
                  <a:lnTo>
                    <a:pt x="37" y="138"/>
                  </a:lnTo>
                  <a:lnTo>
                    <a:pt x="37" y="138"/>
                  </a:lnTo>
                  <a:lnTo>
                    <a:pt x="39" y="155"/>
                  </a:lnTo>
                  <a:lnTo>
                    <a:pt x="41" y="173"/>
                  </a:lnTo>
                  <a:lnTo>
                    <a:pt x="45" y="186"/>
                  </a:lnTo>
                  <a:lnTo>
                    <a:pt x="50" y="196"/>
                  </a:lnTo>
                  <a:lnTo>
                    <a:pt x="50" y="196"/>
                  </a:lnTo>
                  <a:lnTo>
                    <a:pt x="54" y="202"/>
                  </a:lnTo>
                  <a:lnTo>
                    <a:pt x="58" y="204"/>
                  </a:lnTo>
                  <a:lnTo>
                    <a:pt x="64" y="206"/>
                  </a:lnTo>
                  <a:lnTo>
                    <a:pt x="70" y="208"/>
                  </a:lnTo>
                  <a:lnTo>
                    <a:pt x="70" y="208"/>
                  </a:lnTo>
                  <a:lnTo>
                    <a:pt x="78" y="206"/>
                  </a:lnTo>
                  <a:lnTo>
                    <a:pt x="83" y="202"/>
                  </a:lnTo>
                  <a:lnTo>
                    <a:pt x="89" y="196"/>
                  </a:lnTo>
                  <a:lnTo>
                    <a:pt x="95" y="188"/>
                  </a:lnTo>
                  <a:lnTo>
                    <a:pt x="99" y="179"/>
                  </a:lnTo>
                  <a:lnTo>
                    <a:pt x="101" y="165"/>
                  </a:lnTo>
                  <a:lnTo>
                    <a:pt x="103" y="151"/>
                  </a:lnTo>
                  <a:lnTo>
                    <a:pt x="103" y="136"/>
                  </a:lnTo>
                  <a:lnTo>
                    <a:pt x="103" y="136"/>
                  </a:lnTo>
                  <a:lnTo>
                    <a:pt x="103" y="120"/>
                  </a:lnTo>
                  <a:lnTo>
                    <a:pt x="101" y="107"/>
                  </a:lnTo>
                  <a:lnTo>
                    <a:pt x="99" y="95"/>
                  </a:lnTo>
                  <a:lnTo>
                    <a:pt x="95" y="85"/>
                  </a:lnTo>
                  <a:lnTo>
                    <a:pt x="91" y="80"/>
                  </a:lnTo>
                  <a:lnTo>
                    <a:pt x="85" y="74"/>
                  </a:lnTo>
                  <a:lnTo>
                    <a:pt x="78" y="70"/>
                  </a:lnTo>
                  <a:lnTo>
                    <a:pt x="70" y="68"/>
                  </a:lnTo>
                  <a:lnTo>
                    <a:pt x="7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3" name="Freeform 79">
              <a:extLst>
                <a:ext uri="{FF2B5EF4-FFF2-40B4-BE49-F238E27FC236}">
                  <a16:creationId xmlns:a16="http://schemas.microsoft.com/office/drawing/2014/main" id="{E6FD77D2-9D45-4E95-B3BE-5EC118ADA9E8}"/>
                </a:ext>
              </a:extLst>
            </p:cNvPr>
            <p:cNvSpPr>
              <a:spLocks noEditPoints="1"/>
            </p:cNvSpPr>
            <p:nvPr/>
          </p:nvSpPr>
          <p:spPr bwMode="auto">
            <a:xfrm>
              <a:off x="4991049" y="4770827"/>
              <a:ext cx="62618" cy="70967"/>
            </a:xfrm>
            <a:custGeom>
              <a:avLst/>
              <a:gdLst>
                <a:gd name="T0" fmla="*/ 36 w 135"/>
                <a:gd name="T1" fmla="*/ 70 h 153"/>
                <a:gd name="T2" fmla="*/ 40 w 135"/>
                <a:gd name="T3" fmla="*/ 105 h 153"/>
                <a:gd name="T4" fmla="*/ 44 w 135"/>
                <a:gd name="T5" fmla="*/ 115 h 153"/>
                <a:gd name="T6" fmla="*/ 60 w 135"/>
                <a:gd name="T7" fmla="*/ 136 h 153"/>
                <a:gd name="T8" fmla="*/ 81 w 135"/>
                <a:gd name="T9" fmla="*/ 142 h 153"/>
                <a:gd name="T10" fmla="*/ 95 w 135"/>
                <a:gd name="T11" fmla="*/ 140 h 153"/>
                <a:gd name="T12" fmla="*/ 120 w 135"/>
                <a:gd name="T13" fmla="*/ 124 h 153"/>
                <a:gd name="T14" fmla="*/ 135 w 135"/>
                <a:gd name="T15" fmla="*/ 115 h 153"/>
                <a:gd name="T16" fmla="*/ 130 w 135"/>
                <a:gd name="T17" fmla="*/ 124 h 153"/>
                <a:gd name="T18" fmla="*/ 116 w 135"/>
                <a:gd name="T19" fmla="*/ 140 h 153"/>
                <a:gd name="T20" fmla="*/ 102 w 135"/>
                <a:gd name="T21" fmla="*/ 148 h 153"/>
                <a:gd name="T22" fmla="*/ 83 w 135"/>
                <a:gd name="T23" fmla="*/ 153 h 153"/>
                <a:gd name="T24" fmla="*/ 73 w 135"/>
                <a:gd name="T25" fmla="*/ 153 h 153"/>
                <a:gd name="T26" fmla="*/ 42 w 135"/>
                <a:gd name="T27" fmla="*/ 148 h 153"/>
                <a:gd name="T28" fmla="*/ 21 w 135"/>
                <a:gd name="T29" fmla="*/ 132 h 153"/>
                <a:gd name="T30" fmla="*/ 5 w 135"/>
                <a:gd name="T31" fmla="*/ 109 h 153"/>
                <a:gd name="T32" fmla="*/ 0 w 135"/>
                <a:gd name="T33" fmla="*/ 78 h 153"/>
                <a:gd name="T34" fmla="*/ 2 w 135"/>
                <a:gd name="T35" fmla="*/ 60 h 153"/>
                <a:gd name="T36" fmla="*/ 11 w 135"/>
                <a:gd name="T37" fmla="*/ 31 h 153"/>
                <a:gd name="T38" fmla="*/ 31 w 135"/>
                <a:gd name="T39" fmla="*/ 12 h 153"/>
                <a:gd name="T40" fmla="*/ 56 w 135"/>
                <a:gd name="T41" fmla="*/ 0 h 153"/>
                <a:gd name="T42" fmla="*/ 71 w 135"/>
                <a:gd name="T43" fmla="*/ 0 h 153"/>
                <a:gd name="T44" fmla="*/ 91 w 135"/>
                <a:gd name="T45" fmla="*/ 2 h 153"/>
                <a:gd name="T46" fmla="*/ 106 w 135"/>
                <a:gd name="T47" fmla="*/ 8 h 153"/>
                <a:gd name="T48" fmla="*/ 120 w 135"/>
                <a:gd name="T49" fmla="*/ 20 h 153"/>
                <a:gd name="T50" fmla="*/ 128 w 135"/>
                <a:gd name="T51" fmla="*/ 37 h 153"/>
                <a:gd name="T52" fmla="*/ 132 w 135"/>
                <a:gd name="T53" fmla="*/ 51 h 153"/>
                <a:gd name="T54" fmla="*/ 36 w 135"/>
                <a:gd name="T55" fmla="*/ 70 h 153"/>
                <a:gd name="T56" fmla="*/ 99 w 135"/>
                <a:gd name="T57" fmla="*/ 62 h 153"/>
                <a:gd name="T58" fmla="*/ 95 w 135"/>
                <a:gd name="T59" fmla="*/ 27 h 153"/>
                <a:gd name="T60" fmla="*/ 89 w 135"/>
                <a:gd name="T61" fmla="*/ 18 h 153"/>
                <a:gd name="T62" fmla="*/ 77 w 135"/>
                <a:gd name="T63" fmla="*/ 8 h 153"/>
                <a:gd name="T64" fmla="*/ 69 w 135"/>
                <a:gd name="T65" fmla="*/ 6 h 153"/>
                <a:gd name="T66" fmla="*/ 54 w 135"/>
                <a:gd name="T67" fmla="*/ 12 h 153"/>
                <a:gd name="T68" fmla="*/ 42 w 135"/>
                <a:gd name="T69" fmla="*/ 31 h 153"/>
                <a:gd name="T70" fmla="*/ 38 w 135"/>
                <a:gd name="T71" fmla="*/ 45 h 153"/>
                <a:gd name="T72" fmla="*/ 99 w 135"/>
                <a:gd name="T73" fmla="*/ 6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5" h="153">
                  <a:moveTo>
                    <a:pt x="36" y="70"/>
                  </a:moveTo>
                  <a:lnTo>
                    <a:pt x="36" y="70"/>
                  </a:lnTo>
                  <a:lnTo>
                    <a:pt x="38" y="95"/>
                  </a:lnTo>
                  <a:lnTo>
                    <a:pt x="40" y="105"/>
                  </a:lnTo>
                  <a:lnTo>
                    <a:pt x="44" y="115"/>
                  </a:lnTo>
                  <a:lnTo>
                    <a:pt x="44" y="115"/>
                  </a:lnTo>
                  <a:lnTo>
                    <a:pt x="50" y="126"/>
                  </a:lnTo>
                  <a:lnTo>
                    <a:pt x="60" y="136"/>
                  </a:lnTo>
                  <a:lnTo>
                    <a:pt x="69" y="140"/>
                  </a:lnTo>
                  <a:lnTo>
                    <a:pt x="81" y="142"/>
                  </a:lnTo>
                  <a:lnTo>
                    <a:pt x="81" y="142"/>
                  </a:lnTo>
                  <a:lnTo>
                    <a:pt x="95" y="140"/>
                  </a:lnTo>
                  <a:lnTo>
                    <a:pt x="108" y="134"/>
                  </a:lnTo>
                  <a:lnTo>
                    <a:pt x="120" y="124"/>
                  </a:lnTo>
                  <a:lnTo>
                    <a:pt x="128" y="111"/>
                  </a:lnTo>
                  <a:lnTo>
                    <a:pt x="135" y="115"/>
                  </a:lnTo>
                  <a:lnTo>
                    <a:pt x="135" y="115"/>
                  </a:lnTo>
                  <a:lnTo>
                    <a:pt x="130" y="124"/>
                  </a:lnTo>
                  <a:lnTo>
                    <a:pt x="124" y="132"/>
                  </a:lnTo>
                  <a:lnTo>
                    <a:pt x="116" y="140"/>
                  </a:lnTo>
                  <a:lnTo>
                    <a:pt x="110" y="144"/>
                  </a:lnTo>
                  <a:lnTo>
                    <a:pt x="102" y="148"/>
                  </a:lnTo>
                  <a:lnTo>
                    <a:pt x="93" y="152"/>
                  </a:lnTo>
                  <a:lnTo>
                    <a:pt x="83" y="153"/>
                  </a:lnTo>
                  <a:lnTo>
                    <a:pt x="73" y="153"/>
                  </a:lnTo>
                  <a:lnTo>
                    <a:pt x="73" y="153"/>
                  </a:lnTo>
                  <a:lnTo>
                    <a:pt x="58" y="152"/>
                  </a:lnTo>
                  <a:lnTo>
                    <a:pt x="42" y="148"/>
                  </a:lnTo>
                  <a:lnTo>
                    <a:pt x="31" y="142"/>
                  </a:lnTo>
                  <a:lnTo>
                    <a:pt x="21" y="132"/>
                  </a:lnTo>
                  <a:lnTo>
                    <a:pt x="11" y="122"/>
                  </a:lnTo>
                  <a:lnTo>
                    <a:pt x="5" y="109"/>
                  </a:lnTo>
                  <a:lnTo>
                    <a:pt x="2" y="93"/>
                  </a:lnTo>
                  <a:lnTo>
                    <a:pt x="0" y="78"/>
                  </a:lnTo>
                  <a:lnTo>
                    <a:pt x="0" y="78"/>
                  </a:lnTo>
                  <a:lnTo>
                    <a:pt x="2" y="60"/>
                  </a:lnTo>
                  <a:lnTo>
                    <a:pt x="5" y="45"/>
                  </a:lnTo>
                  <a:lnTo>
                    <a:pt x="11" y="31"/>
                  </a:lnTo>
                  <a:lnTo>
                    <a:pt x="19" y="20"/>
                  </a:lnTo>
                  <a:lnTo>
                    <a:pt x="31" y="12"/>
                  </a:lnTo>
                  <a:lnTo>
                    <a:pt x="42" y="4"/>
                  </a:lnTo>
                  <a:lnTo>
                    <a:pt x="56" y="0"/>
                  </a:lnTo>
                  <a:lnTo>
                    <a:pt x="71" y="0"/>
                  </a:lnTo>
                  <a:lnTo>
                    <a:pt x="71" y="0"/>
                  </a:lnTo>
                  <a:lnTo>
                    <a:pt x="81" y="0"/>
                  </a:lnTo>
                  <a:lnTo>
                    <a:pt x="91" y="2"/>
                  </a:lnTo>
                  <a:lnTo>
                    <a:pt x="99" y="4"/>
                  </a:lnTo>
                  <a:lnTo>
                    <a:pt x="106" y="8"/>
                  </a:lnTo>
                  <a:lnTo>
                    <a:pt x="114" y="14"/>
                  </a:lnTo>
                  <a:lnTo>
                    <a:pt x="120" y="20"/>
                  </a:lnTo>
                  <a:lnTo>
                    <a:pt x="124" y="27"/>
                  </a:lnTo>
                  <a:lnTo>
                    <a:pt x="128" y="37"/>
                  </a:lnTo>
                  <a:lnTo>
                    <a:pt x="128" y="37"/>
                  </a:lnTo>
                  <a:lnTo>
                    <a:pt x="132" y="51"/>
                  </a:lnTo>
                  <a:lnTo>
                    <a:pt x="134" y="70"/>
                  </a:lnTo>
                  <a:lnTo>
                    <a:pt x="36" y="70"/>
                  </a:lnTo>
                  <a:close/>
                  <a:moveTo>
                    <a:pt x="99" y="62"/>
                  </a:moveTo>
                  <a:lnTo>
                    <a:pt x="99" y="62"/>
                  </a:lnTo>
                  <a:lnTo>
                    <a:pt x="97" y="41"/>
                  </a:lnTo>
                  <a:lnTo>
                    <a:pt x="95" y="27"/>
                  </a:lnTo>
                  <a:lnTo>
                    <a:pt x="95" y="27"/>
                  </a:lnTo>
                  <a:lnTo>
                    <a:pt x="89" y="18"/>
                  </a:lnTo>
                  <a:lnTo>
                    <a:pt x="83" y="12"/>
                  </a:lnTo>
                  <a:lnTo>
                    <a:pt x="77" y="8"/>
                  </a:lnTo>
                  <a:lnTo>
                    <a:pt x="69" y="6"/>
                  </a:lnTo>
                  <a:lnTo>
                    <a:pt x="69" y="6"/>
                  </a:lnTo>
                  <a:lnTo>
                    <a:pt x="62" y="8"/>
                  </a:lnTo>
                  <a:lnTo>
                    <a:pt x="54" y="12"/>
                  </a:lnTo>
                  <a:lnTo>
                    <a:pt x="48" y="20"/>
                  </a:lnTo>
                  <a:lnTo>
                    <a:pt x="42" y="31"/>
                  </a:lnTo>
                  <a:lnTo>
                    <a:pt x="42" y="31"/>
                  </a:lnTo>
                  <a:lnTo>
                    <a:pt x="38" y="45"/>
                  </a:lnTo>
                  <a:lnTo>
                    <a:pt x="36" y="62"/>
                  </a:lnTo>
                  <a:lnTo>
                    <a:pt x="99"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4" name="Freeform 80">
              <a:extLst>
                <a:ext uri="{FF2B5EF4-FFF2-40B4-BE49-F238E27FC236}">
                  <a16:creationId xmlns:a16="http://schemas.microsoft.com/office/drawing/2014/main" id="{A65978DD-E2E8-4446-8344-1EAAE4856375}"/>
                </a:ext>
              </a:extLst>
            </p:cNvPr>
            <p:cNvSpPr>
              <a:spLocks/>
            </p:cNvSpPr>
            <p:nvPr/>
          </p:nvSpPr>
          <p:spPr bwMode="auto">
            <a:xfrm>
              <a:off x="5065726" y="4770827"/>
              <a:ext cx="47775" cy="70967"/>
            </a:xfrm>
            <a:custGeom>
              <a:avLst/>
              <a:gdLst>
                <a:gd name="T0" fmla="*/ 11 w 103"/>
                <a:gd name="T1" fmla="*/ 101 h 153"/>
                <a:gd name="T2" fmla="*/ 15 w 103"/>
                <a:gd name="T3" fmla="*/ 117 h 153"/>
                <a:gd name="T4" fmla="*/ 21 w 103"/>
                <a:gd name="T5" fmla="*/ 130 h 153"/>
                <a:gd name="T6" fmla="*/ 35 w 103"/>
                <a:gd name="T7" fmla="*/ 142 h 153"/>
                <a:gd name="T8" fmla="*/ 52 w 103"/>
                <a:gd name="T9" fmla="*/ 148 h 153"/>
                <a:gd name="T10" fmla="*/ 64 w 103"/>
                <a:gd name="T11" fmla="*/ 146 h 153"/>
                <a:gd name="T12" fmla="*/ 77 w 103"/>
                <a:gd name="T13" fmla="*/ 132 h 153"/>
                <a:gd name="T14" fmla="*/ 79 w 103"/>
                <a:gd name="T15" fmla="*/ 122 h 153"/>
                <a:gd name="T16" fmla="*/ 72 w 103"/>
                <a:gd name="T17" fmla="*/ 105 h 153"/>
                <a:gd name="T18" fmla="*/ 41 w 103"/>
                <a:gd name="T19" fmla="*/ 88 h 153"/>
                <a:gd name="T20" fmla="*/ 21 w 103"/>
                <a:gd name="T21" fmla="*/ 78 h 153"/>
                <a:gd name="T22" fmla="*/ 9 w 103"/>
                <a:gd name="T23" fmla="*/ 68 h 153"/>
                <a:gd name="T24" fmla="*/ 2 w 103"/>
                <a:gd name="T25" fmla="*/ 56 h 153"/>
                <a:gd name="T26" fmla="*/ 0 w 103"/>
                <a:gd name="T27" fmla="*/ 43 h 153"/>
                <a:gd name="T28" fmla="*/ 0 w 103"/>
                <a:gd name="T29" fmla="*/ 33 h 153"/>
                <a:gd name="T30" fmla="*/ 8 w 103"/>
                <a:gd name="T31" fmla="*/ 18 h 153"/>
                <a:gd name="T32" fmla="*/ 21 w 103"/>
                <a:gd name="T33" fmla="*/ 6 h 153"/>
                <a:gd name="T34" fmla="*/ 41 w 103"/>
                <a:gd name="T35" fmla="*/ 0 h 153"/>
                <a:gd name="T36" fmla="*/ 52 w 103"/>
                <a:gd name="T37" fmla="*/ 0 h 153"/>
                <a:gd name="T38" fmla="*/ 72 w 103"/>
                <a:gd name="T39" fmla="*/ 2 h 153"/>
                <a:gd name="T40" fmla="*/ 83 w 103"/>
                <a:gd name="T41" fmla="*/ 4 h 153"/>
                <a:gd name="T42" fmla="*/ 97 w 103"/>
                <a:gd name="T43" fmla="*/ 0 h 153"/>
                <a:gd name="T44" fmla="*/ 83 w 103"/>
                <a:gd name="T45" fmla="*/ 49 h 153"/>
                <a:gd name="T46" fmla="*/ 81 w 103"/>
                <a:gd name="T47" fmla="*/ 31 h 153"/>
                <a:gd name="T48" fmla="*/ 74 w 103"/>
                <a:gd name="T49" fmla="*/ 18 h 153"/>
                <a:gd name="T50" fmla="*/ 64 w 103"/>
                <a:gd name="T51" fmla="*/ 8 h 153"/>
                <a:gd name="T52" fmla="*/ 50 w 103"/>
                <a:gd name="T53" fmla="*/ 6 h 153"/>
                <a:gd name="T54" fmla="*/ 41 w 103"/>
                <a:gd name="T55" fmla="*/ 8 h 153"/>
                <a:gd name="T56" fmla="*/ 27 w 103"/>
                <a:gd name="T57" fmla="*/ 20 h 153"/>
                <a:gd name="T58" fmla="*/ 25 w 103"/>
                <a:gd name="T59" fmla="*/ 29 h 153"/>
                <a:gd name="T60" fmla="*/ 27 w 103"/>
                <a:gd name="T61" fmla="*/ 39 h 153"/>
                <a:gd name="T62" fmla="*/ 35 w 103"/>
                <a:gd name="T63" fmla="*/ 47 h 153"/>
                <a:gd name="T64" fmla="*/ 66 w 103"/>
                <a:gd name="T65" fmla="*/ 62 h 153"/>
                <a:gd name="T66" fmla="*/ 83 w 103"/>
                <a:gd name="T67" fmla="*/ 72 h 153"/>
                <a:gd name="T68" fmla="*/ 99 w 103"/>
                <a:gd name="T69" fmla="*/ 88 h 153"/>
                <a:gd name="T70" fmla="*/ 103 w 103"/>
                <a:gd name="T71" fmla="*/ 107 h 153"/>
                <a:gd name="T72" fmla="*/ 103 w 103"/>
                <a:gd name="T73" fmla="*/ 117 h 153"/>
                <a:gd name="T74" fmla="*/ 95 w 103"/>
                <a:gd name="T75" fmla="*/ 134 h 153"/>
                <a:gd name="T76" fmla="*/ 83 w 103"/>
                <a:gd name="T77" fmla="*/ 146 h 153"/>
                <a:gd name="T78" fmla="*/ 64 w 103"/>
                <a:gd name="T79" fmla="*/ 153 h 153"/>
                <a:gd name="T80" fmla="*/ 52 w 103"/>
                <a:gd name="T81" fmla="*/ 153 h 153"/>
                <a:gd name="T82" fmla="*/ 25 w 103"/>
                <a:gd name="T83" fmla="*/ 150 h 153"/>
                <a:gd name="T84" fmla="*/ 13 w 103"/>
                <a:gd name="T85" fmla="*/ 150 h 153"/>
                <a:gd name="T86" fmla="*/ 0 w 103"/>
                <a:gd name="T87" fmla="*/ 15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3" h="153">
                  <a:moveTo>
                    <a:pt x="2" y="101"/>
                  </a:moveTo>
                  <a:lnTo>
                    <a:pt x="11" y="101"/>
                  </a:lnTo>
                  <a:lnTo>
                    <a:pt x="11" y="101"/>
                  </a:lnTo>
                  <a:lnTo>
                    <a:pt x="15" y="117"/>
                  </a:lnTo>
                  <a:lnTo>
                    <a:pt x="21" y="130"/>
                  </a:lnTo>
                  <a:lnTo>
                    <a:pt x="21" y="130"/>
                  </a:lnTo>
                  <a:lnTo>
                    <a:pt x="27" y="138"/>
                  </a:lnTo>
                  <a:lnTo>
                    <a:pt x="35" y="142"/>
                  </a:lnTo>
                  <a:lnTo>
                    <a:pt x="42" y="146"/>
                  </a:lnTo>
                  <a:lnTo>
                    <a:pt x="52" y="148"/>
                  </a:lnTo>
                  <a:lnTo>
                    <a:pt x="52" y="148"/>
                  </a:lnTo>
                  <a:lnTo>
                    <a:pt x="64" y="146"/>
                  </a:lnTo>
                  <a:lnTo>
                    <a:pt x="72" y="140"/>
                  </a:lnTo>
                  <a:lnTo>
                    <a:pt x="77" y="132"/>
                  </a:lnTo>
                  <a:lnTo>
                    <a:pt x="79" y="122"/>
                  </a:lnTo>
                  <a:lnTo>
                    <a:pt x="79" y="122"/>
                  </a:lnTo>
                  <a:lnTo>
                    <a:pt x="77" y="113"/>
                  </a:lnTo>
                  <a:lnTo>
                    <a:pt x="72" y="105"/>
                  </a:lnTo>
                  <a:lnTo>
                    <a:pt x="60" y="97"/>
                  </a:lnTo>
                  <a:lnTo>
                    <a:pt x="41" y="88"/>
                  </a:lnTo>
                  <a:lnTo>
                    <a:pt x="41" y="88"/>
                  </a:lnTo>
                  <a:lnTo>
                    <a:pt x="21" y="78"/>
                  </a:lnTo>
                  <a:lnTo>
                    <a:pt x="9" y="68"/>
                  </a:lnTo>
                  <a:lnTo>
                    <a:pt x="9" y="68"/>
                  </a:lnTo>
                  <a:lnTo>
                    <a:pt x="6" y="64"/>
                  </a:lnTo>
                  <a:lnTo>
                    <a:pt x="2" y="56"/>
                  </a:lnTo>
                  <a:lnTo>
                    <a:pt x="0" y="51"/>
                  </a:lnTo>
                  <a:lnTo>
                    <a:pt x="0" y="43"/>
                  </a:lnTo>
                  <a:lnTo>
                    <a:pt x="0" y="43"/>
                  </a:lnTo>
                  <a:lnTo>
                    <a:pt x="0" y="33"/>
                  </a:lnTo>
                  <a:lnTo>
                    <a:pt x="4" y="25"/>
                  </a:lnTo>
                  <a:lnTo>
                    <a:pt x="8" y="18"/>
                  </a:lnTo>
                  <a:lnTo>
                    <a:pt x="13" y="12"/>
                  </a:lnTo>
                  <a:lnTo>
                    <a:pt x="21" y="6"/>
                  </a:lnTo>
                  <a:lnTo>
                    <a:pt x="31" y="2"/>
                  </a:lnTo>
                  <a:lnTo>
                    <a:pt x="41" y="0"/>
                  </a:lnTo>
                  <a:lnTo>
                    <a:pt x="52" y="0"/>
                  </a:lnTo>
                  <a:lnTo>
                    <a:pt x="52" y="0"/>
                  </a:lnTo>
                  <a:lnTo>
                    <a:pt x="72" y="2"/>
                  </a:lnTo>
                  <a:lnTo>
                    <a:pt x="72" y="2"/>
                  </a:lnTo>
                  <a:lnTo>
                    <a:pt x="83" y="4"/>
                  </a:lnTo>
                  <a:lnTo>
                    <a:pt x="83" y="4"/>
                  </a:lnTo>
                  <a:lnTo>
                    <a:pt x="89" y="2"/>
                  </a:lnTo>
                  <a:lnTo>
                    <a:pt x="97" y="0"/>
                  </a:lnTo>
                  <a:lnTo>
                    <a:pt x="95" y="49"/>
                  </a:lnTo>
                  <a:lnTo>
                    <a:pt x="83" y="49"/>
                  </a:lnTo>
                  <a:lnTo>
                    <a:pt x="83" y="49"/>
                  </a:lnTo>
                  <a:lnTo>
                    <a:pt x="81" y="31"/>
                  </a:lnTo>
                  <a:lnTo>
                    <a:pt x="77" y="23"/>
                  </a:lnTo>
                  <a:lnTo>
                    <a:pt x="74" y="18"/>
                  </a:lnTo>
                  <a:lnTo>
                    <a:pt x="70" y="12"/>
                  </a:lnTo>
                  <a:lnTo>
                    <a:pt x="64" y="8"/>
                  </a:lnTo>
                  <a:lnTo>
                    <a:pt x="58" y="6"/>
                  </a:lnTo>
                  <a:lnTo>
                    <a:pt x="50" y="6"/>
                  </a:lnTo>
                  <a:lnTo>
                    <a:pt x="50" y="6"/>
                  </a:lnTo>
                  <a:lnTo>
                    <a:pt x="41" y="8"/>
                  </a:lnTo>
                  <a:lnTo>
                    <a:pt x="33" y="12"/>
                  </a:lnTo>
                  <a:lnTo>
                    <a:pt x="27" y="20"/>
                  </a:lnTo>
                  <a:lnTo>
                    <a:pt x="25" y="29"/>
                  </a:lnTo>
                  <a:lnTo>
                    <a:pt x="25" y="29"/>
                  </a:lnTo>
                  <a:lnTo>
                    <a:pt x="25" y="33"/>
                  </a:lnTo>
                  <a:lnTo>
                    <a:pt x="27" y="39"/>
                  </a:lnTo>
                  <a:lnTo>
                    <a:pt x="35" y="47"/>
                  </a:lnTo>
                  <a:lnTo>
                    <a:pt x="35" y="47"/>
                  </a:lnTo>
                  <a:lnTo>
                    <a:pt x="42" y="51"/>
                  </a:lnTo>
                  <a:lnTo>
                    <a:pt x="66" y="62"/>
                  </a:lnTo>
                  <a:lnTo>
                    <a:pt x="66" y="62"/>
                  </a:lnTo>
                  <a:lnTo>
                    <a:pt x="83" y="72"/>
                  </a:lnTo>
                  <a:lnTo>
                    <a:pt x="95" y="82"/>
                  </a:lnTo>
                  <a:lnTo>
                    <a:pt x="99" y="88"/>
                  </a:lnTo>
                  <a:lnTo>
                    <a:pt x="101" y="93"/>
                  </a:lnTo>
                  <a:lnTo>
                    <a:pt x="103" y="107"/>
                  </a:lnTo>
                  <a:lnTo>
                    <a:pt x="103" y="107"/>
                  </a:lnTo>
                  <a:lnTo>
                    <a:pt x="103" y="117"/>
                  </a:lnTo>
                  <a:lnTo>
                    <a:pt x="99" y="126"/>
                  </a:lnTo>
                  <a:lnTo>
                    <a:pt x="95" y="134"/>
                  </a:lnTo>
                  <a:lnTo>
                    <a:pt x="89" y="142"/>
                  </a:lnTo>
                  <a:lnTo>
                    <a:pt x="83" y="146"/>
                  </a:lnTo>
                  <a:lnTo>
                    <a:pt x="74" y="150"/>
                  </a:lnTo>
                  <a:lnTo>
                    <a:pt x="64" y="153"/>
                  </a:lnTo>
                  <a:lnTo>
                    <a:pt x="52" y="153"/>
                  </a:lnTo>
                  <a:lnTo>
                    <a:pt x="52" y="153"/>
                  </a:lnTo>
                  <a:lnTo>
                    <a:pt x="42" y="153"/>
                  </a:lnTo>
                  <a:lnTo>
                    <a:pt x="25" y="150"/>
                  </a:lnTo>
                  <a:lnTo>
                    <a:pt x="25" y="150"/>
                  </a:lnTo>
                  <a:lnTo>
                    <a:pt x="13" y="150"/>
                  </a:lnTo>
                  <a:lnTo>
                    <a:pt x="13" y="150"/>
                  </a:lnTo>
                  <a:lnTo>
                    <a:pt x="0" y="152"/>
                  </a:lnTo>
                  <a:lnTo>
                    <a:pt x="2"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5" name="Freeform 81">
              <a:extLst>
                <a:ext uri="{FF2B5EF4-FFF2-40B4-BE49-F238E27FC236}">
                  <a16:creationId xmlns:a16="http://schemas.microsoft.com/office/drawing/2014/main" id="{525A8C2C-EBAB-4F30-9BDC-76E0F78A7D7B}"/>
                </a:ext>
              </a:extLst>
            </p:cNvPr>
            <p:cNvSpPr>
              <a:spLocks noEditPoints="1"/>
            </p:cNvSpPr>
            <p:nvPr/>
          </p:nvSpPr>
          <p:spPr bwMode="auto">
            <a:xfrm>
              <a:off x="5123242" y="4741141"/>
              <a:ext cx="36179" cy="99261"/>
            </a:xfrm>
            <a:custGeom>
              <a:avLst/>
              <a:gdLst>
                <a:gd name="T0" fmla="*/ 58 w 78"/>
                <a:gd name="T1" fmla="*/ 64 h 214"/>
                <a:gd name="T2" fmla="*/ 58 w 78"/>
                <a:gd name="T3" fmla="*/ 64 h 214"/>
                <a:gd name="T4" fmla="*/ 56 w 78"/>
                <a:gd name="T5" fmla="*/ 119 h 214"/>
                <a:gd name="T6" fmla="*/ 56 w 78"/>
                <a:gd name="T7" fmla="*/ 179 h 214"/>
                <a:gd name="T8" fmla="*/ 56 w 78"/>
                <a:gd name="T9" fmla="*/ 179 h 214"/>
                <a:gd name="T10" fmla="*/ 56 w 78"/>
                <a:gd name="T11" fmla="*/ 194 h 214"/>
                <a:gd name="T12" fmla="*/ 58 w 78"/>
                <a:gd name="T13" fmla="*/ 198 h 214"/>
                <a:gd name="T14" fmla="*/ 60 w 78"/>
                <a:gd name="T15" fmla="*/ 202 h 214"/>
                <a:gd name="T16" fmla="*/ 62 w 78"/>
                <a:gd name="T17" fmla="*/ 204 h 214"/>
                <a:gd name="T18" fmla="*/ 66 w 78"/>
                <a:gd name="T19" fmla="*/ 206 h 214"/>
                <a:gd name="T20" fmla="*/ 78 w 78"/>
                <a:gd name="T21" fmla="*/ 206 h 214"/>
                <a:gd name="T22" fmla="*/ 78 w 78"/>
                <a:gd name="T23" fmla="*/ 214 h 214"/>
                <a:gd name="T24" fmla="*/ 0 w 78"/>
                <a:gd name="T25" fmla="*/ 214 h 214"/>
                <a:gd name="T26" fmla="*/ 0 w 78"/>
                <a:gd name="T27" fmla="*/ 206 h 214"/>
                <a:gd name="T28" fmla="*/ 0 w 78"/>
                <a:gd name="T29" fmla="*/ 206 h 214"/>
                <a:gd name="T30" fmla="*/ 12 w 78"/>
                <a:gd name="T31" fmla="*/ 206 h 214"/>
                <a:gd name="T32" fmla="*/ 15 w 78"/>
                <a:gd name="T33" fmla="*/ 204 h 214"/>
                <a:gd name="T34" fmla="*/ 17 w 78"/>
                <a:gd name="T35" fmla="*/ 202 h 214"/>
                <a:gd name="T36" fmla="*/ 19 w 78"/>
                <a:gd name="T37" fmla="*/ 198 h 214"/>
                <a:gd name="T38" fmla="*/ 21 w 78"/>
                <a:gd name="T39" fmla="*/ 194 h 214"/>
                <a:gd name="T40" fmla="*/ 21 w 78"/>
                <a:gd name="T41" fmla="*/ 179 h 214"/>
                <a:gd name="T42" fmla="*/ 21 w 78"/>
                <a:gd name="T43" fmla="*/ 101 h 214"/>
                <a:gd name="T44" fmla="*/ 21 w 78"/>
                <a:gd name="T45" fmla="*/ 101 h 214"/>
                <a:gd name="T46" fmla="*/ 21 w 78"/>
                <a:gd name="T47" fmla="*/ 87 h 214"/>
                <a:gd name="T48" fmla="*/ 19 w 78"/>
                <a:gd name="T49" fmla="*/ 78 h 214"/>
                <a:gd name="T50" fmla="*/ 15 w 78"/>
                <a:gd name="T51" fmla="*/ 76 h 214"/>
                <a:gd name="T52" fmla="*/ 12 w 78"/>
                <a:gd name="T53" fmla="*/ 76 h 214"/>
                <a:gd name="T54" fmla="*/ 0 w 78"/>
                <a:gd name="T55" fmla="*/ 74 h 214"/>
                <a:gd name="T56" fmla="*/ 0 w 78"/>
                <a:gd name="T57" fmla="*/ 68 h 214"/>
                <a:gd name="T58" fmla="*/ 58 w 78"/>
                <a:gd name="T59" fmla="*/ 64 h 214"/>
                <a:gd name="T60" fmla="*/ 39 w 78"/>
                <a:gd name="T61" fmla="*/ 0 h 214"/>
                <a:gd name="T62" fmla="*/ 39 w 78"/>
                <a:gd name="T63" fmla="*/ 0 h 214"/>
                <a:gd name="T64" fmla="*/ 47 w 78"/>
                <a:gd name="T65" fmla="*/ 2 h 214"/>
                <a:gd name="T66" fmla="*/ 54 w 78"/>
                <a:gd name="T67" fmla="*/ 6 h 214"/>
                <a:gd name="T68" fmla="*/ 58 w 78"/>
                <a:gd name="T69" fmla="*/ 12 h 214"/>
                <a:gd name="T70" fmla="*/ 60 w 78"/>
                <a:gd name="T71" fmla="*/ 20 h 214"/>
                <a:gd name="T72" fmla="*/ 60 w 78"/>
                <a:gd name="T73" fmla="*/ 20 h 214"/>
                <a:gd name="T74" fmla="*/ 58 w 78"/>
                <a:gd name="T75" fmla="*/ 27 h 214"/>
                <a:gd name="T76" fmla="*/ 54 w 78"/>
                <a:gd name="T77" fmla="*/ 33 h 214"/>
                <a:gd name="T78" fmla="*/ 47 w 78"/>
                <a:gd name="T79" fmla="*/ 39 h 214"/>
                <a:gd name="T80" fmla="*/ 39 w 78"/>
                <a:gd name="T81" fmla="*/ 39 h 214"/>
                <a:gd name="T82" fmla="*/ 39 w 78"/>
                <a:gd name="T83" fmla="*/ 39 h 214"/>
                <a:gd name="T84" fmla="*/ 31 w 78"/>
                <a:gd name="T85" fmla="*/ 39 h 214"/>
                <a:gd name="T86" fmla="*/ 25 w 78"/>
                <a:gd name="T87" fmla="*/ 33 h 214"/>
                <a:gd name="T88" fmla="*/ 21 w 78"/>
                <a:gd name="T89" fmla="*/ 27 h 214"/>
                <a:gd name="T90" fmla="*/ 19 w 78"/>
                <a:gd name="T91" fmla="*/ 20 h 214"/>
                <a:gd name="T92" fmla="*/ 19 w 78"/>
                <a:gd name="T93" fmla="*/ 20 h 214"/>
                <a:gd name="T94" fmla="*/ 21 w 78"/>
                <a:gd name="T95" fmla="*/ 12 h 214"/>
                <a:gd name="T96" fmla="*/ 25 w 78"/>
                <a:gd name="T97" fmla="*/ 6 h 214"/>
                <a:gd name="T98" fmla="*/ 31 w 78"/>
                <a:gd name="T99" fmla="*/ 2 h 214"/>
                <a:gd name="T100" fmla="*/ 39 w 78"/>
                <a:gd name="T101" fmla="*/ 0 h 214"/>
                <a:gd name="T102" fmla="*/ 39 w 78"/>
                <a:gd name="T103"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214">
                  <a:moveTo>
                    <a:pt x="58" y="64"/>
                  </a:moveTo>
                  <a:lnTo>
                    <a:pt x="58" y="64"/>
                  </a:lnTo>
                  <a:lnTo>
                    <a:pt x="56" y="119"/>
                  </a:lnTo>
                  <a:lnTo>
                    <a:pt x="56" y="179"/>
                  </a:lnTo>
                  <a:lnTo>
                    <a:pt x="56" y="179"/>
                  </a:lnTo>
                  <a:lnTo>
                    <a:pt x="56" y="194"/>
                  </a:lnTo>
                  <a:lnTo>
                    <a:pt x="58" y="198"/>
                  </a:lnTo>
                  <a:lnTo>
                    <a:pt x="60" y="202"/>
                  </a:lnTo>
                  <a:lnTo>
                    <a:pt x="62" y="204"/>
                  </a:lnTo>
                  <a:lnTo>
                    <a:pt x="66" y="206"/>
                  </a:lnTo>
                  <a:lnTo>
                    <a:pt x="78" y="206"/>
                  </a:lnTo>
                  <a:lnTo>
                    <a:pt x="78" y="214"/>
                  </a:lnTo>
                  <a:lnTo>
                    <a:pt x="0" y="214"/>
                  </a:lnTo>
                  <a:lnTo>
                    <a:pt x="0" y="206"/>
                  </a:lnTo>
                  <a:lnTo>
                    <a:pt x="0" y="206"/>
                  </a:lnTo>
                  <a:lnTo>
                    <a:pt x="12" y="206"/>
                  </a:lnTo>
                  <a:lnTo>
                    <a:pt x="15" y="204"/>
                  </a:lnTo>
                  <a:lnTo>
                    <a:pt x="17" y="202"/>
                  </a:lnTo>
                  <a:lnTo>
                    <a:pt x="19" y="198"/>
                  </a:lnTo>
                  <a:lnTo>
                    <a:pt x="21" y="194"/>
                  </a:lnTo>
                  <a:lnTo>
                    <a:pt x="21" y="179"/>
                  </a:lnTo>
                  <a:lnTo>
                    <a:pt x="21" y="101"/>
                  </a:lnTo>
                  <a:lnTo>
                    <a:pt x="21" y="101"/>
                  </a:lnTo>
                  <a:lnTo>
                    <a:pt x="21" y="87"/>
                  </a:lnTo>
                  <a:lnTo>
                    <a:pt x="19" y="78"/>
                  </a:lnTo>
                  <a:lnTo>
                    <a:pt x="15" y="76"/>
                  </a:lnTo>
                  <a:lnTo>
                    <a:pt x="12" y="76"/>
                  </a:lnTo>
                  <a:lnTo>
                    <a:pt x="0" y="74"/>
                  </a:lnTo>
                  <a:lnTo>
                    <a:pt x="0" y="68"/>
                  </a:lnTo>
                  <a:lnTo>
                    <a:pt x="58" y="64"/>
                  </a:lnTo>
                  <a:close/>
                  <a:moveTo>
                    <a:pt x="39" y="0"/>
                  </a:moveTo>
                  <a:lnTo>
                    <a:pt x="39" y="0"/>
                  </a:lnTo>
                  <a:lnTo>
                    <a:pt x="47" y="2"/>
                  </a:lnTo>
                  <a:lnTo>
                    <a:pt x="54" y="6"/>
                  </a:lnTo>
                  <a:lnTo>
                    <a:pt x="58" y="12"/>
                  </a:lnTo>
                  <a:lnTo>
                    <a:pt x="60" y="20"/>
                  </a:lnTo>
                  <a:lnTo>
                    <a:pt x="60" y="20"/>
                  </a:lnTo>
                  <a:lnTo>
                    <a:pt x="58" y="27"/>
                  </a:lnTo>
                  <a:lnTo>
                    <a:pt x="54" y="33"/>
                  </a:lnTo>
                  <a:lnTo>
                    <a:pt x="47" y="39"/>
                  </a:lnTo>
                  <a:lnTo>
                    <a:pt x="39" y="39"/>
                  </a:lnTo>
                  <a:lnTo>
                    <a:pt x="39" y="39"/>
                  </a:lnTo>
                  <a:lnTo>
                    <a:pt x="31" y="39"/>
                  </a:lnTo>
                  <a:lnTo>
                    <a:pt x="25" y="33"/>
                  </a:lnTo>
                  <a:lnTo>
                    <a:pt x="21" y="27"/>
                  </a:lnTo>
                  <a:lnTo>
                    <a:pt x="19" y="20"/>
                  </a:lnTo>
                  <a:lnTo>
                    <a:pt x="19" y="20"/>
                  </a:lnTo>
                  <a:lnTo>
                    <a:pt x="21" y="12"/>
                  </a:lnTo>
                  <a:lnTo>
                    <a:pt x="25" y="6"/>
                  </a:lnTo>
                  <a:lnTo>
                    <a:pt x="31" y="2"/>
                  </a:lnTo>
                  <a:lnTo>
                    <a:pt x="39" y="0"/>
                  </a:ln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6" name="Freeform 82">
              <a:extLst>
                <a:ext uri="{FF2B5EF4-FFF2-40B4-BE49-F238E27FC236}">
                  <a16:creationId xmlns:a16="http://schemas.microsoft.com/office/drawing/2014/main" id="{C442C151-E12F-41DD-ACB1-A4B670A6D167}"/>
                </a:ext>
              </a:extLst>
            </p:cNvPr>
            <p:cNvSpPr>
              <a:spLocks noEditPoints="1"/>
            </p:cNvSpPr>
            <p:nvPr/>
          </p:nvSpPr>
          <p:spPr bwMode="auto">
            <a:xfrm>
              <a:off x="5168234" y="4770827"/>
              <a:ext cx="64009" cy="98333"/>
            </a:xfrm>
            <a:custGeom>
              <a:avLst/>
              <a:gdLst>
                <a:gd name="T0" fmla="*/ 105 w 138"/>
                <a:gd name="T1" fmla="*/ 128 h 212"/>
                <a:gd name="T2" fmla="*/ 122 w 138"/>
                <a:gd name="T3" fmla="*/ 132 h 212"/>
                <a:gd name="T4" fmla="*/ 138 w 138"/>
                <a:gd name="T5" fmla="*/ 152 h 212"/>
                <a:gd name="T6" fmla="*/ 138 w 138"/>
                <a:gd name="T7" fmla="*/ 173 h 212"/>
                <a:gd name="T8" fmla="*/ 118 w 138"/>
                <a:gd name="T9" fmla="*/ 198 h 212"/>
                <a:gd name="T10" fmla="*/ 95 w 138"/>
                <a:gd name="T11" fmla="*/ 208 h 212"/>
                <a:gd name="T12" fmla="*/ 64 w 138"/>
                <a:gd name="T13" fmla="*/ 212 h 212"/>
                <a:gd name="T14" fmla="*/ 25 w 138"/>
                <a:gd name="T15" fmla="*/ 206 h 212"/>
                <a:gd name="T16" fmla="*/ 4 w 138"/>
                <a:gd name="T17" fmla="*/ 192 h 212"/>
                <a:gd name="T18" fmla="*/ 0 w 138"/>
                <a:gd name="T19" fmla="*/ 177 h 212"/>
                <a:gd name="T20" fmla="*/ 12 w 138"/>
                <a:gd name="T21" fmla="*/ 159 h 212"/>
                <a:gd name="T22" fmla="*/ 15 w 138"/>
                <a:gd name="T23" fmla="*/ 148 h 212"/>
                <a:gd name="T24" fmla="*/ 4 w 138"/>
                <a:gd name="T25" fmla="*/ 134 h 212"/>
                <a:gd name="T26" fmla="*/ 4 w 138"/>
                <a:gd name="T27" fmla="*/ 119 h 212"/>
                <a:gd name="T28" fmla="*/ 17 w 138"/>
                <a:gd name="T29" fmla="*/ 105 h 212"/>
                <a:gd name="T30" fmla="*/ 21 w 138"/>
                <a:gd name="T31" fmla="*/ 89 h 212"/>
                <a:gd name="T32" fmla="*/ 10 w 138"/>
                <a:gd name="T33" fmla="*/ 80 h 212"/>
                <a:gd name="T34" fmla="*/ 4 w 138"/>
                <a:gd name="T35" fmla="*/ 53 h 212"/>
                <a:gd name="T36" fmla="*/ 8 w 138"/>
                <a:gd name="T37" fmla="*/ 31 h 212"/>
                <a:gd name="T38" fmla="*/ 29 w 138"/>
                <a:gd name="T39" fmla="*/ 8 h 212"/>
                <a:gd name="T40" fmla="*/ 64 w 138"/>
                <a:gd name="T41" fmla="*/ 0 h 212"/>
                <a:gd name="T42" fmla="*/ 85 w 138"/>
                <a:gd name="T43" fmla="*/ 2 h 212"/>
                <a:gd name="T44" fmla="*/ 136 w 138"/>
                <a:gd name="T45" fmla="*/ 2 h 212"/>
                <a:gd name="T46" fmla="*/ 109 w 138"/>
                <a:gd name="T47" fmla="*/ 14 h 212"/>
                <a:gd name="T48" fmla="*/ 124 w 138"/>
                <a:gd name="T49" fmla="*/ 41 h 212"/>
                <a:gd name="T50" fmla="*/ 122 w 138"/>
                <a:gd name="T51" fmla="*/ 62 h 212"/>
                <a:gd name="T52" fmla="*/ 107 w 138"/>
                <a:gd name="T53" fmla="*/ 89 h 212"/>
                <a:gd name="T54" fmla="*/ 89 w 138"/>
                <a:gd name="T55" fmla="*/ 99 h 212"/>
                <a:gd name="T56" fmla="*/ 66 w 138"/>
                <a:gd name="T57" fmla="*/ 103 h 212"/>
                <a:gd name="T58" fmla="*/ 41 w 138"/>
                <a:gd name="T59" fmla="*/ 99 h 212"/>
                <a:gd name="T60" fmla="*/ 27 w 138"/>
                <a:gd name="T61" fmla="*/ 115 h 212"/>
                <a:gd name="T62" fmla="*/ 35 w 138"/>
                <a:gd name="T63" fmla="*/ 124 h 212"/>
                <a:gd name="T64" fmla="*/ 78 w 138"/>
                <a:gd name="T65" fmla="*/ 126 h 212"/>
                <a:gd name="T66" fmla="*/ 31 w 138"/>
                <a:gd name="T67" fmla="*/ 155 h 212"/>
                <a:gd name="T68" fmla="*/ 25 w 138"/>
                <a:gd name="T69" fmla="*/ 171 h 212"/>
                <a:gd name="T70" fmla="*/ 29 w 138"/>
                <a:gd name="T71" fmla="*/ 186 h 212"/>
                <a:gd name="T72" fmla="*/ 43 w 138"/>
                <a:gd name="T73" fmla="*/ 200 h 212"/>
                <a:gd name="T74" fmla="*/ 70 w 138"/>
                <a:gd name="T75" fmla="*/ 204 h 212"/>
                <a:gd name="T76" fmla="*/ 95 w 138"/>
                <a:gd name="T77" fmla="*/ 200 h 212"/>
                <a:gd name="T78" fmla="*/ 111 w 138"/>
                <a:gd name="T79" fmla="*/ 186 h 212"/>
                <a:gd name="T80" fmla="*/ 113 w 138"/>
                <a:gd name="T81" fmla="*/ 175 h 212"/>
                <a:gd name="T82" fmla="*/ 107 w 138"/>
                <a:gd name="T83" fmla="*/ 161 h 212"/>
                <a:gd name="T84" fmla="*/ 70 w 138"/>
                <a:gd name="T85" fmla="*/ 153 h 212"/>
                <a:gd name="T86" fmla="*/ 64 w 138"/>
                <a:gd name="T87" fmla="*/ 95 h 212"/>
                <a:gd name="T88" fmla="*/ 80 w 138"/>
                <a:gd name="T89" fmla="*/ 89 h 212"/>
                <a:gd name="T90" fmla="*/ 87 w 138"/>
                <a:gd name="T91" fmla="*/ 70 h 212"/>
                <a:gd name="T92" fmla="*/ 87 w 138"/>
                <a:gd name="T93" fmla="*/ 31 h 212"/>
                <a:gd name="T94" fmla="*/ 80 w 138"/>
                <a:gd name="T95" fmla="*/ 12 h 212"/>
                <a:gd name="T96" fmla="*/ 64 w 138"/>
                <a:gd name="T97" fmla="*/ 6 h 212"/>
                <a:gd name="T98" fmla="*/ 52 w 138"/>
                <a:gd name="T99" fmla="*/ 8 h 212"/>
                <a:gd name="T100" fmla="*/ 43 w 138"/>
                <a:gd name="T101" fmla="*/ 23 h 212"/>
                <a:gd name="T102" fmla="*/ 39 w 138"/>
                <a:gd name="T103" fmla="*/ 49 h 212"/>
                <a:gd name="T104" fmla="*/ 45 w 138"/>
                <a:gd name="T105" fmla="*/ 84 h 212"/>
                <a:gd name="T106" fmla="*/ 58 w 138"/>
                <a:gd name="T107" fmla="*/ 9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8" h="212">
                  <a:moveTo>
                    <a:pt x="78" y="126"/>
                  </a:moveTo>
                  <a:lnTo>
                    <a:pt x="78" y="126"/>
                  </a:lnTo>
                  <a:lnTo>
                    <a:pt x="105" y="128"/>
                  </a:lnTo>
                  <a:lnTo>
                    <a:pt x="114" y="130"/>
                  </a:lnTo>
                  <a:lnTo>
                    <a:pt x="122" y="132"/>
                  </a:lnTo>
                  <a:lnTo>
                    <a:pt x="122" y="132"/>
                  </a:lnTo>
                  <a:lnTo>
                    <a:pt x="128" y="138"/>
                  </a:lnTo>
                  <a:lnTo>
                    <a:pt x="134" y="144"/>
                  </a:lnTo>
                  <a:lnTo>
                    <a:pt x="138" y="152"/>
                  </a:lnTo>
                  <a:lnTo>
                    <a:pt x="138" y="161"/>
                  </a:lnTo>
                  <a:lnTo>
                    <a:pt x="138" y="161"/>
                  </a:lnTo>
                  <a:lnTo>
                    <a:pt x="138" y="173"/>
                  </a:lnTo>
                  <a:lnTo>
                    <a:pt x="134" y="183"/>
                  </a:lnTo>
                  <a:lnTo>
                    <a:pt x="126" y="192"/>
                  </a:lnTo>
                  <a:lnTo>
                    <a:pt x="118" y="198"/>
                  </a:lnTo>
                  <a:lnTo>
                    <a:pt x="118" y="198"/>
                  </a:lnTo>
                  <a:lnTo>
                    <a:pt x="107" y="204"/>
                  </a:lnTo>
                  <a:lnTo>
                    <a:pt x="95" y="208"/>
                  </a:lnTo>
                  <a:lnTo>
                    <a:pt x="80" y="210"/>
                  </a:lnTo>
                  <a:lnTo>
                    <a:pt x="64" y="212"/>
                  </a:lnTo>
                  <a:lnTo>
                    <a:pt x="64" y="212"/>
                  </a:lnTo>
                  <a:lnTo>
                    <a:pt x="48" y="212"/>
                  </a:lnTo>
                  <a:lnTo>
                    <a:pt x="37" y="210"/>
                  </a:lnTo>
                  <a:lnTo>
                    <a:pt x="25" y="206"/>
                  </a:lnTo>
                  <a:lnTo>
                    <a:pt x="17" y="202"/>
                  </a:lnTo>
                  <a:lnTo>
                    <a:pt x="10" y="198"/>
                  </a:lnTo>
                  <a:lnTo>
                    <a:pt x="4" y="192"/>
                  </a:lnTo>
                  <a:lnTo>
                    <a:pt x="2" y="185"/>
                  </a:lnTo>
                  <a:lnTo>
                    <a:pt x="0" y="177"/>
                  </a:lnTo>
                  <a:lnTo>
                    <a:pt x="0" y="177"/>
                  </a:lnTo>
                  <a:lnTo>
                    <a:pt x="0" y="171"/>
                  </a:lnTo>
                  <a:lnTo>
                    <a:pt x="4" y="165"/>
                  </a:lnTo>
                  <a:lnTo>
                    <a:pt x="12" y="159"/>
                  </a:lnTo>
                  <a:lnTo>
                    <a:pt x="23" y="152"/>
                  </a:lnTo>
                  <a:lnTo>
                    <a:pt x="23" y="152"/>
                  </a:lnTo>
                  <a:lnTo>
                    <a:pt x="15" y="148"/>
                  </a:lnTo>
                  <a:lnTo>
                    <a:pt x="10" y="144"/>
                  </a:lnTo>
                  <a:lnTo>
                    <a:pt x="10" y="144"/>
                  </a:lnTo>
                  <a:lnTo>
                    <a:pt x="4" y="134"/>
                  </a:lnTo>
                  <a:lnTo>
                    <a:pt x="2" y="124"/>
                  </a:lnTo>
                  <a:lnTo>
                    <a:pt x="2" y="124"/>
                  </a:lnTo>
                  <a:lnTo>
                    <a:pt x="4" y="119"/>
                  </a:lnTo>
                  <a:lnTo>
                    <a:pt x="6" y="115"/>
                  </a:lnTo>
                  <a:lnTo>
                    <a:pt x="10" y="111"/>
                  </a:lnTo>
                  <a:lnTo>
                    <a:pt x="17" y="105"/>
                  </a:lnTo>
                  <a:lnTo>
                    <a:pt x="31" y="95"/>
                  </a:lnTo>
                  <a:lnTo>
                    <a:pt x="31" y="95"/>
                  </a:lnTo>
                  <a:lnTo>
                    <a:pt x="21" y="89"/>
                  </a:lnTo>
                  <a:lnTo>
                    <a:pt x="15" y="86"/>
                  </a:lnTo>
                  <a:lnTo>
                    <a:pt x="15" y="86"/>
                  </a:lnTo>
                  <a:lnTo>
                    <a:pt x="10" y="80"/>
                  </a:lnTo>
                  <a:lnTo>
                    <a:pt x="6" y="72"/>
                  </a:lnTo>
                  <a:lnTo>
                    <a:pt x="4" y="62"/>
                  </a:lnTo>
                  <a:lnTo>
                    <a:pt x="4" y="53"/>
                  </a:lnTo>
                  <a:lnTo>
                    <a:pt x="4" y="53"/>
                  </a:lnTo>
                  <a:lnTo>
                    <a:pt x="4" y="41"/>
                  </a:lnTo>
                  <a:lnTo>
                    <a:pt x="8" y="31"/>
                  </a:lnTo>
                  <a:lnTo>
                    <a:pt x="14" y="22"/>
                  </a:lnTo>
                  <a:lnTo>
                    <a:pt x="19" y="14"/>
                  </a:lnTo>
                  <a:lnTo>
                    <a:pt x="29" y="8"/>
                  </a:lnTo>
                  <a:lnTo>
                    <a:pt x="39" y="2"/>
                  </a:lnTo>
                  <a:lnTo>
                    <a:pt x="50" y="0"/>
                  </a:lnTo>
                  <a:lnTo>
                    <a:pt x="64" y="0"/>
                  </a:lnTo>
                  <a:lnTo>
                    <a:pt x="64" y="0"/>
                  </a:lnTo>
                  <a:lnTo>
                    <a:pt x="85" y="2"/>
                  </a:lnTo>
                  <a:lnTo>
                    <a:pt x="85" y="2"/>
                  </a:lnTo>
                  <a:lnTo>
                    <a:pt x="105" y="4"/>
                  </a:lnTo>
                  <a:lnTo>
                    <a:pt x="105" y="4"/>
                  </a:lnTo>
                  <a:lnTo>
                    <a:pt x="136" y="2"/>
                  </a:lnTo>
                  <a:lnTo>
                    <a:pt x="136" y="14"/>
                  </a:lnTo>
                  <a:lnTo>
                    <a:pt x="109" y="14"/>
                  </a:lnTo>
                  <a:lnTo>
                    <a:pt x="109" y="14"/>
                  </a:lnTo>
                  <a:lnTo>
                    <a:pt x="114" y="23"/>
                  </a:lnTo>
                  <a:lnTo>
                    <a:pt x="120" y="31"/>
                  </a:lnTo>
                  <a:lnTo>
                    <a:pt x="124" y="41"/>
                  </a:lnTo>
                  <a:lnTo>
                    <a:pt x="124" y="53"/>
                  </a:lnTo>
                  <a:lnTo>
                    <a:pt x="124" y="53"/>
                  </a:lnTo>
                  <a:lnTo>
                    <a:pt x="122" y="62"/>
                  </a:lnTo>
                  <a:lnTo>
                    <a:pt x="120" y="74"/>
                  </a:lnTo>
                  <a:lnTo>
                    <a:pt x="114" y="82"/>
                  </a:lnTo>
                  <a:lnTo>
                    <a:pt x="107" y="89"/>
                  </a:lnTo>
                  <a:lnTo>
                    <a:pt x="107" y="89"/>
                  </a:lnTo>
                  <a:lnTo>
                    <a:pt x="99" y="95"/>
                  </a:lnTo>
                  <a:lnTo>
                    <a:pt x="89" y="99"/>
                  </a:lnTo>
                  <a:lnTo>
                    <a:pt x="78" y="101"/>
                  </a:lnTo>
                  <a:lnTo>
                    <a:pt x="66" y="103"/>
                  </a:lnTo>
                  <a:lnTo>
                    <a:pt x="66" y="103"/>
                  </a:lnTo>
                  <a:lnTo>
                    <a:pt x="52" y="101"/>
                  </a:lnTo>
                  <a:lnTo>
                    <a:pt x="41" y="99"/>
                  </a:lnTo>
                  <a:lnTo>
                    <a:pt x="41" y="99"/>
                  </a:lnTo>
                  <a:lnTo>
                    <a:pt x="31" y="107"/>
                  </a:lnTo>
                  <a:lnTo>
                    <a:pt x="29" y="111"/>
                  </a:lnTo>
                  <a:lnTo>
                    <a:pt x="27" y="115"/>
                  </a:lnTo>
                  <a:lnTo>
                    <a:pt x="27" y="115"/>
                  </a:lnTo>
                  <a:lnTo>
                    <a:pt x="29" y="120"/>
                  </a:lnTo>
                  <a:lnTo>
                    <a:pt x="35" y="124"/>
                  </a:lnTo>
                  <a:lnTo>
                    <a:pt x="47" y="126"/>
                  </a:lnTo>
                  <a:lnTo>
                    <a:pt x="64" y="126"/>
                  </a:lnTo>
                  <a:lnTo>
                    <a:pt x="78" y="126"/>
                  </a:lnTo>
                  <a:close/>
                  <a:moveTo>
                    <a:pt x="35" y="153"/>
                  </a:moveTo>
                  <a:lnTo>
                    <a:pt x="35" y="153"/>
                  </a:lnTo>
                  <a:lnTo>
                    <a:pt x="31" y="155"/>
                  </a:lnTo>
                  <a:lnTo>
                    <a:pt x="29" y="159"/>
                  </a:lnTo>
                  <a:lnTo>
                    <a:pt x="27" y="165"/>
                  </a:lnTo>
                  <a:lnTo>
                    <a:pt x="25" y="171"/>
                  </a:lnTo>
                  <a:lnTo>
                    <a:pt x="25" y="171"/>
                  </a:lnTo>
                  <a:lnTo>
                    <a:pt x="27" y="179"/>
                  </a:lnTo>
                  <a:lnTo>
                    <a:pt x="29" y="186"/>
                  </a:lnTo>
                  <a:lnTo>
                    <a:pt x="33" y="190"/>
                  </a:lnTo>
                  <a:lnTo>
                    <a:pt x="37" y="196"/>
                  </a:lnTo>
                  <a:lnTo>
                    <a:pt x="43" y="200"/>
                  </a:lnTo>
                  <a:lnTo>
                    <a:pt x="50" y="202"/>
                  </a:lnTo>
                  <a:lnTo>
                    <a:pt x="58" y="204"/>
                  </a:lnTo>
                  <a:lnTo>
                    <a:pt x="70" y="204"/>
                  </a:lnTo>
                  <a:lnTo>
                    <a:pt x="70" y="204"/>
                  </a:lnTo>
                  <a:lnTo>
                    <a:pt x="87" y="202"/>
                  </a:lnTo>
                  <a:lnTo>
                    <a:pt x="95" y="200"/>
                  </a:lnTo>
                  <a:lnTo>
                    <a:pt x="101" y="196"/>
                  </a:lnTo>
                  <a:lnTo>
                    <a:pt x="107" y="192"/>
                  </a:lnTo>
                  <a:lnTo>
                    <a:pt x="111" y="186"/>
                  </a:lnTo>
                  <a:lnTo>
                    <a:pt x="113" y="181"/>
                  </a:lnTo>
                  <a:lnTo>
                    <a:pt x="113" y="175"/>
                  </a:lnTo>
                  <a:lnTo>
                    <a:pt x="113" y="175"/>
                  </a:lnTo>
                  <a:lnTo>
                    <a:pt x="113" y="169"/>
                  </a:lnTo>
                  <a:lnTo>
                    <a:pt x="111" y="165"/>
                  </a:lnTo>
                  <a:lnTo>
                    <a:pt x="107" y="161"/>
                  </a:lnTo>
                  <a:lnTo>
                    <a:pt x="103" y="159"/>
                  </a:lnTo>
                  <a:lnTo>
                    <a:pt x="89" y="155"/>
                  </a:lnTo>
                  <a:lnTo>
                    <a:pt x="70" y="153"/>
                  </a:lnTo>
                  <a:lnTo>
                    <a:pt x="35" y="153"/>
                  </a:lnTo>
                  <a:close/>
                  <a:moveTo>
                    <a:pt x="64" y="95"/>
                  </a:moveTo>
                  <a:lnTo>
                    <a:pt x="64" y="95"/>
                  </a:lnTo>
                  <a:lnTo>
                    <a:pt x="70" y="95"/>
                  </a:lnTo>
                  <a:lnTo>
                    <a:pt x="76" y="93"/>
                  </a:lnTo>
                  <a:lnTo>
                    <a:pt x="80" y="89"/>
                  </a:lnTo>
                  <a:lnTo>
                    <a:pt x="83" y="86"/>
                  </a:lnTo>
                  <a:lnTo>
                    <a:pt x="85" y="78"/>
                  </a:lnTo>
                  <a:lnTo>
                    <a:pt x="87" y="70"/>
                  </a:lnTo>
                  <a:lnTo>
                    <a:pt x="89" y="51"/>
                  </a:lnTo>
                  <a:lnTo>
                    <a:pt x="89" y="51"/>
                  </a:lnTo>
                  <a:lnTo>
                    <a:pt x="87" y="31"/>
                  </a:lnTo>
                  <a:lnTo>
                    <a:pt x="85" y="23"/>
                  </a:lnTo>
                  <a:lnTo>
                    <a:pt x="83" y="18"/>
                  </a:lnTo>
                  <a:lnTo>
                    <a:pt x="80" y="12"/>
                  </a:lnTo>
                  <a:lnTo>
                    <a:pt x="76" y="8"/>
                  </a:lnTo>
                  <a:lnTo>
                    <a:pt x="70" y="6"/>
                  </a:lnTo>
                  <a:lnTo>
                    <a:pt x="64" y="6"/>
                  </a:lnTo>
                  <a:lnTo>
                    <a:pt x="64" y="6"/>
                  </a:lnTo>
                  <a:lnTo>
                    <a:pt x="58" y="6"/>
                  </a:lnTo>
                  <a:lnTo>
                    <a:pt x="52" y="8"/>
                  </a:lnTo>
                  <a:lnTo>
                    <a:pt x="48" y="12"/>
                  </a:lnTo>
                  <a:lnTo>
                    <a:pt x="45" y="18"/>
                  </a:lnTo>
                  <a:lnTo>
                    <a:pt x="43" y="23"/>
                  </a:lnTo>
                  <a:lnTo>
                    <a:pt x="41" y="31"/>
                  </a:lnTo>
                  <a:lnTo>
                    <a:pt x="39" y="49"/>
                  </a:lnTo>
                  <a:lnTo>
                    <a:pt x="39" y="49"/>
                  </a:lnTo>
                  <a:lnTo>
                    <a:pt x="41" y="70"/>
                  </a:lnTo>
                  <a:lnTo>
                    <a:pt x="43" y="78"/>
                  </a:lnTo>
                  <a:lnTo>
                    <a:pt x="45" y="84"/>
                  </a:lnTo>
                  <a:lnTo>
                    <a:pt x="48" y="89"/>
                  </a:lnTo>
                  <a:lnTo>
                    <a:pt x="52" y="93"/>
                  </a:lnTo>
                  <a:lnTo>
                    <a:pt x="58" y="95"/>
                  </a:lnTo>
                  <a:lnTo>
                    <a:pt x="64" y="95"/>
                  </a:lnTo>
                  <a:lnTo>
                    <a:pt x="64"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7" name="Freeform 83">
              <a:extLst>
                <a:ext uri="{FF2B5EF4-FFF2-40B4-BE49-F238E27FC236}">
                  <a16:creationId xmlns:a16="http://schemas.microsoft.com/office/drawing/2014/main" id="{BF4053A4-BBA5-41ED-9A02-3A9AAE143FC9}"/>
                </a:ext>
              </a:extLst>
            </p:cNvPr>
            <p:cNvSpPr>
              <a:spLocks/>
            </p:cNvSpPr>
            <p:nvPr/>
          </p:nvSpPr>
          <p:spPr bwMode="auto">
            <a:xfrm>
              <a:off x="5237346" y="4770827"/>
              <a:ext cx="79316" cy="69576"/>
            </a:xfrm>
            <a:custGeom>
              <a:avLst/>
              <a:gdLst>
                <a:gd name="T0" fmla="*/ 55 w 171"/>
                <a:gd name="T1" fmla="*/ 27 h 150"/>
                <a:gd name="T2" fmla="*/ 76 w 171"/>
                <a:gd name="T3" fmla="*/ 6 h 150"/>
                <a:gd name="T4" fmla="*/ 105 w 171"/>
                <a:gd name="T5" fmla="*/ 0 h 150"/>
                <a:gd name="T6" fmla="*/ 119 w 171"/>
                <a:gd name="T7" fmla="*/ 0 h 150"/>
                <a:gd name="T8" fmla="*/ 136 w 171"/>
                <a:gd name="T9" fmla="*/ 10 h 150"/>
                <a:gd name="T10" fmla="*/ 144 w 171"/>
                <a:gd name="T11" fmla="*/ 18 h 150"/>
                <a:gd name="T12" fmla="*/ 148 w 171"/>
                <a:gd name="T13" fmla="*/ 33 h 150"/>
                <a:gd name="T14" fmla="*/ 150 w 171"/>
                <a:gd name="T15" fmla="*/ 115 h 150"/>
                <a:gd name="T16" fmla="*/ 152 w 171"/>
                <a:gd name="T17" fmla="*/ 130 h 150"/>
                <a:gd name="T18" fmla="*/ 156 w 171"/>
                <a:gd name="T19" fmla="*/ 140 h 150"/>
                <a:gd name="T20" fmla="*/ 171 w 171"/>
                <a:gd name="T21" fmla="*/ 142 h 150"/>
                <a:gd name="T22" fmla="*/ 96 w 171"/>
                <a:gd name="T23" fmla="*/ 150 h 150"/>
                <a:gd name="T24" fmla="*/ 96 w 171"/>
                <a:gd name="T25" fmla="*/ 142 h 150"/>
                <a:gd name="T26" fmla="*/ 111 w 171"/>
                <a:gd name="T27" fmla="*/ 140 h 150"/>
                <a:gd name="T28" fmla="*/ 115 w 171"/>
                <a:gd name="T29" fmla="*/ 130 h 150"/>
                <a:gd name="T30" fmla="*/ 117 w 171"/>
                <a:gd name="T31" fmla="*/ 55 h 150"/>
                <a:gd name="T32" fmla="*/ 115 w 171"/>
                <a:gd name="T33" fmla="*/ 35 h 150"/>
                <a:gd name="T34" fmla="*/ 111 w 171"/>
                <a:gd name="T35" fmla="*/ 22 h 150"/>
                <a:gd name="T36" fmla="*/ 103 w 171"/>
                <a:gd name="T37" fmla="*/ 14 h 150"/>
                <a:gd name="T38" fmla="*/ 92 w 171"/>
                <a:gd name="T39" fmla="*/ 12 h 150"/>
                <a:gd name="T40" fmla="*/ 84 w 171"/>
                <a:gd name="T41" fmla="*/ 12 h 150"/>
                <a:gd name="T42" fmla="*/ 68 w 171"/>
                <a:gd name="T43" fmla="*/ 22 h 150"/>
                <a:gd name="T44" fmla="*/ 63 w 171"/>
                <a:gd name="T45" fmla="*/ 29 h 150"/>
                <a:gd name="T46" fmla="*/ 55 w 171"/>
                <a:gd name="T47" fmla="*/ 58 h 150"/>
                <a:gd name="T48" fmla="*/ 55 w 171"/>
                <a:gd name="T49" fmla="*/ 115 h 150"/>
                <a:gd name="T50" fmla="*/ 59 w 171"/>
                <a:gd name="T51" fmla="*/ 138 h 150"/>
                <a:gd name="T52" fmla="*/ 64 w 171"/>
                <a:gd name="T53" fmla="*/ 142 h 150"/>
                <a:gd name="T54" fmla="*/ 76 w 171"/>
                <a:gd name="T55" fmla="*/ 150 h 150"/>
                <a:gd name="T56" fmla="*/ 0 w 171"/>
                <a:gd name="T57" fmla="*/ 142 h 150"/>
                <a:gd name="T58" fmla="*/ 12 w 171"/>
                <a:gd name="T59" fmla="*/ 142 h 150"/>
                <a:gd name="T60" fmla="*/ 18 w 171"/>
                <a:gd name="T61" fmla="*/ 138 h 150"/>
                <a:gd name="T62" fmla="*/ 22 w 171"/>
                <a:gd name="T63" fmla="*/ 115 h 150"/>
                <a:gd name="T64" fmla="*/ 22 w 171"/>
                <a:gd name="T65" fmla="*/ 37 h 150"/>
                <a:gd name="T66" fmla="*/ 18 w 171"/>
                <a:gd name="T67" fmla="*/ 16 h 150"/>
                <a:gd name="T68" fmla="*/ 12 w 171"/>
                <a:gd name="T69" fmla="*/ 12 h 150"/>
                <a:gd name="T70" fmla="*/ 0 w 171"/>
                <a:gd name="T71" fmla="*/ 4 h 150"/>
                <a:gd name="T72" fmla="*/ 55 w 171"/>
                <a:gd name="T73" fmla="*/ 2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1" h="150">
                  <a:moveTo>
                    <a:pt x="55" y="27"/>
                  </a:moveTo>
                  <a:lnTo>
                    <a:pt x="55" y="27"/>
                  </a:lnTo>
                  <a:lnTo>
                    <a:pt x="64" y="16"/>
                  </a:lnTo>
                  <a:lnTo>
                    <a:pt x="76" y="6"/>
                  </a:lnTo>
                  <a:lnTo>
                    <a:pt x="90" y="0"/>
                  </a:lnTo>
                  <a:lnTo>
                    <a:pt x="105" y="0"/>
                  </a:lnTo>
                  <a:lnTo>
                    <a:pt x="105" y="0"/>
                  </a:lnTo>
                  <a:lnTo>
                    <a:pt x="119" y="0"/>
                  </a:lnTo>
                  <a:lnTo>
                    <a:pt x="129" y="4"/>
                  </a:lnTo>
                  <a:lnTo>
                    <a:pt x="136" y="10"/>
                  </a:lnTo>
                  <a:lnTo>
                    <a:pt x="144" y="18"/>
                  </a:lnTo>
                  <a:lnTo>
                    <a:pt x="144" y="18"/>
                  </a:lnTo>
                  <a:lnTo>
                    <a:pt x="146" y="25"/>
                  </a:lnTo>
                  <a:lnTo>
                    <a:pt x="148" y="33"/>
                  </a:lnTo>
                  <a:lnTo>
                    <a:pt x="150" y="53"/>
                  </a:lnTo>
                  <a:lnTo>
                    <a:pt x="150" y="115"/>
                  </a:lnTo>
                  <a:lnTo>
                    <a:pt x="150" y="115"/>
                  </a:lnTo>
                  <a:lnTo>
                    <a:pt x="152" y="130"/>
                  </a:lnTo>
                  <a:lnTo>
                    <a:pt x="154" y="138"/>
                  </a:lnTo>
                  <a:lnTo>
                    <a:pt x="156" y="140"/>
                  </a:lnTo>
                  <a:lnTo>
                    <a:pt x="160" y="142"/>
                  </a:lnTo>
                  <a:lnTo>
                    <a:pt x="171" y="142"/>
                  </a:lnTo>
                  <a:lnTo>
                    <a:pt x="171" y="150"/>
                  </a:lnTo>
                  <a:lnTo>
                    <a:pt x="96" y="150"/>
                  </a:lnTo>
                  <a:lnTo>
                    <a:pt x="96" y="142"/>
                  </a:lnTo>
                  <a:lnTo>
                    <a:pt x="96" y="142"/>
                  </a:lnTo>
                  <a:lnTo>
                    <a:pt x="107" y="142"/>
                  </a:lnTo>
                  <a:lnTo>
                    <a:pt x="111" y="140"/>
                  </a:lnTo>
                  <a:lnTo>
                    <a:pt x="113" y="138"/>
                  </a:lnTo>
                  <a:lnTo>
                    <a:pt x="115" y="130"/>
                  </a:lnTo>
                  <a:lnTo>
                    <a:pt x="117" y="115"/>
                  </a:lnTo>
                  <a:lnTo>
                    <a:pt x="117" y="55"/>
                  </a:lnTo>
                  <a:lnTo>
                    <a:pt x="117" y="55"/>
                  </a:lnTo>
                  <a:lnTo>
                    <a:pt x="115" y="35"/>
                  </a:lnTo>
                  <a:lnTo>
                    <a:pt x="113" y="27"/>
                  </a:lnTo>
                  <a:lnTo>
                    <a:pt x="111" y="22"/>
                  </a:lnTo>
                  <a:lnTo>
                    <a:pt x="107" y="18"/>
                  </a:lnTo>
                  <a:lnTo>
                    <a:pt x="103" y="14"/>
                  </a:lnTo>
                  <a:lnTo>
                    <a:pt x="97" y="12"/>
                  </a:lnTo>
                  <a:lnTo>
                    <a:pt x="92" y="12"/>
                  </a:lnTo>
                  <a:lnTo>
                    <a:pt x="92" y="12"/>
                  </a:lnTo>
                  <a:lnTo>
                    <a:pt x="84" y="12"/>
                  </a:lnTo>
                  <a:lnTo>
                    <a:pt x="76" y="16"/>
                  </a:lnTo>
                  <a:lnTo>
                    <a:pt x="68" y="22"/>
                  </a:lnTo>
                  <a:lnTo>
                    <a:pt x="63" y="29"/>
                  </a:lnTo>
                  <a:lnTo>
                    <a:pt x="63" y="29"/>
                  </a:lnTo>
                  <a:lnTo>
                    <a:pt x="57" y="45"/>
                  </a:lnTo>
                  <a:lnTo>
                    <a:pt x="55" y="58"/>
                  </a:lnTo>
                  <a:lnTo>
                    <a:pt x="55" y="115"/>
                  </a:lnTo>
                  <a:lnTo>
                    <a:pt x="55" y="115"/>
                  </a:lnTo>
                  <a:lnTo>
                    <a:pt x="57" y="130"/>
                  </a:lnTo>
                  <a:lnTo>
                    <a:pt x="59" y="138"/>
                  </a:lnTo>
                  <a:lnTo>
                    <a:pt x="61" y="140"/>
                  </a:lnTo>
                  <a:lnTo>
                    <a:pt x="64" y="142"/>
                  </a:lnTo>
                  <a:lnTo>
                    <a:pt x="76" y="142"/>
                  </a:lnTo>
                  <a:lnTo>
                    <a:pt x="76" y="150"/>
                  </a:lnTo>
                  <a:lnTo>
                    <a:pt x="0" y="150"/>
                  </a:lnTo>
                  <a:lnTo>
                    <a:pt x="0" y="142"/>
                  </a:lnTo>
                  <a:lnTo>
                    <a:pt x="0" y="142"/>
                  </a:lnTo>
                  <a:lnTo>
                    <a:pt x="12" y="142"/>
                  </a:lnTo>
                  <a:lnTo>
                    <a:pt x="16" y="140"/>
                  </a:lnTo>
                  <a:lnTo>
                    <a:pt x="18" y="138"/>
                  </a:lnTo>
                  <a:lnTo>
                    <a:pt x="22" y="130"/>
                  </a:lnTo>
                  <a:lnTo>
                    <a:pt x="22" y="115"/>
                  </a:lnTo>
                  <a:lnTo>
                    <a:pt x="22" y="37"/>
                  </a:lnTo>
                  <a:lnTo>
                    <a:pt x="22" y="37"/>
                  </a:lnTo>
                  <a:lnTo>
                    <a:pt x="22" y="23"/>
                  </a:lnTo>
                  <a:lnTo>
                    <a:pt x="18" y="16"/>
                  </a:lnTo>
                  <a:lnTo>
                    <a:pt x="16" y="12"/>
                  </a:lnTo>
                  <a:lnTo>
                    <a:pt x="12" y="12"/>
                  </a:lnTo>
                  <a:lnTo>
                    <a:pt x="0" y="10"/>
                  </a:lnTo>
                  <a:lnTo>
                    <a:pt x="0" y="4"/>
                  </a:lnTo>
                  <a:lnTo>
                    <a:pt x="55" y="0"/>
                  </a:lnTo>
                  <a:lnTo>
                    <a:pt x="5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8" name="Freeform 84">
              <a:extLst>
                <a:ext uri="{FF2B5EF4-FFF2-40B4-BE49-F238E27FC236}">
                  <a16:creationId xmlns:a16="http://schemas.microsoft.com/office/drawing/2014/main" id="{C70C572B-75A0-470C-996A-6250A0DEE425}"/>
                </a:ext>
              </a:extLst>
            </p:cNvPr>
            <p:cNvSpPr>
              <a:spLocks noEditPoints="1"/>
            </p:cNvSpPr>
            <p:nvPr/>
          </p:nvSpPr>
          <p:spPr bwMode="auto">
            <a:xfrm>
              <a:off x="5321300" y="4743924"/>
              <a:ext cx="71895" cy="96478"/>
            </a:xfrm>
            <a:custGeom>
              <a:avLst/>
              <a:gdLst>
                <a:gd name="T0" fmla="*/ 124 w 155"/>
                <a:gd name="T1" fmla="*/ 173 h 208"/>
                <a:gd name="T2" fmla="*/ 124 w 155"/>
                <a:gd name="T3" fmla="*/ 173 h 208"/>
                <a:gd name="T4" fmla="*/ 126 w 155"/>
                <a:gd name="T5" fmla="*/ 186 h 208"/>
                <a:gd name="T6" fmla="*/ 126 w 155"/>
                <a:gd name="T7" fmla="*/ 190 h 208"/>
                <a:gd name="T8" fmla="*/ 128 w 155"/>
                <a:gd name="T9" fmla="*/ 194 h 208"/>
                <a:gd name="T10" fmla="*/ 132 w 155"/>
                <a:gd name="T11" fmla="*/ 196 h 208"/>
                <a:gd name="T12" fmla="*/ 136 w 155"/>
                <a:gd name="T13" fmla="*/ 198 h 208"/>
                <a:gd name="T14" fmla="*/ 149 w 155"/>
                <a:gd name="T15" fmla="*/ 200 h 208"/>
                <a:gd name="T16" fmla="*/ 149 w 155"/>
                <a:gd name="T17" fmla="*/ 208 h 208"/>
                <a:gd name="T18" fmla="*/ 66 w 155"/>
                <a:gd name="T19" fmla="*/ 208 h 208"/>
                <a:gd name="T20" fmla="*/ 66 w 155"/>
                <a:gd name="T21" fmla="*/ 200 h 208"/>
                <a:gd name="T22" fmla="*/ 66 w 155"/>
                <a:gd name="T23" fmla="*/ 200 h 208"/>
                <a:gd name="T24" fmla="*/ 79 w 155"/>
                <a:gd name="T25" fmla="*/ 198 h 208"/>
                <a:gd name="T26" fmla="*/ 85 w 155"/>
                <a:gd name="T27" fmla="*/ 196 h 208"/>
                <a:gd name="T28" fmla="*/ 85 w 155"/>
                <a:gd name="T29" fmla="*/ 196 h 208"/>
                <a:gd name="T30" fmla="*/ 87 w 155"/>
                <a:gd name="T31" fmla="*/ 192 h 208"/>
                <a:gd name="T32" fmla="*/ 89 w 155"/>
                <a:gd name="T33" fmla="*/ 188 h 208"/>
                <a:gd name="T34" fmla="*/ 91 w 155"/>
                <a:gd name="T35" fmla="*/ 173 h 208"/>
                <a:gd name="T36" fmla="*/ 91 w 155"/>
                <a:gd name="T37" fmla="*/ 151 h 208"/>
                <a:gd name="T38" fmla="*/ 0 w 155"/>
                <a:gd name="T39" fmla="*/ 151 h 208"/>
                <a:gd name="T40" fmla="*/ 0 w 155"/>
                <a:gd name="T41" fmla="*/ 140 h 208"/>
                <a:gd name="T42" fmla="*/ 99 w 155"/>
                <a:gd name="T43" fmla="*/ 0 h 208"/>
                <a:gd name="T44" fmla="*/ 124 w 155"/>
                <a:gd name="T45" fmla="*/ 0 h 208"/>
                <a:gd name="T46" fmla="*/ 124 w 155"/>
                <a:gd name="T47" fmla="*/ 140 h 208"/>
                <a:gd name="T48" fmla="*/ 155 w 155"/>
                <a:gd name="T49" fmla="*/ 140 h 208"/>
                <a:gd name="T50" fmla="*/ 155 w 155"/>
                <a:gd name="T51" fmla="*/ 151 h 208"/>
                <a:gd name="T52" fmla="*/ 124 w 155"/>
                <a:gd name="T53" fmla="*/ 151 h 208"/>
                <a:gd name="T54" fmla="*/ 124 w 155"/>
                <a:gd name="T55" fmla="*/ 173 h 208"/>
                <a:gd name="T56" fmla="*/ 91 w 155"/>
                <a:gd name="T57" fmla="*/ 29 h 208"/>
                <a:gd name="T58" fmla="*/ 14 w 155"/>
                <a:gd name="T59" fmla="*/ 140 h 208"/>
                <a:gd name="T60" fmla="*/ 91 w 155"/>
                <a:gd name="T61" fmla="*/ 140 h 208"/>
                <a:gd name="T62" fmla="*/ 91 w 155"/>
                <a:gd name="T63" fmla="*/ 2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208">
                  <a:moveTo>
                    <a:pt x="124" y="173"/>
                  </a:moveTo>
                  <a:lnTo>
                    <a:pt x="124" y="173"/>
                  </a:lnTo>
                  <a:lnTo>
                    <a:pt x="126" y="186"/>
                  </a:lnTo>
                  <a:lnTo>
                    <a:pt x="126" y="190"/>
                  </a:lnTo>
                  <a:lnTo>
                    <a:pt x="128" y="194"/>
                  </a:lnTo>
                  <a:lnTo>
                    <a:pt x="132" y="196"/>
                  </a:lnTo>
                  <a:lnTo>
                    <a:pt x="136" y="198"/>
                  </a:lnTo>
                  <a:lnTo>
                    <a:pt x="149" y="200"/>
                  </a:lnTo>
                  <a:lnTo>
                    <a:pt x="149" y="208"/>
                  </a:lnTo>
                  <a:lnTo>
                    <a:pt x="66" y="208"/>
                  </a:lnTo>
                  <a:lnTo>
                    <a:pt x="66" y="200"/>
                  </a:lnTo>
                  <a:lnTo>
                    <a:pt x="66" y="200"/>
                  </a:lnTo>
                  <a:lnTo>
                    <a:pt x="79" y="198"/>
                  </a:lnTo>
                  <a:lnTo>
                    <a:pt x="85" y="196"/>
                  </a:lnTo>
                  <a:lnTo>
                    <a:pt x="85" y="196"/>
                  </a:lnTo>
                  <a:lnTo>
                    <a:pt x="87" y="192"/>
                  </a:lnTo>
                  <a:lnTo>
                    <a:pt x="89" y="188"/>
                  </a:lnTo>
                  <a:lnTo>
                    <a:pt x="91" y="173"/>
                  </a:lnTo>
                  <a:lnTo>
                    <a:pt x="91" y="151"/>
                  </a:lnTo>
                  <a:lnTo>
                    <a:pt x="0" y="151"/>
                  </a:lnTo>
                  <a:lnTo>
                    <a:pt x="0" y="140"/>
                  </a:lnTo>
                  <a:lnTo>
                    <a:pt x="99" y="0"/>
                  </a:lnTo>
                  <a:lnTo>
                    <a:pt x="124" y="0"/>
                  </a:lnTo>
                  <a:lnTo>
                    <a:pt x="124" y="140"/>
                  </a:lnTo>
                  <a:lnTo>
                    <a:pt x="155" y="140"/>
                  </a:lnTo>
                  <a:lnTo>
                    <a:pt x="155" y="151"/>
                  </a:lnTo>
                  <a:lnTo>
                    <a:pt x="124" y="151"/>
                  </a:lnTo>
                  <a:lnTo>
                    <a:pt x="124" y="173"/>
                  </a:lnTo>
                  <a:close/>
                  <a:moveTo>
                    <a:pt x="91" y="29"/>
                  </a:moveTo>
                  <a:lnTo>
                    <a:pt x="14" y="140"/>
                  </a:lnTo>
                  <a:lnTo>
                    <a:pt x="91" y="140"/>
                  </a:lnTo>
                  <a:lnTo>
                    <a:pt x="91"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9" name="Freeform 85">
              <a:extLst>
                <a:ext uri="{FF2B5EF4-FFF2-40B4-BE49-F238E27FC236}">
                  <a16:creationId xmlns:a16="http://schemas.microsoft.com/office/drawing/2014/main" id="{1828ED99-5D77-4F87-A537-2414D87F8FBE}"/>
                </a:ext>
              </a:extLst>
            </p:cNvPr>
            <p:cNvSpPr>
              <a:spLocks/>
            </p:cNvSpPr>
            <p:nvPr/>
          </p:nvSpPr>
          <p:spPr bwMode="auto">
            <a:xfrm>
              <a:off x="5401543" y="4770827"/>
              <a:ext cx="76533" cy="70967"/>
            </a:xfrm>
            <a:custGeom>
              <a:avLst/>
              <a:gdLst>
                <a:gd name="T0" fmla="*/ 112 w 165"/>
                <a:gd name="T1" fmla="*/ 152 h 153"/>
                <a:gd name="T2" fmla="*/ 112 w 165"/>
                <a:gd name="T3" fmla="*/ 122 h 153"/>
                <a:gd name="T4" fmla="*/ 89 w 165"/>
                <a:gd name="T5" fmla="*/ 146 h 153"/>
                <a:gd name="T6" fmla="*/ 60 w 165"/>
                <a:gd name="T7" fmla="*/ 153 h 153"/>
                <a:gd name="T8" fmla="*/ 48 w 165"/>
                <a:gd name="T9" fmla="*/ 152 h 153"/>
                <a:gd name="T10" fmla="*/ 31 w 165"/>
                <a:gd name="T11" fmla="*/ 142 h 153"/>
                <a:gd name="T12" fmla="*/ 25 w 165"/>
                <a:gd name="T13" fmla="*/ 132 h 153"/>
                <a:gd name="T14" fmla="*/ 19 w 165"/>
                <a:gd name="T15" fmla="*/ 97 h 153"/>
                <a:gd name="T16" fmla="*/ 19 w 165"/>
                <a:gd name="T17" fmla="*/ 37 h 153"/>
                <a:gd name="T18" fmla="*/ 19 w 165"/>
                <a:gd name="T19" fmla="*/ 35 h 153"/>
                <a:gd name="T20" fmla="*/ 19 w 165"/>
                <a:gd name="T21" fmla="*/ 22 h 153"/>
                <a:gd name="T22" fmla="*/ 17 w 165"/>
                <a:gd name="T23" fmla="*/ 14 h 153"/>
                <a:gd name="T24" fmla="*/ 11 w 165"/>
                <a:gd name="T25" fmla="*/ 12 h 153"/>
                <a:gd name="T26" fmla="*/ 0 w 165"/>
                <a:gd name="T27" fmla="*/ 4 h 153"/>
                <a:gd name="T28" fmla="*/ 56 w 165"/>
                <a:gd name="T29" fmla="*/ 0 h 153"/>
                <a:gd name="T30" fmla="*/ 52 w 165"/>
                <a:gd name="T31" fmla="*/ 86 h 153"/>
                <a:gd name="T32" fmla="*/ 52 w 165"/>
                <a:gd name="T33" fmla="*/ 89 h 153"/>
                <a:gd name="T34" fmla="*/ 54 w 165"/>
                <a:gd name="T35" fmla="*/ 111 h 153"/>
                <a:gd name="T36" fmla="*/ 56 w 165"/>
                <a:gd name="T37" fmla="*/ 124 h 153"/>
                <a:gd name="T38" fmla="*/ 64 w 165"/>
                <a:gd name="T39" fmla="*/ 134 h 153"/>
                <a:gd name="T40" fmla="*/ 75 w 165"/>
                <a:gd name="T41" fmla="*/ 138 h 153"/>
                <a:gd name="T42" fmla="*/ 85 w 165"/>
                <a:gd name="T43" fmla="*/ 136 h 153"/>
                <a:gd name="T44" fmla="*/ 101 w 165"/>
                <a:gd name="T45" fmla="*/ 124 h 153"/>
                <a:gd name="T46" fmla="*/ 106 w 165"/>
                <a:gd name="T47" fmla="*/ 115 h 153"/>
                <a:gd name="T48" fmla="*/ 112 w 165"/>
                <a:gd name="T49" fmla="*/ 82 h 153"/>
                <a:gd name="T50" fmla="*/ 112 w 165"/>
                <a:gd name="T51" fmla="*/ 37 h 153"/>
                <a:gd name="T52" fmla="*/ 108 w 165"/>
                <a:gd name="T53" fmla="*/ 16 h 153"/>
                <a:gd name="T54" fmla="*/ 106 w 165"/>
                <a:gd name="T55" fmla="*/ 14 h 153"/>
                <a:gd name="T56" fmla="*/ 91 w 165"/>
                <a:gd name="T57" fmla="*/ 10 h 153"/>
                <a:gd name="T58" fmla="*/ 147 w 165"/>
                <a:gd name="T59" fmla="*/ 0 h 153"/>
                <a:gd name="T60" fmla="*/ 145 w 165"/>
                <a:gd name="T61" fmla="*/ 56 h 153"/>
                <a:gd name="T62" fmla="*/ 145 w 165"/>
                <a:gd name="T63" fmla="*/ 115 h 153"/>
                <a:gd name="T64" fmla="*/ 149 w 165"/>
                <a:gd name="T65" fmla="*/ 138 h 153"/>
                <a:gd name="T66" fmla="*/ 155 w 165"/>
                <a:gd name="T67" fmla="*/ 142 h 153"/>
                <a:gd name="T68" fmla="*/ 165 w 165"/>
                <a:gd name="T69" fmla="*/ 15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153">
                  <a:moveTo>
                    <a:pt x="112" y="152"/>
                  </a:moveTo>
                  <a:lnTo>
                    <a:pt x="112" y="152"/>
                  </a:lnTo>
                  <a:lnTo>
                    <a:pt x="112" y="122"/>
                  </a:lnTo>
                  <a:lnTo>
                    <a:pt x="112" y="122"/>
                  </a:lnTo>
                  <a:lnTo>
                    <a:pt x="101" y="136"/>
                  </a:lnTo>
                  <a:lnTo>
                    <a:pt x="89" y="146"/>
                  </a:lnTo>
                  <a:lnTo>
                    <a:pt x="75" y="152"/>
                  </a:lnTo>
                  <a:lnTo>
                    <a:pt x="60" y="153"/>
                  </a:lnTo>
                  <a:lnTo>
                    <a:pt x="60" y="153"/>
                  </a:lnTo>
                  <a:lnTo>
                    <a:pt x="48" y="152"/>
                  </a:lnTo>
                  <a:lnTo>
                    <a:pt x="38" y="148"/>
                  </a:lnTo>
                  <a:lnTo>
                    <a:pt x="31" y="142"/>
                  </a:lnTo>
                  <a:lnTo>
                    <a:pt x="25" y="132"/>
                  </a:lnTo>
                  <a:lnTo>
                    <a:pt x="25" y="132"/>
                  </a:lnTo>
                  <a:lnTo>
                    <a:pt x="21" y="119"/>
                  </a:lnTo>
                  <a:lnTo>
                    <a:pt x="19" y="97"/>
                  </a:lnTo>
                  <a:lnTo>
                    <a:pt x="19" y="93"/>
                  </a:lnTo>
                  <a:lnTo>
                    <a:pt x="19" y="37"/>
                  </a:lnTo>
                  <a:lnTo>
                    <a:pt x="19" y="37"/>
                  </a:lnTo>
                  <a:lnTo>
                    <a:pt x="19" y="35"/>
                  </a:lnTo>
                  <a:lnTo>
                    <a:pt x="19" y="35"/>
                  </a:lnTo>
                  <a:lnTo>
                    <a:pt x="19" y="22"/>
                  </a:lnTo>
                  <a:lnTo>
                    <a:pt x="17" y="14"/>
                  </a:lnTo>
                  <a:lnTo>
                    <a:pt x="17" y="14"/>
                  </a:lnTo>
                  <a:lnTo>
                    <a:pt x="15" y="12"/>
                  </a:lnTo>
                  <a:lnTo>
                    <a:pt x="11" y="12"/>
                  </a:lnTo>
                  <a:lnTo>
                    <a:pt x="0" y="10"/>
                  </a:lnTo>
                  <a:lnTo>
                    <a:pt x="0" y="4"/>
                  </a:lnTo>
                  <a:lnTo>
                    <a:pt x="56" y="0"/>
                  </a:lnTo>
                  <a:lnTo>
                    <a:pt x="56" y="0"/>
                  </a:lnTo>
                  <a:lnTo>
                    <a:pt x="54" y="55"/>
                  </a:lnTo>
                  <a:lnTo>
                    <a:pt x="52" y="86"/>
                  </a:lnTo>
                  <a:lnTo>
                    <a:pt x="52" y="86"/>
                  </a:lnTo>
                  <a:lnTo>
                    <a:pt x="52" y="89"/>
                  </a:lnTo>
                  <a:lnTo>
                    <a:pt x="52" y="89"/>
                  </a:lnTo>
                  <a:lnTo>
                    <a:pt x="54" y="111"/>
                  </a:lnTo>
                  <a:lnTo>
                    <a:pt x="56" y="124"/>
                  </a:lnTo>
                  <a:lnTo>
                    <a:pt x="56" y="124"/>
                  </a:lnTo>
                  <a:lnTo>
                    <a:pt x="60" y="130"/>
                  </a:lnTo>
                  <a:lnTo>
                    <a:pt x="64" y="134"/>
                  </a:lnTo>
                  <a:lnTo>
                    <a:pt x="70" y="138"/>
                  </a:lnTo>
                  <a:lnTo>
                    <a:pt x="75" y="138"/>
                  </a:lnTo>
                  <a:lnTo>
                    <a:pt x="75" y="138"/>
                  </a:lnTo>
                  <a:lnTo>
                    <a:pt x="85" y="136"/>
                  </a:lnTo>
                  <a:lnTo>
                    <a:pt x="93" y="132"/>
                  </a:lnTo>
                  <a:lnTo>
                    <a:pt x="101" y="124"/>
                  </a:lnTo>
                  <a:lnTo>
                    <a:pt x="106" y="115"/>
                  </a:lnTo>
                  <a:lnTo>
                    <a:pt x="106" y="115"/>
                  </a:lnTo>
                  <a:lnTo>
                    <a:pt x="110" y="101"/>
                  </a:lnTo>
                  <a:lnTo>
                    <a:pt x="112" y="82"/>
                  </a:lnTo>
                  <a:lnTo>
                    <a:pt x="112" y="37"/>
                  </a:lnTo>
                  <a:lnTo>
                    <a:pt x="112" y="37"/>
                  </a:lnTo>
                  <a:lnTo>
                    <a:pt x="110" y="22"/>
                  </a:lnTo>
                  <a:lnTo>
                    <a:pt x="108" y="16"/>
                  </a:lnTo>
                  <a:lnTo>
                    <a:pt x="106" y="14"/>
                  </a:lnTo>
                  <a:lnTo>
                    <a:pt x="106" y="14"/>
                  </a:lnTo>
                  <a:lnTo>
                    <a:pt x="103" y="12"/>
                  </a:lnTo>
                  <a:lnTo>
                    <a:pt x="91" y="10"/>
                  </a:lnTo>
                  <a:lnTo>
                    <a:pt x="91" y="4"/>
                  </a:lnTo>
                  <a:lnTo>
                    <a:pt x="147" y="0"/>
                  </a:lnTo>
                  <a:lnTo>
                    <a:pt x="147" y="0"/>
                  </a:lnTo>
                  <a:lnTo>
                    <a:pt x="145" y="56"/>
                  </a:lnTo>
                  <a:lnTo>
                    <a:pt x="145" y="115"/>
                  </a:lnTo>
                  <a:lnTo>
                    <a:pt x="145" y="115"/>
                  </a:lnTo>
                  <a:lnTo>
                    <a:pt x="147" y="128"/>
                  </a:lnTo>
                  <a:lnTo>
                    <a:pt x="149" y="138"/>
                  </a:lnTo>
                  <a:lnTo>
                    <a:pt x="151" y="140"/>
                  </a:lnTo>
                  <a:lnTo>
                    <a:pt x="155" y="142"/>
                  </a:lnTo>
                  <a:lnTo>
                    <a:pt x="165" y="144"/>
                  </a:lnTo>
                  <a:lnTo>
                    <a:pt x="165" y="150"/>
                  </a:lnTo>
                  <a:lnTo>
                    <a:pt x="112"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0" name="Freeform 86">
              <a:extLst>
                <a:ext uri="{FF2B5EF4-FFF2-40B4-BE49-F238E27FC236}">
                  <a16:creationId xmlns:a16="http://schemas.microsoft.com/office/drawing/2014/main" id="{43A0E50F-95CF-42CB-A1E9-191EDC54D14A}"/>
                </a:ext>
              </a:extLst>
            </p:cNvPr>
            <p:cNvSpPr>
              <a:spLocks/>
            </p:cNvSpPr>
            <p:nvPr/>
          </p:nvSpPr>
          <p:spPr bwMode="auto">
            <a:xfrm>
              <a:off x="5490600" y="4820457"/>
              <a:ext cx="21336" cy="21337"/>
            </a:xfrm>
            <a:custGeom>
              <a:avLst/>
              <a:gdLst>
                <a:gd name="T0" fmla="*/ 46 w 46"/>
                <a:gd name="T1" fmla="*/ 23 h 46"/>
                <a:gd name="T2" fmla="*/ 46 w 46"/>
                <a:gd name="T3" fmla="*/ 23 h 46"/>
                <a:gd name="T4" fmla="*/ 44 w 46"/>
                <a:gd name="T5" fmla="*/ 33 h 46"/>
                <a:gd name="T6" fmla="*/ 41 w 46"/>
                <a:gd name="T7" fmla="*/ 41 h 46"/>
                <a:gd name="T8" fmla="*/ 33 w 46"/>
                <a:gd name="T9" fmla="*/ 45 h 46"/>
                <a:gd name="T10" fmla="*/ 23 w 46"/>
                <a:gd name="T11" fmla="*/ 46 h 46"/>
                <a:gd name="T12" fmla="*/ 23 w 46"/>
                <a:gd name="T13" fmla="*/ 46 h 46"/>
                <a:gd name="T14" fmla="*/ 13 w 46"/>
                <a:gd name="T15" fmla="*/ 45 h 46"/>
                <a:gd name="T16" fmla="*/ 6 w 46"/>
                <a:gd name="T17" fmla="*/ 41 h 46"/>
                <a:gd name="T18" fmla="*/ 2 w 46"/>
                <a:gd name="T19" fmla="*/ 33 h 46"/>
                <a:gd name="T20" fmla="*/ 0 w 46"/>
                <a:gd name="T21" fmla="*/ 23 h 46"/>
                <a:gd name="T22" fmla="*/ 0 w 46"/>
                <a:gd name="T23" fmla="*/ 23 h 46"/>
                <a:gd name="T24" fmla="*/ 2 w 46"/>
                <a:gd name="T25" fmla="*/ 13 h 46"/>
                <a:gd name="T26" fmla="*/ 6 w 46"/>
                <a:gd name="T27" fmla="*/ 6 h 46"/>
                <a:gd name="T28" fmla="*/ 13 w 46"/>
                <a:gd name="T29" fmla="*/ 2 h 46"/>
                <a:gd name="T30" fmla="*/ 23 w 46"/>
                <a:gd name="T31" fmla="*/ 0 h 46"/>
                <a:gd name="T32" fmla="*/ 23 w 46"/>
                <a:gd name="T33" fmla="*/ 0 h 46"/>
                <a:gd name="T34" fmla="*/ 33 w 46"/>
                <a:gd name="T35" fmla="*/ 2 h 46"/>
                <a:gd name="T36" fmla="*/ 41 w 46"/>
                <a:gd name="T37" fmla="*/ 6 h 46"/>
                <a:gd name="T38" fmla="*/ 44 w 46"/>
                <a:gd name="T39" fmla="*/ 13 h 46"/>
                <a:gd name="T40" fmla="*/ 46 w 46"/>
                <a:gd name="T41" fmla="*/ 23 h 46"/>
                <a:gd name="T42" fmla="*/ 46 w 46"/>
                <a:gd name="T43" fmla="*/ 2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46">
                  <a:moveTo>
                    <a:pt x="46" y="23"/>
                  </a:moveTo>
                  <a:lnTo>
                    <a:pt x="46" y="23"/>
                  </a:lnTo>
                  <a:lnTo>
                    <a:pt x="44" y="33"/>
                  </a:lnTo>
                  <a:lnTo>
                    <a:pt x="41" y="41"/>
                  </a:lnTo>
                  <a:lnTo>
                    <a:pt x="33" y="45"/>
                  </a:lnTo>
                  <a:lnTo>
                    <a:pt x="23" y="46"/>
                  </a:lnTo>
                  <a:lnTo>
                    <a:pt x="23" y="46"/>
                  </a:lnTo>
                  <a:lnTo>
                    <a:pt x="13" y="45"/>
                  </a:lnTo>
                  <a:lnTo>
                    <a:pt x="6" y="41"/>
                  </a:lnTo>
                  <a:lnTo>
                    <a:pt x="2" y="33"/>
                  </a:lnTo>
                  <a:lnTo>
                    <a:pt x="0" y="23"/>
                  </a:lnTo>
                  <a:lnTo>
                    <a:pt x="0" y="23"/>
                  </a:lnTo>
                  <a:lnTo>
                    <a:pt x="2" y="13"/>
                  </a:lnTo>
                  <a:lnTo>
                    <a:pt x="6" y="6"/>
                  </a:lnTo>
                  <a:lnTo>
                    <a:pt x="13" y="2"/>
                  </a:lnTo>
                  <a:lnTo>
                    <a:pt x="23" y="0"/>
                  </a:lnTo>
                  <a:lnTo>
                    <a:pt x="23" y="0"/>
                  </a:lnTo>
                  <a:lnTo>
                    <a:pt x="33" y="2"/>
                  </a:lnTo>
                  <a:lnTo>
                    <a:pt x="41" y="6"/>
                  </a:lnTo>
                  <a:lnTo>
                    <a:pt x="44" y="13"/>
                  </a:lnTo>
                  <a:lnTo>
                    <a:pt x="46" y="23"/>
                  </a:lnTo>
                  <a:lnTo>
                    <a:pt x="4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1" name="Freeform 87">
              <a:extLst>
                <a:ext uri="{FF2B5EF4-FFF2-40B4-BE49-F238E27FC236}">
                  <a16:creationId xmlns:a16="http://schemas.microsoft.com/office/drawing/2014/main" id="{757A4C37-BDC2-495A-A736-724B9A7049B5}"/>
                </a:ext>
              </a:extLst>
            </p:cNvPr>
            <p:cNvSpPr>
              <a:spLocks noEditPoints="1"/>
            </p:cNvSpPr>
            <p:nvPr/>
          </p:nvSpPr>
          <p:spPr bwMode="auto">
            <a:xfrm>
              <a:off x="5509617" y="4741141"/>
              <a:ext cx="44064" cy="127091"/>
            </a:xfrm>
            <a:custGeom>
              <a:avLst/>
              <a:gdLst>
                <a:gd name="T0" fmla="*/ 93 w 95"/>
                <a:gd name="T1" fmla="*/ 64 h 274"/>
                <a:gd name="T2" fmla="*/ 91 w 95"/>
                <a:gd name="T3" fmla="*/ 196 h 274"/>
                <a:gd name="T4" fmla="*/ 91 w 95"/>
                <a:gd name="T5" fmla="*/ 227 h 274"/>
                <a:gd name="T6" fmla="*/ 87 w 95"/>
                <a:gd name="T7" fmla="*/ 245 h 274"/>
                <a:gd name="T8" fmla="*/ 81 w 95"/>
                <a:gd name="T9" fmla="*/ 256 h 274"/>
                <a:gd name="T10" fmla="*/ 69 w 95"/>
                <a:gd name="T11" fmla="*/ 266 h 274"/>
                <a:gd name="T12" fmla="*/ 38 w 95"/>
                <a:gd name="T13" fmla="*/ 274 h 274"/>
                <a:gd name="T14" fmla="*/ 23 w 95"/>
                <a:gd name="T15" fmla="*/ 274 h 274"/>
                <a:gd name="T16" fmla="*/ 3 w 95"/>
                <a:gd name="T17" fmla="*/ 262 h 274"/>
                <a:gd name="T18" fmla="*/ 0 w 95"/>
                <a:gd name="T19" fmla="*/ 252 h 274"/>
                <a:gd name="T20" fmla="*/ 2 w 95"/>
                <a:gd name="T21" fmla="*/ 247 h 274"/>
                <a:gd name="T22" fmla="*/ 13 w 95"/>
                <a:gd name="T23" fmla="*/ 239 h 274"/>
                <a:gd name="T24" fmla="*/ 21 w 95"/>
                <a:gd name="T25" fmla="*/ 237 h 274"/>
                <a:gd name="T26" fmla="*/ 33 w 95"/>
                <a:gd name="T27" fmla="*/ 241 h 274"/>
                <a:gd name="T28" fmla="*/ 35 w 95"/>
                <a:gd name="T29" fmla="*/ 254 h 274"/>
                <a:gd name="T30" fmla="*/ 36 w 95"/>
                <a:gd name="T31" fmla="*/ 260 h 274"/>
                <a:gd name="T32" fmla="*/ 42 w 95"/>
                <a:gd name="T33" fmla="*/ 266 h 274"/>
                <a:gd name="T34" fmla="*/ 44 w 95"/>
                <a:gd name="T35" fmla="*/ 268 h 274"/>
                <a:gd name="T36" fmla="*/ 54 w 95"/>
                <a:gd name="T37" fmla="*/ 262 h 274"/>
                <a:gd name="T38" fmla="*/ 58 w 95"/>
                <a:gd name="T39" fmla="*/ 247 h 274"/>
                <a:gd name="T40" fmla="*/ 58 w 95"/>
                <a:gd name="T41" fmla="*/ 235 h 274"/>
                <a:gd name="T42" fmla="*/ 56 w 95"/>
                <a:gd name="T43" fmla="*/ 204 h 274"/>
                <a:gd name="T44" fmla="*/ 56 w 95"/>
                <a:gd name="T45" fmla="*/ 101 h 274"/>
                <a:gd name="T46" fmla="*/ 56 w 95"/>
                <a:gd name="T47" fmla="*/ 82 h 274"/>
                <a:gd name="T48" fmla="*/ 50 w 95"/>
                <a:gd name="T49" fmla="*/ 76 h 274"/>
                <a:gd name="T50" fmla="*/ 35 w 95"/>
                <a:gd name="T51" fmla="*/ 74 h 274"/>
                <a:gd name="T52" fmla="*/ 93 w 95"/>
                <a:gd name="T53" fmla="*/ 64 h 274"/>
                <a:gd name="T54" fmla="*/ 73 w 95"/>
                <a:gd name="T55" fmla="*/ 0 h 274"/>
                <a:gd name="T56" fmla="*/ 89 w 95"/>
                <a:gd name="T57" fmla="*/ 6 h 274"/>
                <a:gd name="T58" fmla="*/ 95 w 95"/>
                <a:gd name="T59" fmla="*/ 20 h 274"/>
                <a:gd name="T60" fmla="*/ 93 w 95"/>
                <a:gd name="T61" fmla="*/ 27 h 274"/>
                <a:gd name="T62" fmla="*/ 81 w 95"/>
                <a:gd name="T63" fmla="*/ 39 h 274"/>
                <a:gd name="T64" fmla="*/ 73 w 95"/>
                <a:gd name="T65" fmla="*/ 39 h 274"/>
                <a:gd name="T66" fmla="*/ 60 w 95"/>
                <a:gd name="T67" fmla="*/ 33 h 274"/>
                <a:gd name="T68" fmla="*/ 54 w 95"/>
                <a:gd name="T69" fmla="*/ 20 h 274"/>
                <a:gd name="T70" fmla="*/ 56 w 95"/>
                <a:gd name="T71" fmla="*/ 12 h 274"/>
                <a:gd name="T72" fmla="*/ 66 w 95"/>
                <a:gd name="T73" fmla="*/ 2 h 274"/>
                <a:gd name="T74" fmla="*/ 73 w 95"/>
                <a:gd name="T75"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 h="274">
                  <a:moveTo>
                    <a:pt x="93" y="64"/>
                  </a:moveTo>
                  <a:lnTo>
                    <a:pt x="93" y="64"/>
                  </a:lnTo>
                  <a:lnTo>
                    <a:pt x="91" y="120"/>
                  </a:lnTo>
                  <a:lnTo>
                    <a:pt x="91" y="196"/>
                  </a:lnTo>
                  <a:lnTo>
                    <a:pt x="91" y="196"/>
                  </a:lnTo>
                  <a:lnTo>
                    <a:pt x="91" y="227"/>
                  </a:lnTo>
                  <a:lnTo>
                    <a:pt x="87" y="245"/>
                  </a:lnTo>
                  <a:lnTo>
                    <a:pt x="87" y="245"/>
                  </a:lnTo>
                  <a:lnTo>
                    <a:pt x="85" y="250"/>
                  </a:lnTo>
                  <a:lnTo>
                    <a:pt x="81" y="256"/>
                  </a:lnTo>
                  <a:lnTo>
                    <a:pt x="75" y="262"/>
                  </a:lnTo>
                  <a:lnTo>
                    <a:pt x="69" y="266"/>
                  </a:lnTo>
                  <a:lnTo>
                    <a:pt x="56" y="272"/>
                  </a:lnTo>
                  <a:lnTo>
                    <a:pt x="38" y="274"/>
                  </a:lnTo>
                  <a:lnTo>
                    <a:pt x="38" y="274"/>
                  </a:lnTo>
                  <a:lnTo>
                    <a:pt x="23" y="274"/>
                  </a:lnTo>
                  <a:lnTo>
                    <a:pt x="11" y="268"/>
                  </a:lnTo>
                  <a:lnTo>
                    <a:pt x="3" y="262"/>
                  </a:lnTo>
                  <a:lnTo>
                    <a:pt x="2" y="256"/>
                  </a:lnTo>
                  <a:lnTo>
                    <a:pt x="0" y="252"/>
                  </a:lnTo>
                  <a:lnTo>
                    <a:pt x="0" y="252"/>
                  </a:lnTo>
                  <a:lnTo>
                    <a:pt x="2" y="247"/>
                  </a:lnTo>
                  <a:lnTo>
                    <a:pt x="5" y="241"/>
                  </a:lnTo>
                  <a:lnTo>
                    <a:pt x="13" y="239"/>
                  </a:lnTo>
                  <a:lnTo>
                    <a:pt x="21" y="237"/>
                  </a:lnTo>
                  <a:lnTo>
                    <a:pt x="21" y="237"/>
                  </a:lnTo>
                  <a:lnTo>
                    <a:pt x="29" y="239"/>
                  </a:lnTo>
                  <a:lnTo>
                    <a:pt x="33" y="241"/>
                  </a:lnTo>
                  <a:lnTo>
                    <a:pt x="33" y="241"/>
                  </a:lnTo>
                  <a:lnTo>
                    <a:pt x="35" y="254"/>
                  </a:lnTo>
                  <a:lnTo>
                    <a:pt x="35" y="254"/>
                  </a:lnTo>
                  <a:lnTo>
                    <a:pt x="36" y="260"/>
                  </a:lnTo>
                  <a:lnTo>
                    <a:pt x="38" y="264"/>
                  </a:lnTo>
                  <a:lnTo>
                    <a:pt x="42" y="266"/>
                  </a:lnTo>
                  <a:lnTo>
                    <a:pt x="44" y="268"/>
                  </a:lnTo>
                  <a:lnTo>
                    <a:pt x="44" y="268"/>
                  </a:lnTo>
                  <a:lnTo>
                    <a:pt x="50" y="266"/>
                  </a:lnTo>
                  <a:lnTo>
                    <a:pt x="54" y="262"/>
                  </a:lnTo>
                  <a:lnTo>
                    <a:pt x="56" y="256"/>
                  </a:lnTo>
                  <a:lnTo>
                    <a:pt x="58" y="247"/>
                  </a:lnTo>
                  <a:lnTo>
                    <a:pt x="58" y="247"/>
                  </a:lnTo>
                  <a:lnTo>
                    <a:pt x="58" y="235"/>
                  </a:lnTo>
                  <a:lnTo>
                    <a:pt x="58" y="235"/>
                  </a:lnTo>
                  <a:lnTo>
                    <a:pt x="56" y="204"/>
                  </a:lnTo>
                  <a:lnTo>
                    <a:pt x="56" y="101"/>
                  </a:lnTo>
                  <a:lnTo>
                    <a:pt x="56" y="101"/>
                  </a:lnTo>
                  <a:lnTo>
                    <a:pt x="56" y="86"/>
                  </a:lnTo>
                  <a:lnTo>
                    <a:pt x="56" y="82"/>
                  </a:lnTo>
                  <a:lnTo>
                    <a:pt x="54" y="78"/>
                  </a:lnTo>
                  <a:lnTo>
                    <a:pt x="50" y="76"/>
                  </a:lnTo>
                  <a:lnTo>
                    <a:pt x="46" y="76"/>
                  </a:lnTo>
                  <a:lnTo>
                    <a:pt x="35" y="74"/>
                  </a:lnTo>
                  <a:lnTo>
                    <a:pt x="35" y="68"/>
                  </a:lnTo>
                  <a:lnTo>
                    <a:pt x="93" y="64"/>
                  </a:lnTo>
                  <a:close/>
                  <a:moveTo>
                    <a:pt x="73" y="0"/>
                  </a:moveTo>
                  <a:lnTo>
                    <a:pt x="73" y="0"/>
                  </a:lnTo>
                  <a:lnTo>
                    <a:pt x="81" y="0"/>
                  </a:lnTo>
                  <a:lnTo>
                    <a:pt x="89" y="6"/>
                  </a:lnTo>
                  <a:lnTo>
                    <a:pt x="93" y="12"/>
                  </a:lnTo>
                  <a:lnTo>
                    <a:pt x="95" y="20"/>
                  </a:lnTo>
                  <a:lnTo>
                    <a:pt x="95" y="20"/>
                  </a:lnTo>
                  <a:lnTo>
                    <a:pt x="93" y="27"/>
                  </a:lnTo>
                  <a:lnTo>
                    <a:pt x="89" y="33"/>
                  </a:lnTo>
                  <a:lnTo>
                    <a:pt x="81" y="39"/>
                  </a:lnTo>
                  <a:lnTo>
                    <a:pt x="73" y="39"/>
                  </a:lnTo>
                  <a:lnTo>
                    <a:pt x="73" y="39"/>
                  </a:lnTo>
                  <a:lnTo>
                    <a:pt x="66" y="39"/>
                  </a:lnTo>
                  <a:lnTo>
                    <a:pt x="60" y="33"/>
                  </a:lnTo>
                  <a:lnTo>
                    <a:pt x="56" y="27"/>
                  </a:lnTo>
                  <a:lnTo>
                    <a:pt x="54" y="20"/>
                  </a:lnTo>
                  <a:lnTo>
                    <a:pt x="54" y="20"/>
                  </a:lnTo>
                  <a:lnTo>
                    <a:pt x="56" y="12"/>
                  </a:lnTo>
                  <a:lnTo>
                    <a:pt x="60" y="6"/>
                  </a:lnTo>
                  <a:lnTo>
                    <a:pt x="66" y="2"/>
                  </a:lnTo>
                  <a:lnTo>
                    <a:pt x="73" y="0"/>
                  </a:lnTo>
                  <a:lnTo>
                    <a:pt x="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2" name="Freeform 88">
              <a:extLst>
                <a:ext uri="{FF2B5EF4-FFF2-40B4-BE49-F238E27FC236}">
                  <a16:creationId xmlns:a16="http://schemas.microsoft.com/office/drawing/2014/main" id="{9315EC12-B938-4BA4-B7FA-32C590EDD774}"/>
                </a:ext>
              </a:extLst>
            </p:cNvPr>
            <p:cNvSpPr>
              <a:spLocks noEditPoints="1"/>
            </p:cNvSpPr>
            <p:nvPr/>
          </p:nvSpPr>
          <p:spPr bwMode="auto">
            <a:xfrm>
              <a:off x="5566205" y="4770827"/>
              <a:ext cx="73750" cy="98333"/>
            </a:xfrm>
            <a:custGeom>
              <a:avLst/>
              <a:gdLst>
                <a:gd name="T0" fmla="*/ 54 w 159"/>
                <a:gd name="T1" fmla="*/ 22 h 212"/>
                <a:gd name="T2" fmla="*/ 76 w 159"/>
                <a:gd name="T3" fmla="*/ 4 h 212"/>
                <a:gd name="T4" fmla="*/ 99 w 159"/>
                <a:gd name="T5" fmla="*/ 0 h 212"/>
                <a:gd name="T6" fmla="*/ 112 w 159"/>
                <a:gd name="T7" fmla="*/ 0 h 212"/>
                <a:gd name="T8" fmla="*/ 136 w 159"/>
                <a:gd name="T9" fmla="*/ 10 h 212"/>
                <a:gd name="T10" fmla="*/ 149 w 159"/>
                <a:gd name="T11" fmla="*/ 29 h 212"/>
                <a:gd name="T12" fmla="*/ 157 w 159"/>
                <a:gd name="T13" fmla="*/ 56 h 212"/>
                <a:gd name="T14" fmla="*/ 159 w 159"/>
                <a:gd name="T15" fmla="*/ 72 h 212"/>
                <a:gd name="T16" fmla="*/ 153 w 159"/>
                <a:gd name="T17" fmla="*/ 107 h 212"/>
                <a:gd name="T18" fmla="*/ 142 w 159"/>
                <a:gd name="T19" fmla="*/ 132 h 212"/>
                <a:gd name="T20" fmla="*/ 132 w 159"/>
                <a:gd name="T21" fmla="*/ 142 h 212"/>
                <a:gd name="T22" fmla="*/ 109 w 159"/>
                <a:gd name="T23" fmla="*/ 152 h 212"/>
                <a:gd name="T24" fmla="*/ 93 w 159"/>
                <a:gd name="T25" fmla="*/ 153 h 212"/>
                <a:gd name="T26" fmla="*/ 74 w 159"/>
                <a:gd name="T27" fmla="*/ 150 h 212"/>
                <a:gd name="T28" fmla="*/ 54 w 159"/>
                <a:gd name="T29" fmla="*/ 138 h 212"/>
                <a:gd name="T30" fmla="*/ 54 w 159"/>
                <a:gd name="T31" fmla="*/ 177 h 212"/>
                <a:gd name="T32" fmla="*/ 56 w 159"/>
                <a:gd name="T33" fmla="*/ 196 h 212"/>
                <a:gd name="T34" fmla="*/ 62 w 159"/>
                <a:gd name="T35" fmla="*/ 202 h 212"/>
                <a:gd name="T36" fmla="*/ 77 w 159"/>
                <a:gd name="T37" fmla="*/ 204 h 212"/>
                <a:gd name="T38" fmla="*/ 0 w 159"/>
                <a:gd name="T39" fmla="*/ 212 h 212"/>
                <a:gd name="T40" fmla="*/ 0 w 159"/>
                <a:gd name="T41" fmla="*/ 204 h 212"/>
                <a:gd name="T42" fmla="*/ 15 w 159"/>
                <a:gd name="T43" fmla="*/ 202 h 212"/>
                <a:gd name="T44" fmla="*/ 21 w 159"/>
                <a:gd name="T45" fmla="*/ 192 h 212"/>
                <a:gd name="T46" fmla="*/ 21 w 159"/>
                <a:gd name="T47" fmla="*/ 37 h 212"/>
                <a:gd name="T48" fmla="*/ 21 w 159"/>
                <a:gd name="T49" fmla="*/ 23 h 212"/>
                <a:gd name="T50" fmla="*/ 15 w 159"/>
                <a:gd name="T51" fmla="*/ 12 h 212"/>
                <a:gd name="T52" fmla="*/ 0 w 159"/>
                <a:gd name="T53" fmla="*/ 10 h 212"/>
                <a:gd name="T54" fmla="*/ 54 w 159"/>
                <a:gd name="T55" fmla="*/ 0 h 212"/>
                <a:gd name="T56" fmla="*/ 62 w 159"/>
                <a:gd name="T57" fmla="*/ 128 h 212"/>
                <a:gd name="T58" fmla="*/ 66 w 159"/>
                <a:gd name="T59" fmla="*/ 134 h 212"/>
                <a:gd name="T60" fmla="*/ 79 w 159"/>
                <a:gd name="T61" fmla="*/ 144 h 212"/>
                <a:gd name="T62" fmla="*/ 87 w 159"/>
                <a:gd name="T63" fmla="*/ 146 h 212"/>
                <a:gd name="T64" fmla="*/ 103 w 159"/>
                <a:gd name="T65" fmla="*/ 142 h 212"/>
                <a:gd name="T66" fmla="*/ 112 w 159"/>
                <a:gd name="T67" fmla="*/ 128 h 212"/>
                <a:gd name="T68" fmla="*/ 118 w 159"/>
                <a:gd name="T69" fmla="*/ 107 h 212"/>
                <a:gd name="T70" fmla="*/ 122 w 159"/>
                <a:gd name="T71" fmla="*/ 76 h 212"/>
                <a:gd name="T72" fmla="*/ 120 w 159"/>
                <a:gd name="T73" fmla="*/ 47 h 212"/>
                <a:gd name="T74" fmla="*/ 114 w 159"/>
                <a:gd name="T75" fmla="*/ 25 h 212"/>
                <a:gd name="T76" fmla="*/ 105 w 159"/>
                <a:gd name="T77" fmla="*/ 12 h 212"/>
                <a:gd name="T78" fmla="*/ 91 w 159"/>
                <a:gd name="T79" fmla="*/ 8 h 212"/>
                <a:gd name="T80" fmla="*/ 83 w 159"/>
                <a:gd name="T81" fmla="*/ 10 h 212"/>
                <a:gd name="T82" fmla="*/ 70 w 159"/>
                <a:gd name="T83" fmla="*/ 20 h 212"/>
                <a:gd name="T84" fmla="*/ 60 w 159"/>
                <a:gd name="T85" fmla="*/ 37 h 212"/>
                <a:gd name="T86" fmla="*/ 54 w 159"/>
                <a:gd name="T87" fmla="*/ 64 h 212"/>
                <a:gd name="T88" fmla="*/ 54 w 159"/>
                <a:gd name="T89" fmla="*/ 80 h 212"/>
                <a:gd name="T90" fmla="*/ 58 w 159"/>
                <a:gd name="T91" fmla="*/ 119 h 212"/>
                <a:gd name="T92" fmla="*/ 62 w 159"/>
                <a:gd name="T93" fmla="*/ 1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9" h="212">
                  <a:moveTo>
                    <a:pt x="54" y="22"/>
                  </a:moveTo>
                  <a:lnTo>
                    <a:pt x="54" y="22"/>
                  </a:lnTo>
                  <a:lnTo>
                    <a:pt x="64" y="12"/>
                  </a:lnTo>
                  <a:lnTo>
                    <a:pt x="76" y="4"/>
                  </a:lnTo>
                  <a:lnTo>
                    <a:pt x="87" y="0"/>
                  </a:lnTo>
                  <a:lnTo>
                    <a:pt x="99" y="0"/>
                  </a:lnTo>
                  <a:lnTo>
                    <a:pt x="99" y="0"/>
                  </a:lnTo>
                  <a:lnTo>
                    <a:pt x="112" y="0"/>
                  </a:lnTo>
                  <a:lnTo>
                    <a:pt x="124" y="4"/>
                  </a:lnTo>
                  <a:lnTo>
                    <a:pt x="136" y="10"/>
                  </a:lnTo>
                  <a:lnTo>
                    <a:pt x="143" y="18"/>
                  </a:lnTo>
                  <a:lnTo>
                    <a:pt x="149" y="29"/>
                  </a:lnTo>
                  <a:lnTo>
                    <a:pt x="155" y="41"/>
                  </a:lnTo>
                  <a:lnTo>
                    <a:pt x="157" y="56"/>
                  </a:lnTo>
                  <a:lnTo>
                    <a:pt x="159" y="72"/>
                  </a:lnTo>
                  <a:lnTo>
                    <a:pt x="159" y="72"/>
                  </a:lnTo>
                  <a:lnTo>
                    <a:pt x="157" y="91"/>
                  </a:lnTo>
                  <a:lnTo>
                    <a:pt x="153" y="107"/>
                  </a:lnTo>
                  <a:lnTo>
                    <a:pt x="149" y="120"/>
                  </a:lnTo>
                  <a:lnTo>
                    <a:pt x="142" y="132"/>
                  </a:lnTo>
                  <a:lnTo>
                    <a:pt x="142" y="132"/>
                  </a:lnTo>
                  <a:lnTo>
                    <a:pt x="132" y="142"/>
                  </a:lnTo>
                  <a:lnTo>
                    <a:pt x="120" y="148"/>
                  </a:lnTo>
                  <a:lnTo>
                    <a:pt x="109" y="152"/>
                  </a:lnTo>
                  <a:lnTo>
                    <a:pt x="93" y="153"/>
                  </a:lnTo>
                  <a:lnTo>
                    <a:pt x="93" y="153"/>
                  </a:lnTo>
                  <a:lnTo>
                    <a:pt x="83" y="152"/>
                  </a:lnTo>
                  <a:lnTo>
                    <a:pt x="74" y="150"/>
                  </a:lnTo>
                  <a:lnTo>
                    <a:pt x="64" y="146"/>
                  </a:lnTo>
                  <a:lnTo>
                    <a:pt x="54" y="138"/>
                  </a:lnTo>
                  <a:lnTo>
                    <a:pt x="54" y="177"/>
                  </a:lnTo>
                  <a:lnTo>
                    <a:pt x="54" y="177"/>
                  </a:lnTo>
                  <a:lnTo>
                    <a:pt x="56" y="192"/>
                  </a:lnTo>
                  <a:lnTo>
                    <a:pt x="56" y="196"/>
                  </a:lnTo>
                  <a:lnTo>
                    <a:pt x="58" y="200"/>
                  </a:lnTo>
                  <a:lnTo>
                    <a:pt x="62" y="202"/>
                  </a:lnTo>
                  <a:lnTo>
                    <a:pt x="66" y="204"/>
                  </a:lnTo>
                  <a:lnTo>
                    <a:pt x="77" y="204"/>
                  </a:lnTo>
                  <a:lnTo>
                    <a:pt x="77" y="212"/>
                  </a:lnTo>
                  <a:lnTo>
                    <a:pt x="0" y="212"/>
                  </a:lnTo>
                  <a:lnTo>
                    <a:pt x="0" y="204"/>
                  </a:lnTo>
                  <a:lnTo>
                    <a:pt x="0" y="204"/>
                  </a:lnTo>
                  <a:lnTo>
                    <a:pt x="11" y="204"/>
                  </a:lnTo>
                  <a:lnTo>
                    <a:pt x="15" y="202"/>
                  </a:lnTo>
                  <a:lnTo>
                    <a:pt x="17" y="200"/>
                  </a:lnTo>
                  <a:lnTo>
                    <a:pt x="21" y="192"/>
                  </a:lnTo>
                  <a:lnTo>
                    <a:pt x="21" y="177"/>
                  </a:lnTo>
                  <a:lnTo>
                    <a:pt x="21" y="37"/>
                  </a:lnTo>
                  <a:lnTo>
                    <a:pt x="21" y="37"/>
                  </a:lnTo>
                  <a:lnTo>
                    <a:pt x="21" y="23"/>
                  </a:lnTo>
                  <a:lnTo>
                    <a:pt x="17" y="16"/>
                  </a:lnTo>
                  <a:lnTo>
                    <a:pt x="15" y="12"/>
                  </a:lnTo>
                  <a:lnTo>
                    <a:pt x="11" y="12"/>
                  </a:lnTo>
                  <a:lnTo>
                    <a:pt x="0" y="10"/>
                  </a:lnTo>
                  <a:lnTo>
                    <a:pt x="0" y="4"/>
                  </a:lnTo>
                  <a:lnTo>
                    <a:pt x="54" y="0"/>
                  </a:lnTo>
                  <a:lnTo>
                    <a:pt x="54" y="22"/>
                  </a:lnTo>
                  <a:close/>
                  <a:moveTo>
                    <a:pt x="62" y="128"/>
                  </a:moveTo>
                  <a:lnTo>
                    <a:pt x="62" y="128"/>
                  </a:lnTo>
                  <a:lnTo>
                    <a:pt x="66" y="134"/>
                  </a:lnTo>
                  <a:lnTo>
                    <a:pt x="72" y="140"/>
                  </a:lnTo>
                  <a:lnTo>
                    <a:pt x="79" y="144"/>
                  </a:lnTo>
                  <a:lnTo>
                    <a:pt x="87" y="146"/>
                  </a:lnTo>
                  <a:lnTo>
                    <a:pt x="87" y="146"/>
                  </a:lnTo>
                  <a:lnTo>
                    <a:pt x="95" y="144"/>
                  </a:lnTo>
                  <a:lnTo>
                    <a:pt x="103" y="142"/>
                  </a:lnTo>
                  <a:lnTo>
                    <a:pt x="109" y="136"/>
                  </a:lnTo>
                  <a:lnTo>
                    <a:pt x="112" y="128"/>
                  </a:lnTo>
                  <a:lnTo>
                    <a:pt x="116" y="119"/>
                  </a:lnTo>
                  <a:lnTo>
                    <a:pt x="118" y="107"/>
                  </a:lnTo>
                  <a:lnTo>
                    <a:pt x="120" y="93"/>
                  </a:lnTo>
                  <a:lnTo>
                    <a:pt x="122" y="76"/>
                  </a:lnTo>
                  <a:lnTo>
                    <a:pt x="122" y="76"/>
                  </a:lnTo>
                  <a:lnTo>
                    <a:pt x="120" y="47"/>
                  </a:lnTo>
                  <a:lnTo>
                    <a:pt x="116" y="35"/>
                  </a:lnTo>
                  <a:lnTo>
                    <a:pt x="114" y="25"/>
                  </a:lnTo>
                  <a:lnTo>
                    <a:pt x="109" y="18"/>
                  </a:lnTo>
                  <a:lnTo>
                    <a:pt x="105" y="12"/>
                  </a:lnTo>
                  <a:lnTo>
                    <a:pt x="97" y="10"/>
                  </a:lnTo>
                  <a:lnTo>
                    <a:pt x="91" y="8"/>
                  </a:lnTo>
                  <a:lnTo>
                    <a:pt x="91" y="8"/>
                  </a:lnTo>
                  <a:lnTo>
                    <a:pt x="83" y="10"/>
                  </a:lnTo>
                  <a:lnTo>
                    <a:pt x="76" y="14"/>
                  </a:lnTo>
                  <a:lnTo>
                    <a:pt x="70" y="20"/>
                  </a:lnTo>
                  <a:lnTo>
                    <a:pt x="64" y="27"/>
                  </a:lnTo>
                  <a:lnTo>
                    <a:pt x="60" y="37"/>
                  </a:lnTo>
                  <a:lnTo>
                    <a:pt x="56" y="51"/>
                  </a:lnTo>
                  <a:lnTo>
                    <a:pt x="54" y="64"/>
                  </a:lnTo>
                  <a:lnTo>
                    <a:pt x="54" y="80"/>
                  </a:lnTo>
                  <a:lnTo>
                    <a:pt x="54" y="80"/>
                  </a:lnTo>
                  <a:lnTo>
                    <a:pt x="56" y="107"/>
                  </a:lnTo>
                  <a:lnTo>
                    <a:pt x="58" y="119"/>
                  </a:lnTo>
                  <a:lnTo>
                    <a:pt x="62" y="128"/>
                  </a:lnTo>
                  <a:lnTo>
                    <a:pt x="62"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3" name="Freeform 80">
              <a:extLst>
                <a:ext uri="{FF2B5EF4-FFF2-40B4-BE49-F238E27FC236}">
                  <a16:creationId xmlns:a16="http://schemas.microsoft.com/office/drawing/2014/main" id="{BC51C885-7DB7-4765-BB27-E35870D75CDF}"/>
                </a:ext>
              </a:extLst>
            </p:cNvPr>
            <p:cNvSpPr>
              <a:spLocks/>
            </p:cNvSpPr>
            <p:nvPr/>
          </p:nvSpPr>
          <p:spPr bwMode="auto">
            <a:xfrm>
              <a:off x="4451067" y="4770827"/>
              <a:ext cx="47775" cy="70967"/>
            </a:xfrm>
            <a:custGeom>
              <a:avLst/>
              <a:gdLst>
                <a:gd name="T0" fmla="*/ 11 w 103"/>
                <a:gd name="T1" fmla="*/ 101 h 153"/>
                <a:gd name="T2" fmla="*/ 15 w 103"/>
                <a:gd name="T3" fmla="*/ 117 h 153"/>
                <a:gd name="T4" fmla="*/ 21 w 103"/>
                <a:gd name="T5" fmla="*/ 130 h 153"/>
                <a:gd name="T6" fmla="*/ 35 w 103"/>
                <a:gd name="T7" fmla="*/ 142 h 153"/>
                <a:gd name="T8" fmla="*/ 52 w 103"/>
                <a:gd name="T9" fmla="*/ 148 h 153"/>
                <a:gd name="T10" fmla="*/ 64 w 103"/>
                <a:gd name="T11" fmla="*/ 146 h 153"/>
                <a:gd name="T12" fmla="*/ 77 w 103"/>
                <a:gd name="T13" fmla="*/ 132 h 153"/>
                <a:gd name="T14" fmla="*/ 79 w 103"/>
                <a:gd name="T15" fmla="*/ 122 h 153"/>
                <a:gd name="T16" fmla="*/ 72 w 103"/>
                <a:gd name="T17" fmla="*/ 105 h 153"/>
                <a:gd name="T18" fmla="*/ 41 w 103"/>
                <a:gd name="T19" fmla="*/ 88 h 153"/>
                <a:gd name="T20" fmla="*/ 21 w 103"/>
                <a:gd name="T21" fmla="*/ 78 h 153"/>
                <a:gd name="T22" fmla="*/ 9 w 103"/>
                <a:gd name="T23" fmla="*/ 68 h 153"/>
                <a:gd name="T24" fmla="*/ 2 w 103"/>
                <a:gd name="T25" fmla="*/ 56 h 153"/>
                <a:gd name="T26" fmla="*/ 0 w 103"/>
                <a:gd name="T27" fmla="*/ 43 h 153"/>
                <a:gd name="T28" fmla="*/ 0 w 103"/>
                <a:gd name="T29" fmla="*/ 33 h 153"/>
                <a:gd name="T30" fmla="*/ 8 w 103"/>
                <a:gd name="T31" fmla="*/ 18 h 153"/>
                <a:gd name="T32" fmla="*/ 21 w 103"/>
                <a:gd name="T33" fmla="*/ 6 h 153"/>
                <a:gd name="T34" fmla="*/ 41 w 103"/>
                <a:gd name="T35" fmla="*/ 0 h 153"/>
                <a:gd name="T36" fmla="*/ 52 w 103"/>
                <a:gd name="T37" fmla="*/ 0 h 153"/>
                <a:gd name="T38" fmla="*/ 72 w 103"/>
                <a:gd name="T39" fmla="*/ 2 h 153"/>
                <a:gd name="T40" fmla="*/ 83 w 103"/>
                <a:gd name="T41" fmla="*/ 4 h 153"/>
                <a:gd name="T42" fmla="*/ 97 w 103"/>
                <a:gd name="T43" fmla="*/ 0 h 153"/>
                <a:gd name="T44" fmla="*/ 83 w 103"/>
                <a:gd name="T45" fmla="*/ 49 h 153"/>
                <a:gd name="T46" fmla="*/ 81 w 103"/>
                <a:gd name="T47" fmla="*/ 31 h 153"/>
                <a:gd name="T48" fmla="*/ 74 w 103"/>
                <a:gd name="T49" fmla="*/ 18 h 153"/>
                <a:gd name="T50" fmla="*/ 64 w 103"/>
                <a:gd name="T51" fmla="*/ 8 h 153"/>
                <a:gd name="T52" fmla="*/ 50 w 103"/>
                <a:gd name="T53" fmla="*/ 6 h 153"/>
                <a:gd name="T54" fmla="*/ 41 w 103"/>
                <a:gd name="T55" fmla="*/ 8 h 153"/>
                <a:gd name="T56" fmla="*/ 27 w 103"/>
                <a:gd name="T57" fmla="*/ 20 h 153"/>
                <a:gd name="T58" fmla="*/ 25 w 103"/>
                <a:gd name="T59" fmla="*/ 29 h 153"/>
                <a:gd name="T60" fmla="*/ 27 w 103"/>
                <a:gd name="T61" fmla="*/ 39 h 153"/>
                <a:gd name="T62" fmla="*/ 35 w 103"/>
                <a:gd name="T63" fmla="*/ 47 h 153"/>
                <a:gd name="T64" fmla="*/ 66 w 103"/>
                <a:gd name="T65" fmla="*/ 62 h 153"/>
                <a:gd name="T66" fmla="*/ 83 w 103"/>
                <a:gd name="T67" fmla="*/ 72 h 153"/>
                <a:gd name="T68" fmla="*/ 99 w 103"/>
                <a:gd name="T69" fmla="*/ 88 h 153"/>
                <a:gd name="T70" fmla="*/ 103 w 103"/>
                <a:gd name="T71" fmla="*/ 107 h 153"/>
                <a:gd name="T72" fmla="*/ 103 w 103"/>
                <a:gd name="T73" fmla="*/ 117 h 153"/>
                <a:gd name="T74" fmla="*/ 95 w 103"/>
                <a:gd name="T75" fmla="*/ 134 h 153"/>
                <a:gd name="T76" fmla="*/ 83 w 103"/>
                <a:gd name="T77" fmla="*/ 146 h 153"/>
                <a:gd name="T78" fmla="*/ 64 w 103"/>
                <a:gd name="T79" fmla="*/ 153 h 153"/>
                <a:gd name="T80" fmla="*/ 52 w 103"/>
                <a:gd name="T81" fmla="*/ 153 h 153"/>
                <a:gd name="T82" fmla="*/ 25 w 103"/>
                <a:gd name="T83" fmla="*/ 150 h 153"/>
                <a:gd name="T84" fmla="*/ 13 w 103"/>
                <a:gd name="T85" fmla="*/ 150 h 153"/>
                <a:gd name="T86" fmla="*/ 0 w 103"/>
                <a:gd name="T87" fmla="*/ 15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3" h="153">
                  <a:moveTo>
                    <a:pt x="2" y="101"/>
                  </a:moveTo>
                  <a:lnTo>
                    <a:pt x="11" y="101"/>
                  </a:lnTo>
                  <a:lnTo>
                    <a:pt x="11" y="101"/>
                  </a:lnTo>
                  <a:lnTo>
                    <a:pt x="15" y="117"/>
                  </a:lnTo>
                  <a:lnTo>
                    <a:pt x="21" y="130"/>
                  </a:lnTo>
                  <a:lnTo>
                    <a:pt x="21" y="130"/>
                  </a:lnTo>
                  <a:lnTo>
                    <a:pt x="27" y="138"/>
                  </a:lnTo>
                  <a:lnTo>
                    <a:pt x="35" y="142"/>
                  </a:lnTo>
                  <a:lnTo>
                    <a:pt x="42" y="146"/>
                  </a:lnTo>
                  <a:lnTo>
                    <a:pt x="52" y="148"/>
                  </a:lnTo>
                  <a:lnTo>
                    <a:pt x="52" y="148"/>
                  </a:lnTo>
                  <a:lnTo>
                    <a:pt x="64" y="146"/>
                  </a:lnTo>
                  <a:lnTo>
                    <a:pt x="72" y="140"/>
                  </a:lnTo>
                  <a:lnTo>
                    <a:pt x="77" y="132"/>
                  </a:lnTo>
                  <a:lnTo>
                    <a:pt x="79" y="122"/>
                  </a:lnTo>
                  <a:lnTo>
                    <a:pt x="79" y="122"/>
                  </a:lnTo>
                  <a:lnTo>
                    <a:pt x="77" y="113"/>
                  </a:lnTo>
                  <a:lnTo>
                    <a:pt x="72" y="105"/>
                  </a:lnTo>
                  <a:lnTo>
                    <a:pt x="60" y="97"/>
                  </a:lnTo>
                  <a:lnTo>
                    <a:pt x="41" y="88"/>
                  </a:lnTo>
                  <a:lnTo>
                    <a:pt x="41" y="88"/>
                  </a:lnTo>
                  <a:lnTo>
                    <a:pt x="21" y="78"/>
                  </a:lnTo>
                  <a:lnTo>
                    <a:pt x="9" y="68"/>
                  </a:lnTo>
                  <a:lnTo>
                    <a:pt x="9" y="68"/>
                  </a:lnTo>
                  <a:lnTo>
                    <a:pt x="6" y="64"/>
                  </a:lnTo>
                  <a:lnTo>
                    <a:pt x="2" y="56"/>
                  </a:lnTo>
                  <a:lnTo>
                    <a:pt x="0" y="51"/>
                  </a:lnTo>
                  <a:lnTo>
                    <a:pt x="0" y="43"/>
                  </a:lnTo>
                  <a:lnTo>
                    <a:pt x="0" y="43"/>
                  </a:lnTo>
                  <a:lnTo>
                    <a:pt x="0" y="33"/>
                  </a:lnTo>
                  <a:lnTo>
                    <a:pt x="4" y="25"/>
                  </a:lnTo>
                  <a:lnTo>
                    <a:pt x="8" y="18"/>
                  </a:lnTo>
                  <a:lnTo>
                    <a:pt x="13" y="12"/>
                  </a:lnTo>
                  <a:lnTo>
                    <a:pt x="21" y="6"/>
                  </a:lnTo>
                  <a:lnTo>
                    <a:pt x="31" y="2"/>
                  </a:lnTo>
                  <a:lnTo>
                    <a:pt x="41" y="0"/>
                  </a:lnTo>
                  <a:lnTo>
                    <a:pt x="52" y="0"/>
                  </a:lnTo>
                  <a:lnTo>
                    <a:pt x="52" y="0"/>
                  </a:lnTo>
                  <a:lnTo>
                    <a:pt x="72" y="2"/>
                  </a:lnTo>
                  <a:lnTo>
                    <a:pt x="72" y="2"/>
                  </a:lnTo>
                  <a:lnTo>
                    <a:pt x="83" y="4"/>
                  </a:lnTo>
                  <a:lnTo>
                    <a:pt x="83" y="4"/>
                  </a:lnTo>
                  <a:lnTo>
                    <a:pt x="89" y="2"/>
                  </a:lnTo>
                  <a:lnTo>
                    <a:pt x="97" y="0"/>
                  </a:lnTo>
                  <a:lnTo>
                    <a:pt x="95" y="49"/>
                  </a:lnTo>
                  <a:lnTo>
                    <a:pt x="83" y="49"/>
                  </a:lnTo>
                  <a:lnTo>
                    <a:pt x="83" y="49"/>
                  </a:lnTo>
                  <a:lnTo>
                    <a:pt x="81" y="31"/>
                  </a:lnTo>
                  <a:lnTo>
                    <a:pt x="77" y="23"/>
                  </a:lnTo>
                  <a:lnTo>
                    <a:pt x="74" y="18"/>
                  </a:lnTo>
                  <a:lnTo>
                    <a:pt x="70" y="12"/>
                  </a:lnTo>
                  <a:lnTo>
                    <a:pt x="64" y="8"/>
                  </a:lnTo>
                  <a:lnTo>
                    <a:pt x="58" y="6"/>
                  </a:lnTo>
                  <a:lnTo>
                    <a:pt x="50" y="6"/>
                  </a:lnTo>
                  <a:lnTo>
                    <a:pt x="50" y="6"/>
                  </a:lnTo>
                  <a:lnTo>
                    <a:pt x="41" y="8"/>
                  </a:lnTo>
                  <a:lnTo>
                    <a:pt x="33" y="12"/>
                  </a:lnTo>
                  <a:lnTo>
                    <a:pt x="27" y="20"/>
                  </a:lnTo>
                  <a:lnTo>
                    <a:pt x="25" y="29"/>
                  </a:lnTo>
                  <a:lnTo>
                    <a:pt x="25" y="29"/>
                  </a:lnTo>
                  <a:lnTo>
                    <a:pt x="25" y="33"/>
                  </a:lnTo>
                  <a:lnTo>
                    <a:pt x="27" y="39"/>
                  </a:lnTo>
                  <a:lnTo>
                    <a:pt x="35" y="47"/>
                  </a:lnTo>
                  <a:lnTo>
                    <a:pt x="35" y="47"/>
                  </a:lnTo>
                  <a:lnTo>
                    <a:pt x="42" y="51"/>
                  </a:lnTo>
                  <a:lnTo>
                    <a:pt x="66" y="62"/>
                  </a:lnTo>
                  <a:lnTo>
                    <a:pt x="66" y="62"/>
                  </a:lnTo>
                  <a:lnTo>
                    <a:pt x="83" y="72"/>
                  </a:lnTo>
                  <a:lnTo>
                    <a:pt x="95" y="82"/>
                  </a:lnTo>
                  <a:lnTo>
                    <a:pt x="99" y="88"/>
                  </a:lnTo>
                  <a:lnTo>
                    <a:pt x="101" y="93"/>
                  </a:lnTo>
                  <a:lnTo>
                    <a:pt x="103" y="107"/>
                  </a:lnTo>
                  <a:lnTo>
                    <a:pt x="103" y="107"/>
                  </a:lnTo>
                  <a:lnTo>
                    <a:pt x="103" y="117"/>
                  </a:lnTo>
                  <a:lnTo>
                    <a:pt x="99" y="126"/>
                  </a:lnTo>
                  <a:lnTo>
                    <a:pt x="95" y="134"/>
                  </a:lnTo>
                  <a:lnTo>
                    <a:pt x="89" y="142"/>
                  </a:lnTo>
                  <a:lnTo>
                    <a:pt x="83" y="146"/>
                  </a:lnTo>
                  <a:lnTo>
                    <a:pt x="74" y="150"/>
                  </a:lnTo>
                  <a:lnTo>
                    <a:pt x="64" y="153"/>
                  </a:lnTo>
                  <a:lnTo>
                    <a:pt x="52" y="153"/>
                  </a:lnTo>
                  <a:lnTo>
                    <a:pt x="52" y="153"/>
                  </a:lnTo>
                  <a:lnTo>
                    <a:pt x="42" y="153"/>
                  </a:lnTo>
                  <a:lnTo>
                    <a:pt x="25" y="150"/>
                  </a:lnTo>
                  <a:lnTo>
                    <a:pt x="25" y="150"/>
                  </a:lnTo>
                  <a:lnTo>
                    <a:pt x="13" y="150"/>
                  </a:lnTo>
                  <a:lnTo>
                    <a:pt x="13" y="150"/>
                  </a:lnTo>
                  <a:lnTo>
                    <a:pt x="0" y="152"/>
                  </a:lnTo>
                  <a:lnTo>
                    <a:pt x="2"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Tree>
    <p:extLst>
      <p:ext uri="{BB962C8B-B14F-4D97-AF65-F5344CB8AC3E}">
        <p14:creationId xmlns:p14="http://schemas.microsoft.com/office/powerpoint/2010/main" val="1265241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5. </a:t>
            </a:r>
            <a:r>
              <a:rPr lang="ja-JP" altLang="en-US"/>
              <a:t>キャプション（大）</a:t>
            </a:r>
            <a:endParaRPr kumimoji="1" lang="ja-JP" altLang="en-US" dirty="0"/>
          </a:p>
        </p:txBody>
      </p:sp>
      <p:sp>
        <p:nvSpPr>
          <p:cNvPr id="5" name="スライド番号プレースホルダー 4"/>
          <p:cNvSpPr>
            <a:spLocks noGrp="1"/>
          </p:cNvSpPr>
          <p:nvPr>
            <p:ph type="sldNum" sz="quarter" idx="4"/>
          </p:nvPr>
        </p:nvSpPr>
        <p:spPr/>
        <p:txBody>
          <a:bodyPr/>
          <a:lstStyle/>
          <a:p>
            <a:fld id="{FB3508C7-2FE0-4945-9CBD-863E05F850D2}" type="slidenum">
              <a:rPr lang="ja-JP" altLang="en-US" smtClean="0"/>
              <a:pPr/>
              <a:t>9</a:t>
            </a:fld>
            <a:endParaRPr lang="ja-JP" altLang="en-US" dirty="0"/>
          </a:p>
        </p:txBody>
      </p:sp>
      <p:sp>
        <p:nvSpPr>
          <p:cNvPr id="20" name="AutoShape 3">
            <a:extLst>
              <a:ext uri="{FF2B5EF4-FFF2-40B4-BE49-F238E27FC236}">
                <a16:creationId xmlns:a16="http://schemas.microsoft.com/office/drawing/2014/main" id="{6A45F712-96A1-9146-8843-69006FAF5A8A}"/>
              </a:ext>
            </a:extLst>
          </p:cNvPr>
          <p:cNvSpPr>
            <a:spLocks noChangeArrowheads="1"/>
          </p:cNvSpPr>
          <p:nvPr/>
        </p:nvSpPr>
        <p:spPr bwMode="gray">
          <a:xfrm>
            <a:off x="810130" y="1880828"/>
            <a:ext cx="2378674" cy="651121"/>
          </a:xfrm>
          <a:prstGeom prst="roundRect">
            <a:avLst>
              <a:gd name="adj" fmla="val 6894"/>
            </a:avLst>
          </a:prstGeom>
          <a:noFill/>
          <a:ln w="6350">
            <a:solidFill>
              <a:schemeClr val="tx1"/>
            </a:solidFill>
          </a:ln>
          <a:effectLst/>
        </p:spPr>
        <p:txBody>
          <a:bodyPr wrap="square" lIns="251999" tIns="144000" rIns="251999" bIns="108000" anchor="ctr" anchorCtr="0">
            <a:spAutoFit/>
          </a:bodyPr>
          <a:lstStyle/>
          <a:p>
            <a:pPr lvl="0" algn="ctr">
              <a:lnSpc>
                <a:spcPct val="110000"/>
              </a:lnSpc>
            </a:pPr>
            <a:r>
              <a:rPr lang="ja-JP" altLang="en-US" sz="2200">
                <a:latin typeface="+mj-ea"/>
                <a:ea typeface="+mj-ea"/>
                <a:cs typeface="メイリオ" pitchFamily="50" charset="-128"/>
              </a:rPr>
              <a:t>キャプション</a:t>
            </a:r>
            <a:endParaRPr lang="en-US" altLang="ja-JP" sz="2200" dirty="0">
              <a:latin typeface="+mj-ea"/>
              <a:ea typeface="+mj-ea"/>
              <a:cs typeface="メイリオ" pitchFamily="50" charset="-128"/>
            </a:endParaRPr>
          </a:p>
        </p:txBody>
      </p:sp>
      <p:sp>
        <p:nvSpPr>
          <p:cNvPr id="21" name="AutoShape 3">
            <a:extLst>
              <a:ext uri="{FF2B5EF4-FFF2-40B4-BE49-F238E27FC236}">
                <a16:creationId xmlns:a16="http://schemas.microsoft.com/office/drawing/2014/main" id="{B1A4622B-A40F-764F-9D75-F53D36AAAF52}"/>
              </a:ext>
            </a:extLst>
          </p:cNvPr>
          <p:cNvSpPr>
            <a:spLocks noChangeArrowheads="1"/>
          </p:cNvSpPr>
          <p:nvPr/>
        </p:nvSpPr>
        <p:spPr bwMode="gray">
          <a:xfrm>
            <a:off x="3764868" y="1880828"/>
            <a:ext cx="2378012" cy="651121"/>
          </a:xfrm>
          <a:prstGeom prst="roundRect">
            <a:avLst>
              <a:gd name="adj" fmla="val 6894"/>
            </a:avLst>
          </a:prstGeom>
          <a:noFill/>
          <a:ln w="6350">
            <a:solidFill>
              <a:schemeClr val="tx2"/>
            </a:solidFill>
          </a:ln>
          <a:effectLst/>
        </p:spPr>
        <p:txBody>
          <a:bodyPr wrap="square" lIns="251999" tIns="144000" rIns="251999" bIns="108000" anchor="ctr" anchorCtr="0">
            <a:spAutoFit/>
          </a:bodyPr>
          <a:lstStyle/>
          <a:p>
            <a:pPr lvl="0" algn="ctr">
              <a:lnSpc>
                <a:spcPct val="110000"/>
              </a:lnSpc>
            </a:pPr>
            <a:r>
              <a:rPr lang="ja-JP" altLang="en-US" sz="2200" dirty="0">
                <a:solidFill>
                  <a:schemeClr val="tx2"/>
                </a:solidFill>
                <a:latin typeface="+mj-ea"/>
                <a:ea typeface="+mj-ea"/>
                <a:cs typeface="メイリオ" pitchFamily="50" charset="-128"/>
              </a:rPr>
              <a:t>キャプション</a:t>
            </a:r>
            <a:endParaRPr lang="en-US" altLang="ja-JP" sz="2200" dirty="0">
              <a:solidFill>
                <a:schemeClr val="tx2"/>
              </a:solidFill>
              <a:latin typeface="+mj-ea"/>
              <a:ea typeface="+mj-ea"/>
              <a:cs typeface="メイリオ" pitchFamily="50" charset="-128"/>
            </a:endParaRPr>
          </a:p>
        </p:txBody>
      </p:sp>
      <p:sp>
        <p:nvSpPr>
          <p:cNvPr id="25" name="AutoShape 3">
            <a:extLst>
              <a:ext uri="{FF2B5EF4-FFF2-40B4-BE49-F238E27FC236}">
                <a16:creationId xmlns:a16="http://schemas.microsoft.com/office/drawing/2014/main" id="{E20C3A6F-BF3B-064A-AD86-1CEA11F94B3A}"/>
              </a:ext>
            </a:extLst>
          </p:cNvPr>
          <p:cNvSpPr>
            <a:spLocks noChangeArrowheads="1"/>
          </p:cNvSpPr>
          <p:nvPr/>
        </p:nvSpPr>
        <p:spPr bwMode="gray">
          <a:xfrm>
            <a:off x="6714526" y="1880828"/>
            <a:ext cx="2378934" cy="651121"/>
          </a:xfrm>
          <a:prstGeom prst="roundRect">
            <a:avLst>
              <a:gd name="adj" fmla="val 6894"/>
            </a:avLst>
          </a:prstGeom>
          <a:noFill/>
          <a:ln w="6350">
            <a:solidFill>
              <a:schemeClr val="accent3"/>
            </a:solidFill>
          </a:ln>
          <a:effectLst/>
        </p:spPr>
        <p:txBody>
          <a:bodyPr wrap="square" lIns="251999" tIns="144000" rIns="251999" bIns="108000" anchor="ctr" anchorCtr="0">
            <a:spAutoFit/>
          </a:bodyPr>
          <a:lstStyle/>
          <a:p>
            <a:pPr lvl="0" algn="ctr">
              <a:lnSpc>
                <a:spcPct val="110000"/>
              </a:lnSpc>
            </a:pPr>
            <a:r>
              <a:rPr lang="ja-JP" altLang="en-US" sz="2200" dirty="0">
                <a:solidFill>
                  <a:schemeClr val="accent3"/>
                </a:solidFill>
                <a:latin typeface="+mj-ea"/>
                <a:ea typeface="+mj-ea"/>
                <a:cs typeface="メイリオ" pitchFamily="50" charset="-128"/>
              </a:rPr>
              <a:t>キャプション</a:t>
            </a:r>
            <a:endParaRPr lang="en-US" altLang="ja-JP" sz="2200" dirty="0">
              <a:solidFill>
                <a:schemeClr val="accent3"/>
              </a:solidFill>
              <a:latin typeface="+mj-ea"/>
              <a:ea typeface="+mj-ea"/>
              <a:cs typeface="メイリオ" pitchFamily="50" charset="-128"/>
            </a:endParaRPr>
          </a:p>
        </p:txBody>
      </p:sp>
      <p:sp>
        <p:nvSpPr>
          <p:cNvPr id="26" name="AutoShape 3">
            <a:extLst>
              <a:ext uri="{FF2B5EF4-FFF2-40B4-BE49-F238E27FC236}">
                <a16:creationId xmlns:a16="http://schemas.microsoft.com/office/drawing/2014/main" id="{412CE462-90AB-FE4B-8D46-FAB465D413D8}"/>
              </a:ext>
            </a:extLst>
          </p:cNvPr>
          <p:cNvSpPr>
            <a:spLocks noChangeArrowheads="1"/>
          </p:cNvSpPr>
          <p:nvPr/>
        </p:nvSpPr>
        <p:spPr bwMode="gray">
          <a:xfrm>
            <a:off x="810130" y="3104187"/>
            <a:ext cx="2378674" cy="651121"/>
          </a:xfrm>
          <a:prstGeom prst="roundRect">
            <a:avLst>
              <a:gd name="adj" fmla="val 6894"/>
            </a:avLst>
          </a:prstGeom>
          <a:solidFill>
            <a:schemeClr val="bg1">
              <a:lumMod val="95000"/>
            </a:schemeClr>
          </a:solidFill>
          <a:ln w="6350">
            <a:solidFill>
              <a:schemeClr val="tx1"/>
            </a:solidFill>
          </a:ln>
          <a:effectLst/>
        </p:spPr>
        <p:txBody>
          <a:bodyPr wrap="square" lIns="251999" tIns="144000" rIns="251999" bIns="108000" anchor="ctr" anchorCtr="0">
            <a:spAutoFit/>
          </a:bodyPr>
          <a:lstStyle/>
          <a:p>
            <a:pPr lvl="0" algn="ctr">
              <a:lnSpc>
                <a:spcPct val="110000"/>
              </a:lnSpc>
            </a:pPr>
            <a:r>
              <a:rPr lang="ja-JP" altLang="en-US" sz="2200" dirty="0">
                <a:latin typeface="+mj-ea"/>
                <a:ea typeface="+mj-ea"/>
                <a:cs typeface="メイリオ" pitchFamily="50" charset="-128"/>
              </a:rPr>
              <a:t>キャプション</a:t>
            </a:r>
            <a:endParaRPr lang="en-US" altLang="ja-JP" sz="2200" dirty="0">
              <a:latin typeface="+mj-ea"/>
              <a:ea typeface="+mj-ea"/>
              <a:cs typeface="メイリオ" pitchFamily="50" charset="-128"/>
            </a:endParaRPr>
          </a:p>
        </p:txBody>
      </p:sp>
      <p:sp>
        <p:nvSpPr>
          <p:cNvPr id="27" name="AutoShape 3">
            <a:extLst>
              <a:ext uri="{FF2B5EF4-FFF2-40B4-BE49-F238E27FC236}">
                <a16:creationId xmlns:a16="http://schemas.microsoft.com/office/drawing/2014/main" id="{71C36A70-5DB7-D240-9491-84F0CAE9C8C2}"/>
              </a:ext>
            </a:extLst>
          </p:cNvPr>
          <p:cNvSpPr>
            <a:spLocks noChangeArrowheads="1"/>
          </p:cNvSpPr>
          <p:nvPr/>
        </p:nvSpPr>
        <p:spPr bwMode="gray">
          <a:xfrm>
            <a:off x="3764868" y="3104187"/>
            <a:ext cx="2378012" cy="651121"/>
          </a:xfrm>
          <a:prstGeom prst="roundRect">
            <a:avLst>
              <a:gd name="adj" fmla="val 6894"/>
            </a:avLst>
          </a:prstGeom>
          <a:solidFill>
            <a:schemeClr val="bg2"/>
          </a:solidFill>
          <a:ln w="6350">
            <a:solidFill>
              <a:schemeClr val="tx2"/>
            </a:solidFill>
          </a:ln>
          <a:effectLst/>
        </p:spPr>
        <p:txBody>
          <a:bodyPr wrap="square" lIns="251999" tIns="144000" rIns="251999" bIns="108000" anchor="ctr" anchorCtr="0">
            <a:spAutoFit/>
          </a:bodyPr>
          <a:lstStyle/>
          <a:p>
            <a:pPr lvl="0" algn="ctr">
              <a:lnSpc>
                <a:spcPct val="110000"/>
              </a:lnSpc>
            </a:pPr>
            <a:r>
              <a:rPr lang="ja-JP" altLang="en-US" sz="2200" dirty="0">
                <a:solidFill>
                  <a:schemeClr val="tx2"/>
                </a:solidFill>
                <a:latin typeface="+mj-ea"/>
                <a:ea typeface="+mj-ea"/>
                <a:cs typeface="メイリオ" pitchFamily="50" charset="-128"/>
              </a:rPr>
              <a:t>キャプション</a:t>
            </a:r>
            <a:endParaRPr lang="en-US" altLang="ja-JP" sz="2200" dirty="0">
              <a:solidFill>
                <a:schemeClr val="tx2"/>
              </a:solidFill>
              <a:latin typeface="+mj-ea"/>
              <a:ea typeface="+mj-ea"/>
              <a:cs typeface="メイリオ" pitchFamily="50" charset="-128"/>
            </a:endParaRPr>
          </a:p>
        </p:txBody>
      </p:sp>
      <p:sp>
        <p:nvSpPr>
          <p:cNvPr id="28" name="AutoShape 3">
            <a:extLst>
              <a:ext uri="{FF2B5EF4-FFF2-40B4-BE49-F238E27FC236}">
                <a16:creationId xmlns:a16="http://schemas.microsoft.com/office/drawing/2014/main" id="{5C6E83C9-0225-1D43-8511-5E7BB0DDFD1A}"/>
              </a:ext>
            </a:extLst>
          </p:cNvPr>
          <p:cNvSpPr>
            <a:spLocks noChangeArrowheads="1"/>
          </p:cNvSpPr>
          <p:nvPr/>
        </p:nvSpPr>
        <p:spPr bwMode="gray">
          <a:xfrm>
            <a:off x="6714526" y="3104187"/>
            <a:ext cx="2378934" cy="651121"/>
          </a:xfrm>
          <a:prstGeom prst="roundRect">
            <a:avLst>
              <a:gd name="adj" fmla="val 6894"/>
            </a:avLst>
          </a:prstGeom>
          <a:solidFill>
            <a:schemeClr val="accent4">
              <a:lumMod val="20000"/>
              <a:lumOff val="80000"/>
            </a:schemeClr>
          </a:solidFill>
          <a:ln w="6350">
            <a:solidFill>
              <a:schemeClr val="accent3"/>
            </a:solidFill>
          </a:ln>
          <a:effectLst/>
        </p:spPr>
        <p:txBody>
          <a:bodyPr wrap="square" lIns="251999" tIns="144000" rIns="251999" bIns="108000" anchor="ctr" anchorCtr="0">
            <a:spAutoFit/>
          </a:bodyPr>
          <a:lstStyle/>
          <a:p>
            <a:pPr lvl="0" algn="ctr">
              <a:lnSpc>
                <a:spcPct val="110000"/>
              </a:lnSpc>
            </a:pPr>
            <a:r>
              <a:rPr lang="ja-JP" altLang="en-US" sz="2200" dirty="0">
                <a:solidFill>
                  <a:schemeClr val="accent3"/>
                </a:solidFill>
                <a:latin typeface="+mj-ea"/>
                <a:ea typeface="+mj-ea"/>
                <a:cs typeface="メイリオ" pitchFamily="50" charset="-128"/>
              </a:rPr>
              <a:t>キャプション</a:t>
            </a:r>
            <a:endParaRPr lang="en-US" altLang="ja-JP" sz="2200" dirty="0">
              <a:solidFill>
                <a:schemeClr val="accent3"/>
              </a:solidFill>
              <a:latin typeface="+mj-ea"/>
              <a:ea typeface="+mj-ea"/>
              <a:cs typeface="メイリオ" pitchFamily="50" charset="-128"/>
            </a:endParaRPr>
          </a:p>
        </p:txBody>
      </p:sp>
      <p:sp>
        <p:nvSpPr>
          <p:cNvPr id="29" name="AutoShape 3">
            <a:extLst>
              <a:ext uri="{FF2B5EF4-FFF2-40B4-BE49-F238E27FC236}">
                <a16:creationId xmlns:a16="http://schemas.microsoft.com/office/drawing/2014/main" id="{C5CD00F9-2C3D-F24D-BE3C-7F20DC28AEE4}"/>
              </a:ext>
            </a:extLst>
          </p:cNvPr>
          <p:cNvSpPr>
            <a:spLocks noChangeArrowheads="1"/>
          </p:cNvSpPr>
          <p:nvPr/>
        </p:nvSpPr>
        <p:spPr bwMode="gray">
          <a:xfrm>
            <a:off x="810130" y="4326051"/>
            <a:ext cx="2378674" cy="651121"/>
          </a:xfrm>
          <a:prstGeom prst="roundRect">
            <a:avLst>
              <a:gd name="adj" fmla="val 6894"/>
            </a:avLst>
          </a:prstGeom>
          <a:solidFill>
            <a:schemeClr val="tx1"/>
          </a:solidFill>
          <a:ln w="6350">
            <a:noFill/>
          </a:ln>
          <a:effectLst/>
        </p:spPr>
        <p:txBody>
          <a:bodyPr wrap="square" lIns="251999" tIns="144000" rIns="251999" bIns="108000" anchor="ctr" anchorCtr="0">
            <a:spAutoFit/>
          </a:bodyPr>
          <a:lstStyle/>
          <a:p>
            <a:pPr lvl="0" algn="ctr">
              <a:lnSpc>
                <a:spcPct val="110000"/>
              </a:lnSpc>
            </a:pPr>
            <a:r>
              <a:rPr lang="ja-JP" altLang="en-US" sz="2200" dirty="0">
                <a:solidFill>
                  <a:schemeClr val="bg1"/>
                </a:solidFill>
                <a:latin typeface="+mj-ea"/>
                <a:ea typeface="+mj-ea"/>
                <a:cs typeface="メイリオ" pitchFamily="50" charset="-128"/>
              </a:rPr>
              <a:t>キャプション</a:t>
            </a:r>
            <a:endParaRPr lang="en-US" altLang="ja-JP" sz="2200" dirty="0">
              <a:solidFill>
                <a:schemeClr val="bg1"/>
              </a:solidFill>
              <a:latin typeface="+mj-ea"/>
              <a:ea typeface="+mj-ea"/>
              <a:cs typeface="メイリオ" pitchFamily="50" charset="-128"/>
            </a:endParaRPr>
          </a:p>
        </p:txBody>
      </p:sp>
      <p:sp>
        <p:nvSpPr>
          <p:cNvPr id="30" name="AutoShape 3">
            <a:extLst>
              <a:ext uri="{FF2B5EF4-FFF2-40B4-BE49-F238E27FC236}">
                <a16:creationId xmlns:a16="http://schemas.microsoft.com/office/drawing/2014/main" id="{D184CED2-CEB5-EE47-A10B-9F4CC12B42E7}"/>
              </a:ext>
            </a:extLst>
          </p:cNvPr>
          <p:cNvSpPr>
            <a:spLocks noChangeArrowheads="1"/>
          </p:cNvSpPr>
          <p:nvPr/>
        </p:nvSpPr>
        <p:spPr bwMode="gray">
          <a:xfrm>
            <a:off x="3764868" y="4326051"/>
            <a:ext cx="2378012" cy="651121"/>
          </a:xfrm>
          <a:prstGeom prst="roundRect">
            <a:avLst>
              <a:gd name="adj" fmla="val 6894"/>
            </a:avLst>
          </a:prstGeom>
          <a:solidFill>
            <a:schemeClr val="tx2"/>
          </a:solidFill>
          <a:ln w="6350">
            <a:noFill/>
          </a:ln>
          <a:effectLst/>
        </p:spPr>
        <p:txBody>
          <a:bodyPr wrap="square" lIns="251999" tIns="144000" rIns="251999" bIns="108000" anchor="ctr" anchorCtr="0">
            <a:spAutoFit/>
          </a:bodyPr>
          <a:lstStyle/>
          <a:p>
            <a:pPr lvl="0" algn="ctr">
              <a:lnSpc>
                <a:spcPct val="110000"/>
              </a:lnSpc>
            </a:pPr>
            <a:r>
              <a:rPr lang="ja-JP" altLang="en-US" sz="2200">
                <a:solidFill>
                  <a:schemeClr val="bg1"/>
                </a:solidFill>
                <a:latin typeface="+mj-ea"/>
                <a:ea typeface="+mj-ea"/>
                <a:cs typeface="メイリオ" pitchFamily="50" charset="-128"/>
              </a:rPr>
              <a:t>キャプション</a:t>
            </a:r>
            <a:endParaRPr lang="en-US" altLang="ja-JP" sz="2200" dirty="0">
              <a:solidFill>
                <a:schemeClr val="bg1"/>
              </a:solidFill>
              <a:latin typeface="+mj-ea"/>
              <a:ea typeface="+mj-ea"/>
              <a:cs typeface="メイリオ" pitchFamily="50" charset="-128"/>
            </a:endParaRPr>
          </a:p>
        </p:txBody>
      </p:sp>
      <p:sp>
        <p:nvSpPr>
          <p:cNvPr id="31" name="AutoShape 3">
            <a:extLst>
              <a:ext uri="{FF2B5EF4-FFF2-40B4-BE49-F238E27FC236}">
                <a16:creationId xmlns:a16="http://schemas.microsoft.com/office/drawing/2014/main" id="{B8385D7A-62B3-A84D-B4CB-A11597982444}"/>
              </a:ext>
            </a:extLst>
          </p:cNvPr>
          <p:cNvSpPr>
            <a:spLocks noChangeArrowheads="1"/>
          </p:cNvSpPr>
          <p:nvPr/>
        </p:nvSpPr>
        <p:spPr bwMode="gray">
          <a:xfrm>
            <a:off x="6714526" y="4326051"/>
            <a:ext cx="2378934" cy="651121"/>
          </a:xfrm>
          <a:prstGeom prst="roundRect">
            <a:avLst>
              <a:gd name="adj" fmla="val 6894"/>
            </a:avLst>
          </a:prstGeom>
          <a:solidFill>
            <a:schemeClr val="accent3"/>
          </a:solidFill>
          <a:ln>
            <a:noFill/>
          </a:ln>
          <a:effectLst/>
        </p:spPr>
        <p:txBody>
          <a:bodyPr wrap="square" lIns="251999" tIns="144000" rIns="251999" bIns="108000" anchor="ctr" anchorCtr="0">
            <a:spAutoFit/>
          </a:bodyPr>
          <a:lstStyle/>
          <a:p>
            <a:pPr lvl="0" algn="ctr">
              <a:lnSpc>
                <a:spcPct val="110000"/>
              </a:lnSpc>
            </a:pPr>
            <a:r>
              <a:rPr lang="ja-JP" altLang="en-US" sz="2200" dirty="0">
                <a:solidFill>
                  <a:schemeClr val="bg1"/>
                </a:solidFill>
                <a:latin typeface="+mj-ea"/>
                <a:ea typeface="+mj-ea"/>
                <a:cs typeface="メイリオ" pitchFamily="50" charset="-128"/>
              </a:rPr>
              <a:t>キャプション</a:t>
            </a:r>
            <a:endParaRPr lang="en-US" altLang="ja-JP" sz="2200" dirty="0">
              <a:solidFill>
                <a:schemeClr val="bg1"/>
              </a:solidFill>
              <a:latin typeface="+mj-ea"/>
              <a:ea typeface="+mj-ea"/>
              <a:cs typeface="メイリオ" pitchFamily="50" charset="-128"/>
            </a:endParaRPr>
          </a:p>
        </p:txBody>
      </p:sp>
    </p:spTree>
    <p:extLst>
      <p:ext uri="{BB962C8B-B14F-4D97-AF65-F5344CB8AC3E}">
        <p14:creationId xmlns:p14="http://schemas.microsoft.com/office/powerpoint/2010/main" val="2559260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5. </a:t>
            </a:r>
            <a:r>
              <a:rPr lang="ja-JP" altLang="en-US"/>
              <a:t>キャプション（小）</a:t>
            </a:r>
            <a:endParaRPr kumimoji="1" lang="ja-JP" altLang="en-US" dirty="0"/>
          </a:p>
        </p:txBody>
      </p:sp>
      <p:sp>
        <p:nvSpPr>
          <p:cNvPr id="5" name="スライド番号プレースホルダー 4"/>
          <p:cNvSpPr>
            <a:spLocks noGrp="1"/>
          </p:cNvSpPr>
          <p:nvPr>
            <p:ph type="sldNum" sz="quarter" idx="4"/>
          </p:nvPr>
        </p:nvSpPr>
        <p:spPr/>
        <p:txBody>
          <a:bodyPr/>
          <a:lstStyle/>
          <a:p>
            <a:fld id="{FB3508C7-2FE0-4945-9CBD-863E05F850D2}" type="slidenum">
              <a:rPr lang="ja-JP" altLang="en-US" smtClean="0"/>
              <a:pPr/>
              <a:t>10</a:t>
            </a:fld>
            <a:endParaRPr lang="ja-JP" altLang="en-US" dirty="0"/>
          </a:p>
        </p:txBody>
      </p:sp>
      <p:sp>
        <p:nvSpPr>
          <p:cNvPr id="11" name="AutoShape 3">
            <a:extLst>
              <a:ext uri="{FF2B5EF4-FFF2-40B4-BE49-F238E27FC236}">
                <a16:creationId xmlns:a16="http://schemas.microsoft.com/office/drawing/2014/main" id="{7CF4AE25-165C-1A47-997E-A7D14FB3D695}"/>
              </a:ext>
            </a:extLst>
          </p:cNvPr>
          <p:cNvSpPr>
            <a:spLocks noChangeArrowheads="1"/>
          </p:cNvSpPr>
          <p:nvPr/>
        </p:nvSpPr>
        <p:spPr bwMode="auto">
          <a:xfrm>
            <a:off x="1100572" y="2827380"/>
            <a:ext cx="2014653" cy="389497"/>
          </a:xfrm>
          <a:prstGeom prst="roundRect">
            <a:avLst>
              <a:gd name="adj" fmla="val 7132"/>
            </a:avLst>
          </a:prstGeom>
          <a:noFill/>
          <a:ln w="6350">
            <a:solidFill>
              <a:schemeClr val="tx1"/>
            </a:solidFill>
          </a:ln>
          <a:effectLst/>
        </p:spPr>
        <p:txBody>
          <a:bodyPr wrap="square" lIns="180000" tIns="72000" rIns="180000" bIns="54000" anchor="ctr" anchorCtr="0">
            <a:spAutoFit/>
          </a:bodyPr>
          <a:lstStyle/>
          <a:p>
            <a:pPr algn="ctr">
              <a:lnSpc>
                <a:spcPct val="120000"/>
              </a:lnSpc>
              <a:spcBef>
                <a:spcPct val="0"/>
              </a:spcBef>
            </a:pPr>
            <a:r>
              <a:rPr lang="ja-JP" altLang="en-US" sz="1400" dirty="0">
                <a:latin typeface="+mj-ea"/>
                <a:ea typeface="+mj-ea"/>
                <a:cs typeface="メイリオ" pitchFamily="50" charset="-128"/>
              </a:rPr>
              <a:t>キャプション</a:t>
            </a:r>
            <a:endParaRPr lang="en-US" altLang="ja-JP" sz="1400" dirty="0">
              <a:latin typeface="+mj-ea"/>
              <a:ea typeface="+mj-ea"/>
              <a:cs typeface="メイリオ" pitchFamily="50" charset="-128"/>
            </a:endParaRPr>
          </a:p>
        </p:txBody>
      </p:sp>
      <p:sp>
        <p:nvSpPr>
          <p:cNvPr id="12" name="AutoShape 3">
            <a:extLst>
              <a:ext uri="{FF2B5EF4-FFF2-40B4-BE49-F238E27FC236}">
                <a16:creationId xmlns:a16="http://schemas.microsoft.com/office/drawing/2014/main" id="{464E172E-B86C-EA41-98C0-33123EE1DC30}"/>
              </a:ext>
            </a:extLst>
          </p:cNvPr>
          <p:cNvSpPr>
            <a:spLocks noChangeArrowheads="1"/>
          </p:cNvSpPr>
          <p:nvPr/>
        </p:nvSpPr>
        <p:spPr bwMode="auto">
          <a:xfrm>
            <a:off x="6790775" y="2827379"/>
            <a:ext cx="2014653" cy="389497"/>
          </a:xfrm>
          <a:prstGeom prst="roundRect">
            <a:avLst>
              <a:gd name="adj" fmla="val 7132"/>
            </a:avLst>
          </a:prstGeom>
          <a:noFill/>
          <a:ln w="6350">
            <a:solidFill>
              <a:schemeClr val="accent3"/>
            </a:solidFill>
          </a:ln>
          <a:effectLst/>
        </p:spPr>
        <p:txBody>
          <a:bodyPr wrap="square" lIns="180000" tIns="72000" rIns="180000" bIns="54000" anchor="ctr" anchorCtr="0">
            <a:spAutoFit/>
          </a:bodyPr>
          <a:lstStyle/>
          <a:p>
            <a:pPr algn="ctr">
              <a:lnSpc>
                <a:spcPct val="120000"/>
              </a:lnSpc>
              <a:spcBef>
                <a:spcPct val="0"/>
              </a:spcBef>
            </a:pPr>
            <a:r>
              <a:rPr lang="ja-JP" altLang="en-US" sz="1400" dirty="0">
                <a:solidFill>
                  <a:schemeClr val="accent3"/>
                </a:solidFill>
                <a:latin typeface="+mj-ea"/>
                <a:ea typeface="+mj-ea"/>
                <a:cs typeface="メイリオ" pitchFamily="50" charset="-128"/>
              </a:rPr>
              <a:t>キャプション</a:t>
            </a:r>
            <a:endParaRPr lang="en-US" altLang="ja-JP" sz="1400" dirty="0">
              <a:solidFill>
                <a:schemeClr val="accent3"/>
              </a:solidFill>
              <a:latin typeface="+mj-ea"/>
              <a:ea typeface="+mj-ea"/>
              <a:cs typeface="メイリオ" pitchFamily="50" charset="-128"/>
            </a:endParaRPr>
          </a:p>
        </p:txBody>
      </p:sp>
      <p:sp>
        <p:nvSpPr>
          <p:cNvPr id="13" name="AutoShape 3">
            <a:extLst>
              <a:ext uri="{FF2B5EF4-FFF2-40B4-BE49-F238E27FC236}">
                <a16:creationId xmlns:a16="http://schemas.microsoft.com/office/drawing/2014/main" id="{E167F294-C8BB-B749-9515-84B951E84E4E}"/>
              </a:ext>
            </a:extLst>
          </p:cNvPr>
          <p:cNvSpPr>
            <a:spLocks noChangeArrowheads="1"/>
          </p:cNvSpPr>
          <p:nvPr/>
        </p:nvSpPr>
        <p:spPr bwMode="auto">
          <a:xfrm>
            <a:off x="3945673" y="2827379"/>
            <a:ext cx="2014653" cy="389497"/>
          </a:xfrm>
          <a:prstGeom prst="roundRect">
            <a:avLst>
              <a:gd name="adj" fmla="val 7132"/>
            </a:avLst>
          </a:prstGeom>
          <a:noFill/>
          <a:ln w="6350">
            <a:solidFill>
              <a:schemeClr val="tx2"/>
            </a:solidFill>
          </a:ln>
          <a:effectLst/>
        </p:spPr>
        <p:txBody>
          <a:bodyPr wrap="square" lIns="180000" tIns="72000" rIns="180000" bIns="54000" anchor="ctr" anchorCtr="0">
            <a:spAutoFit/>
          </a:bodyPr>
          <a:lstStyle/>
          <a:p>
            <a:pPr algn="ctr">
              <a:lnSpc>
                <a:spcPct val="120000"/>
              </a:lnSpc>
              <a:spcBef>
                <a:spcPct val="0"/>
              </a:spcBef>
            </a:pPr>
            <a:r>
              <a:rPr lang="ja-JP" altLang="en-US" sz="1400">
                <a:solidFill>
                  <a:schemeClr val="tx2"/>
                </a:solidFill>
                <a:latin typeface="+mj-ea"/>
                <a:ea typeface="+mj-ea"/>
                <a:cs typeface="メイリオ" pitchFamily="50" charset="-128"/>
              </a:rPr>
              <a:t>キャプション</a:t>
            </a:r>
            <a:endParaRPr lang="en-US" altLang="ja-JP" sz="1400" dirty="0">
              <a:solidFill>
                <a:schemeClr val="tx2"/>
              </a:solidFill>
              <a:latin typeface="+mj-ea"/>
              <a:ea typeface="+mj-ea"/>
              <a:cs typeface="メイリオ" pitchFamily="50" charset="-128"/>
            </a:endParaRPr>
          </a:p>
        </p:txBody>
      </p:sp>
      <p:sp>
        <p:nvSpPr>
          <p:cNvPr id="14" name="AutoShape 3">
            <a:extLst>
              <a:ext uri="{FF2B5EF4-FFF2-40B4-BE49-F238E27FC236}">
                <a16:creationId xmlns:a16="http://schemas.microsoft.com/office/drawing/2014/main" id="{3DFD9F25-2FCA-1249-95A1-FFB38808BAD5}"/>
              </a:ext>
            </a:extLst>
          </p:cNvPr>
          <p:cNvSpPr>
            <a:spLocks noChangeArrowheads="1"/>
          </p:cNvSpPr>
          <p:nvPr/>
        </p:nvSpPr>
        <p:spPr bwMode="auto">
          <a:xfrm>
            <a:off x="1098642" y="3617518"/>
            <a:ext cx="2016583" cy="389497"/>
          </a:xfrm>
          <a:prstGeom prst="roundRect">
            <a:avLst>
              <a:gd name="adj" fmla="val 7132"/>
            </a:avLst>
          </a:prstGeom>
          <a:solidFill>
            <a:schemeClr val="bg1">
              <a:lumMod val="95000"/>
            </a:schemeClr>
          </a:solidFill>
          <a:ln w="6350">
            <a:solidFill>
              <a:schemeClr val="tx1"/>
            </a:solidFill>
          </a:ln>
          <a:effectLst/>
        </p:spPr>
        <p:txBody>
          <a:bodyPr wrap="square" lIns="180000" tIns="72000" rIns="180000" bIns="54000" anchor="ctr" anchorCtr="0">
            <a:spAutoFit/>
          </a:bodyPr>
          <a:lstStyle/>
          <a:p>
            <a:pPr algn="ctr">
              <a:lnSpc>
                <a:spcPct val="120000"/>
              </a:lnSpc>
              <a:spcBef>
                <a:spcPct val="0"/>
              </a:spcBef>
            </a:pPr>
            <a:r>
              <a:rPr lang="ja-JP" altLang="en-US" sz="1400">
                <a:latin typeface="+mj-ea"/>
                <a:ea typeface="+mj-ea"/>
                <a:cs typeface="メイリオ" pitchFamily="50" charset="-128"/>
              </a:rPr>
              <a:t>キャプション</a:t>
            </a:r>
            <a:endParaRPr lang="en-US" altLang="ja-JP" sz="1400" dirty="0">
              <a:latin typeface="+mj-ea"/>
              <a:ea typeface="+mj-ea"/>
              <a:cs typeface="メイリオ" pitchFamily="50" charset="-128"/>
            </a:endParaRPr>
          </a:p>
        </p:txBody>
      </p:sp>
      <p:sp>
        <p:nvSpPr>
          <p:cNvPr id="22" name="AutoShape 3">
            <a:extLst>
              <a:ext uri="{FF2B5EF4-FFF2-40B4-BE49-F238E27FC236}">
                <a16:creationId xmlns:a16="http://schemas.microsoft.com/office/drawing/2014/main" id="{0730445C-122F-6F4C-9E80-A581A3ED56A3}"/>
              </a:ext>
            </a:extLst>
          </p:cNvPr>
          <p:cNvSpPr>
            <a:spLocks noChangeArrowheads="1"/>
          </p:cNvSpPr>
          <p:nvPr/>
        </p:nvSpPr>
        <p:spPr bwMode="auto">
          <a:xfrm>
            <a:off x="6806172" y="3617517"/>
            <a:ext cx="2014653" cy="389497"/>
          </a:xfrm>
          <a:prstGeom prst="roundRect">
            <a:avLst>
              <a:gd name="adj" fmla="val 7132"/>
            </a:avLst>
          </a:prstGeom>
          <a:solidFill>
            <a:schemeClr val="accent4">
              <a:lumMod val="20000"/>
              <a:lumOff val="80000"/>
            </a:schemeClr>
          </a:solidFill>
          <a:ln w="6350">
            <a:solidFill>
              <a:schemeClr val="accent3"/>
            </a:solidFill>
          </a:ln>
          <a:effectLst/>
        </p:spPr>
        <p:txBody>
          <a:bodyPr wrap="square" lIns="180000" tIns="72000" rIns="180000" bIns="54000" anchor="ctr" anchorCtr="0">
            <a:spAutoFit/>
          </a:bodyPr>
          <a:lstStyle/>
          <a:p>
            <a:pPr algn="ctr">
              <a:lnSpc>
                <a:spcPct val="120000"/>
              </a:lnSpc>
              <a:spcBef>
                <a:spcPct val="0"/>
              </a:spcBef>
            </a:pPr>
            <a:r>
              <a:rPr lang="ja-JP" altLang="en-US" sz="1400">
                <a:solidFill>
                  <a:schemeClr val="accent3"/>
                </a:solidFill>
                <a:latin typeface="+mj-ea"/>
                <a:ea typeface="+mj-ea"/>
                <a:cs typeface="メイリオ" pitchFamily="50" charset="-128"/>
              </a:rPr>
              <a:t>キャプション</a:t>
            </a:r>
            <a:endParaRPr lang="en-US" altLang="ja-JP" sz="1400" dirty="0">
              <a:solidFill>
                <a:schemeClr val="accent3"/>
              </a:solidFill>
              <a:latin typeface="+mj-ea"/>
              <a:ea typeface="+mj-ea"/>
              <a:cs typeface="メイリオ" pitchFamily="50" charset="-128"/>
            </a:endParaRPr>
          </a:p>
        </p:txBody>
      </p:sp>
      <p:sp>
        <p:nvSpPr>
          <p:cNvPr id="23" name="AutoShape 3">
            <a:extLst>
              <a:ext uri="{FF2B5EF4-FFF2-40B4-BE49-F238E27FC236}">
                <a16:creationId xmlns:a16="http://schemas.microsoft.com/office/drawing/2014/main" id="{93C8D182-6503-A847-A087-247074585948}"/>
              </a:ext>
            </a:extLst>
          </p:cNvPr>
          <p:cNvSpPr>
            <a:spLocks noChangeArrowheads="1"/>
          </p:cNvSpPr>
          <p:nvPr/>
        </p:nvSpPr>
        <p:spPr bwMode="auto">
          <a:xfrm>
            <a:off x="3945672" y="3617517"/>
            <a:ext cx="2014653" cy="389497"/>
          </a:xfrm>
          <a:prstGeom prst="roundRect">
            <a:avLst>
              <a:gd name="adj" fmla="val 7132"/>
            </a:avLst>
          </a:prstGeom>
          <a:solidFill>
            <a:schemeClr val="bg2"/>
          </a:solidFill>
          <a:ln w="6350">
            <a:solidFill>
              <a:schemeClr val="tx2"/>
            </a:solidFill>
          </a:ln>
          <a:effectLst/>
        </p:spPr>
        <p:txBody>
          <a:bodyPr wrap="square" lIns="180000" tIns="72000" rIns="180000" bIns="54000" anchor="ctr" anchorCtr="0">
            <a:spAutoFit/>
          </a:bodyPr>
          <a:lstStyle/>
          <a:p>
            <a:pPr algn="ctr">
              <a:lnSpc>
                <a:spcPct val="120000"/>
              </a:lnSpc>
              <a:spcBef>
                <a:spcPct val="0"/>
              </a:spcBef>
            </a:pPr>
            <a:r>
              <a:rPr lang="ja-JP" altLang="en-US" sz="1400" dirty="0">
                <a:solidFill>
                  <a:schemeClr val="tx2"/>
                </a:solidFill>
                <a:latin typeface="+mj-ea"/>
                <a:ea typeface="+mj-ea"/>
                <a:cs typeface="メイリオ" pitchFamily="50" charset="-128"/>
              </a:rPr>
              <a:t>キャプション</a:t>
            </a:r>
            <a:endParaRPr lang="en-US" altLang="ja-JP" sz="1400" dirty="0">
              <a:solidFill>
                <a:schemeClr val="tx2"/>
              </a:solidFill>
              <a:latin typeface="+mj-ea"/>
              <a:ea typeface="+mj-ea"/>
              <a:cs typeface="メイリオ" pitchFamily="50" charset="-128"/>
            </a:endParaRPr>
          </a:p>
        </p:txBody>
      </p:sp>
      <p:sp>
        <p:nvSpPr>
          <p:cNvPr id="17" name="AutoShape 3">
            <a:extLst>
              <a:ext uri="{FF2B5EF4-FFF2-40B4-BE49-F238E27FC236}">
                <a16:creationId xmlns:a16="http://schemas.microsoft.com/office/drawing/2014/main" id="{4DAB3609-25CB-6D48-A7C8-871D9FEACE8B}"/>
              </a:ext>
            </a:extLst>
          </p:cNvPr>
          <p:cNvSpPr>
            <a:spLocks noChangeArrowheads="1"/>
          </p:cNvSpPr>
          <p:nvPr/>
        </p:nvSpPr>
        <p:spPr bwMode="auto">
          <a:xfrm>
            <a:off x="1096979" y="4407655"/>
            <a:ext cx="2016583" cy="389497"/>
          </a:xfrm>
          <a:prstGeom prst="roundRect">
            <a:avLst>
              <a:gd name="adj" fmla="val 7132"/>
            </a:avLst>
          </a:prstGeom>
          <a:solidFill>
            <a:schemeClr val="tx1"/>
          </a:solidFill>
          <a:ln w="6350">
            <a:noFill/>
          </a:ln>
          <a:effectLst/>
        </p:spPr>
        <p:txBody>
          <a:bodyPr wrap="square" lIns="180000" tIns="72000" rIns="180000" bIns="54000" anchor="ctr" anchorCtr="0">
            <a:spAutoFit/>
          </a:bodyPr>
          <a:lstStyle/>
          <a:p>
            <a:pPr algn="ctr">
              <a:lnSpc>
                <a:spcPct val="120000"/>
              </a:lnSpc>
              <a:spcBef>
                <a:spcPct val="0"/>
              </a:spcBef>
            </a:pPr>
            <a:r>
              <a:rPr lang="ja-JP" altLang="en-US" sz="1400" dirty="0">
                <a:solidFill>
                  <a:schemeClr val="bg1"/>
                </a:solidFill>
                <a:latin typeface="+mj-ea"/>
                <a:ea typeface="+mj-ea"/>
                <a:cs typeface="メイリオ" pitchFamily="50" charset="-128"/>
              </a:rPr>
              <a:t>キャプション</a:t>
            </a:r>
            <a:endParaRPr lang="en-US" altLang="ja-JP" sz="1400" dirty="0">
              <a:solidFill>
                <a:schemeClr val="bg1"/>
              </a:solidFill>
              <a:latin typeface="+mj-ea"/>
              <a:ea typeface="+mj-ea"/>
              <a:cs typeface="メイリオ" pitchFamily="50" charset="-128"/>
            </a:endParaRPr>
          </a:p>
        </p:txBody>
      </p:sp>
      <p:sp>
        <p:nvSpPr>
          <p:cNvPr id="18" name="AutoShape 3">
            <a:extLst>
              <a:ext uri="{FF2B5EF4-FFF2-40B4-BE49-F238E27FC236}">
                <a16:creationId xmlns:a16="http://schemas.microsoft.com/office/drawing/2014/main" id="{AC775052-86AB-4941-9466-AA999574FC75}"/>
              </a:ext>
            </a:extLst>
          </p:cNvPr>
          <p:cNvSpPr>
            <a:spLocks noChangeArrowheads="1"/>
          </p:cNvSpPr>
          <p:nvPr/>
        </p:nvSpPr>
        <p:spPr bwMode="auto">
          <a:xfrm>
            <a:off x="6804509" y="4407654"/>
            <a:ext cx="2014653" cy="389497"/>
          </a:xfrm>
          <a:prstGeom prst="roundRect">
            <a:avLst>
              <a:gd name="adj" fmla="val 7132"/>
            </a:avLst>
          </a:prstGeom>
          <a:solidFill>
            <a:schemeClr val="accent3"/>
          </a:solidFill>
          <a:ln w="6350">
            <a:noFill/>
          </a:ln>
          <a:effectLst/>
        </p:spPr>
        <p:txBody>
          <a:bodyPr wrap="square" lIns="180000" tIns="72000" rIns="180000" bIns="54000" anchor="ctr" anchorCtr="0">
            <a:spAutoFit/>
          </a:bodyPr>
          <a:lstStyle/>
          <a:p>
            <a:pPr algn="ctr">
              <a:lnSpc>
                <a:spcPct val="120000"/>
              </a:lnSpc>
              <a:spcBef>
                <a:spcPct val="0"/>
              </a:spcBef>
            </a:pPr>
            <a:r>
              <a:rPr lang="ja-JP" altLang="en-US" sz="1400" dirty="0">
                <a:solidFill>
                  <a:schemeClr val="bg1"/>
                </a:solidFill>
                <a:latin typeface="+mj-ea"/>
                <a:ea typeface="+mj-ea"/>
                <a:cs typeface="メイリオ" pitchFamily="50" charset="-128"/>
              </a:rPr>
              <a:t>キャプション</a:t>
            </a:r>
            <a:endParaRPr lang="en-US" altLang="ja-JP" sz="1400" dirty="0">
              <a:solidFill>
                <a:schemeClr val="bg1"/>
              </a:solidFill>
              <a:latin typeface="+mj-ea"/>
              <a:ea typeface="+mj-ea"/>
              <a:cs typeface="メイリオ" pitchFamily="50" charset="-128"/>
            </a:endParaRPr>
          </a:p>
        </p:txBody>
      </p:sp>
      <p:sp>
        <p:nvSpPr>
          <p:cNvPr id="19" name="AutoShape 3">
            <a:extLst>
              <a:ext uri="{FF2B5EF4-FFF2-40B4-BE49-F238E27FC236}">
                <a16:creationId xmlns:a16="http://schemas.microsoft.com/office/drawing/2014/main" id="{2BD491F8-1A83-C348-B45F-D9A7AE8D8C46}"/>
              </a:ext>
            </a:extLst>
          </p:cNvPr>
          <p:cNvSpPr>
            <a:spLocks noChangeArrowheads="1"/>
          </p:cNvSpPr>
          <p:nvPr/>
        </p:nvSpPr>
        <p:spPr bwMode="auto">
          <a:xfrm>
            <a:off x="3944009" y="4407654"/>
            <a:ext cx="2014653" cy="389497"/>
          </a:xfrm>
          <a:prstGeom prst="roundRect">
            <a:avLst>
              <a:gd name="adj" fmla="val 7132"/>
            </a:avLst>
          </a:prstGeom>
          <a:solidFill>
            <a:schemeClr val="tx2"/>
          </a:solidFill>
          <a:ln w="6350">
            <a:noFill/>
          </a:ln>
          <a:effectLst/>
        </p:spPr>
        <p:txBody>
          <a:bodyPr wrap="square" lIns="180000" tIns="72000" rIns="180000" bIns="54000" anchor="ctr" anchorCtr="0">
            <a:spAutoFit/>
          </a:bodyPr>
          <a:lstStyle/>
          <a:p>
            <a:pPr algn="ctr">
              <a:lnSpc>
                <a:spcPct val="120000"/>
              </a:lnSpc>
              <a:spcBef>
                <a:spcPct val="0"/>
              </a:spcBef>
            </a:pPr>
            <a:r>
              <a:rPr lang="ja-JP" altLang="en-US" sz="1400">
                <a:solidFill>
                  <a:schemeClr val="bg1"/>
                </a:solidFill>
                <a:latin typeface="+mj-ea"/>
                <a:ea typeface="+mj-ea"/>
                <a:cs typeface="メイリオ" pitchFamily="50" charset="-128"/>
              </a:rPr>
              <a:t>キャプション</a:t>
            </a:r>
            <a:endParaRPr lang="en-US" altLang="ja-JP" sz="1400" dirty="0">
              <a:solidFill>
                <a:schemeClr val="bg1"/>
              </a:solidFill>
              <a:latin typeface="+mj-ea"/>
              <a:ea typeface="+mj-ea"/>
              <a:cs typeface="メイリオ" pitchFamily="50" charset="-128"/>
            </a:endParaRPr>
          </a:p>
        </p:txBody>
      </p:sp>
      <p:sp>
        <p:nvSpPr>
          <p:cNvPr id="15" name="AutoShape 3">
            <a:extLst>
              <a:ext uri="{FF2B5EF4-FFF2-40B4-BE49-F238E27FC236}">
                <a16:creationId xmlns:a16="http://schemas.microsoft.com/office/drawing/2014/main" id="{95B3F9DE-373A-0641-9A9B-8AE62509A658}"/>
              </a:ext>
            </a:extLst>
          </p:cNvPr>
          <p:cNvSpPr>
            <a:spLocks noChangeArrowheads="1"/>
          </p:cNvSpPr>
          <p:nvPr/>
        </p:nvSpPr>
        <p:spPr bwMode="auto">
          <a:xfrm>
            <a:off x="1100572" y="2162784"/>
            <a:ext cx="2014653" cy="294108"/>
          </a:xfrm>
          <a:prstGeom prst="roundRect">
            <a:avLst>
              <a:gd name="adj" fmla="val 7132"/>
            </a:avLst>
          </a:prstGeom>
          <a:noFill/>
          <a:ln w="6350">
            <a:noFill/>
          </a:ln>
          <a:effectLst/>
        </p:spPr>
        <p:txBody>
          <a:bodyPr wrap="square" lIns="0" tIns="0" rIns="0" bIns="0" anchor="ctr" anchorCtr="0">
            <a:spAutoFit/>
          </a:bodyPr>
          <a:lstStyle/>
          <a:p>
            <a:pPr algn="ctr">
              <a:lnSpc>
                <a:spcPct val="120000"/>
              </a:lnSpc>
              <a:spcBef>
                <a:spcPct val="0"/>
              </a:spcBef>
            </a:pPr>
            <a:r>
              <a:rPr lang="ja-JP" altLang="en-US" sz="1600" b="1" dirty="0">
                <a:latin typeface="+mj-ea"/>
                <a:ea typeface="+mj-ea"/>
                <a:cs typeface="メイリオ" pitchFamily="50" charset="-128"/>
              </a:rPr>
              <a:t>キャプション</a:t>
            </a:r>
            <a:endParaRPr lang="en-US" altLang="ja-JP" sz="1600" b="1" dirty="0">
              <a:latin typeface="+mj-ea"/>
              <a:ea typeface="+mj-ea"/>
              <a:cs typeface="メイリオ" pitchFamily="50" charset="-128"/>
            </a:endParaRPr>
          </a:p>
        </p:txBody>
      </p:sp>
      <p:sp>
        <p:nvSpPr>
          <p:cNvPr id="16" name="AutoShape 3">
            <a:extLst>
              <a:ext uri="{FF2B5EF4-FFF2-40B4-BE49-F238E27FC236}">
                <a16:creationId xmlns:a16="http://schemas.microsoft.com/office/drawing/2014/main" id="{23A65CBE-7466-6F41-8A04-51C92B0A0D44}"/>
              </a:ext>
            </a:extLst>
          </p:cNvPr>
          <p:cNvSpPr>
            <a:spLocks noChangeArrowheads="1"/>
          </p:cNvSpPr>
          <p:nvPr/>
        </p:nvSpPr>
        <p:spPr bwMode="auto">
          <a:xfrm>
            <a:off x="6790775" y="2162783"/>
            <a:ext cx="2014653" cy="294108"/>
          </a:xfrm>
          <a:prstGeom prst="roundRect">
            <a:avLst>
              <a:gd name="adj" fmla="val 7132"/>
            </a:avLst>
          </a:prstGeom>
          <a:noFill/>
          <a:ln w="6350">
            <a:noFill/>
          </a:ln>
          <a:effectLst/>
        </p:spPr>
        <p:txBody>
          <a:bodyPr wrap="square" lIns="0" tIns="0" rIns="0" bIns="0" anchor="ctr" anchorCtr="0">
            <a:spAutoFit/>
          </a:bodyPr>
          <a:lstStyle/>
          <a:p>
            <a:pPr algn="ctr">
              <a:lnSpc>
                <a:spcPct val="120000"/>
              </a:lnSpc>
              <a:spcBef>
                <a:spcPct val="0"/>
              </a:spcBef>
            </a:pPr>
            <a:r>
              <a:rPr lang="ja-JP" altLang="en-US" sz="1600" b="1">
                <a:solidFill>
                  <a:schemeClr val="accent3"/>
                </a:solidFill>
                <a:latin typeface="+mj-ea"/>
                <a:ea typeface="+mj-ea"/>
                <a:cs typeface="メイリオ" pitchFamily="50" charset="-128"/>
              </a:rPr>
              <a:t>キャプション</a:t>
            </a:r>
            <a:endParaRPr lang="en-US" altLang="ja-JP" sz="1600" b="1" dirty="0">
              <a:solidFill>
                <a:schemeClr val="accent3"/>
              </a:solidFill>
              <a:latin typeface="+mj-ea"/>
              <a:ea typeface="+mj-ea"/>
              <a:cs typeface="メイリオ" pitchFamily="50" charset="-128"/>
            </a:endParaRPr>
          </a:p>
        </p:txBody>
      </p:sp>
      <p:sp>
        <p:nvSpPr>
          <p:cNvPr id="20" name="AutoShape 3">
            <a:extLst>
              <a:ext uri="{FF2B5EF4-FFF2-40B4-BE49-F238E27FC236}">
                <a16:creationId xmlns:a16="http://schemas.microsoft.com/office/drawing/2014/main" id="{E4689E56-563A-B54A-98B5-9020B1AE021D}"/>
              </a:ext>
            </a:extLst>
          </p:cNvPr>
          <p:cNvSpPr>
            <a:spLocks noChangeArrowheads="1"/>
          </p:cNvSpPr>
          <p:nvPr/>
        </p:nvSpPr>
        <p:spPr bwMode="auto">
          <a:xfrm>
            <a:off x="3945673" y="2162783"/>
            <a:ext cx="2014653" cy="294108"/>
          </a:xfrm>
          <a:prstGeom prst="roundRect">
            <a:avLst>
              <a:gd name="adj" fmla="val 7132"/>
            </a:avLst>
          </a:prstGeom>
          <a:noFill/>
          <a:ln w="6350">
            <a:noFill/>
          </a:ln>
          <a:effectLst/>
        </p:spPr>
        <p:txBody>
          <a:bodyPr wrap="square" lIns="0" tIns="0" rIns="0" bIns="0" anchor="ctr" anchorCtr="0">
            <a:spAutoFit/>
          </a:bodyPr>
          <a:lstStyle/>
          <a:p>
            <a:pPr algn="ctr">
              <a:lnSpc>
                <a:spcPct val="120000"/>
              </a:lnSpc>
              <a:spcBef>
                <a:spcPct val="0"/>
              </a:spcBef>
            </a:pPr>
            <a:r>
              <a:rPr lang="ja-JP" altLang="en-US" sz="1600" b="1">
                <a:solidFill>
                  <a:schemeClr val="tx2"/>
                </a:solidFill>
                <a:latin typeface="+mj-ea"/>
                <a:ea typeface="+mj-ea"/>
                <a:cs typeface="メイリオ" pitchFamily="50" charset="-128"/>
              </a:rPr>
              <a:t>キャプション</a:t>
            </a:r>
            <a:endParaRPr lang="en-US" altLang="ja-JP" sz="1600" b="1" dirty="0">
              <a:solidFill>
                <a:schemeClr val="tx2"/>
              </a:solidFill>
              <a:latin typeface="+mj-ea"/>
              <a:ea typeface="+mj-ea"/>
              <a:cs typeface="メイリオ" pitchFamily="50" charset="-128"/>
            </a:endParaRPr>
          </a:p>
        </p:txBody>
      </p:sp>
    </p:spTree>
    <p:extLst>
      <p:ext uri="{BB962C8B-B14F-4D97-AF65-F5344CB8AC3E}">
        <p14:creationId xmlns:p14="http://schemas.microsoft.com/office/powerpoint/2010/main" val="3794172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17D593-4FD7-8146-BD60-8970F5CB02FC}"/>
              </a:ext>
            </a:extLst>
          </p:cNvPr>
          <p:cNvSpPr>
            <a:spLocks noGrp="1"/>
          </p:cNvSpPr>
          <p:nvPr>
            <p:ph type="title"/>
          </p:nvPr>
        </p:nvSpPr>
        <p:spPr/>
        <p:txBody>
          <a:bodyPr/>
          <a:lstStyle/>
          <a:p>
            <a:r>
              <a:rPr lang="en-US" altLang="ja-JP" dirty="0"/>
              <a:t>6</a:t>
            </a:r>
            <a:r>
              <a:rPr kumimoji="1" lang="en-US" altLang="ja-JP" dirty="0"/>
              <a:t>. </a:t>
            </a:r>
            <a:r>
              <a:rPr kumimoji="1" lang="ja-JP" altLang="en-US"/>
              <a:t>テキストフレーム</a:t>
            </a:r>
          </a:p>
        </p:txBody>
      </p:sp>
      <p:sp>
        <p:nvSpPr>
          <p:cNvPr id="3" name="スライド番号プレースホルダー 2">
            <a:extLst>
              <a:ext uri="{FF2B5EF4-FFF2-40B4-BE49-F238E27FC236}">
                <a16:creationId xmlns:a16="http://schemas.microsoft.com/office/drawing/2014/main" id="{8E310279-0240-F540-BDF8-FEB7FFF4663D}"/>
              </a:ext>
            </a:extLst>
          </p:cNvPr>
          <p:cNvSpPr>
            <a:spLocks noGrp="1"/>
          </p:cNvSpPr>
          <p:nvPr>
            <p:ph type="sldNum" sz="quarter" idx="4"/>
          </p:nvPr>
        </p:nvSpPr>
        <p:spPr/>
        <p:txBody>
          <a:bodyPr/>
          <a:lstStyle/>
          <a:p>
            <a:fld id="{FB3508C7-2FE0-4945-9CBD-863E05F850D2}" type="slidenum">
              <a:rPr lang="ja-JP" altLang="en-US" smtClean="0"/>
              <a:pPr/>
              <a:t>11</a:t>
            </a:fld>
            <a:endParaRPr lang="ja-JP" altLang="en-US" dirty="0"/>
          </a:p>
        </p:txBody>
      </p:sp>
      <p:sp>
        <p:nvSpPr>
          <p:cNvPr id="35" name="Oval 15">
            <a:extLst>
              <a:ext uri="{FF2B5EF4-FFF2-40B4-BE49-F238E27FC236}">
                <a16:creationId xmlns:a16="http://schemas.microsoft.com/office/drawing/2014/main" id="{CD380E3B-7752-6A4B-B273-78750ADAD1D9}"/>
              </a:ext>
            </a:extLst>
          </p:cNvPr>
          <p:cNvSpPr>
            <a:spLocks noChangeArrowheads="1"/>
          </p:cNvSpPr>
          <p:nvPr/>
        </p:nvSpPr>
        <p:spPr bwMode="auto">
          <a:xfrm>
            <a:off x="2824392" y="2888939"/>
            <a:ext cx="1044117" cy="1044117"/>
          </a:xfrm>
          <a:prstGeom prst="ellipse">
            <a:avLst/>
          </a:prstGeom>
          <a:solidFill>
            <a:schemeClr val="bg1"/>
          </a:solidFill>
          <a:ln w="6350">
            <a:solidFill>
              <a:schemeClr val="tx2"/>
            </a:solidFill>
          </a:ln>
          <a:effectLst/>
        </p:spPr>
        <p:txBody>
          <a:bodyPr wrap="none" lIns="0" tIns="36000" rIns="0" bIns="0" anchor="ctr">
            <a:noAutofit/>
          </a:bodyPr>
          <a:lstStyle/>
          <a:p>
            <a:pPr algn="ctr">
              <a:lnSpc>
                <a:spcPct val="110000"/>
              </a:lnSpc>
              <a:spcBef>
                <a:spcPct val="0"/>
              </a:spcBef>
            </a:pPr>
            <a:r>
              <a:rPr lang="ja-JP" altLang="en-US" sz="1400">
                <a:solidFill>
                  <a:schemeClr val="tx2"/>
                </a:solidFill>
                <a:latin typeface="+mn-ea"/>
                <a:cs typeface="メイリオ" pitchFamily="50" charset="-128"/>
              </a:rPr>
              <a:t>テキスト</a:t>
            </a:r>
            <a:endParaRPr lang="en-US" altLang="ja-JP" sz="1400" dirty="0">
              <a:solidFill>
                <a:schemeClr val="tx2"/>
              </a:solidFill>
              <a:latin typeface="+mn-ea"/>
              <a:cs typeface="メイリオ" pitchFamily="50" charset="-128"/>
            </a:endParaRPr>
          </a:p>
        </p:txBody>
      </p:sp>
      <p:sp>
        <p:nvSpPr>
          <p:cNvPr id="36" name="Oval 15">
            <a:extLst>
              <a:ext uri="{FF2B5EF4-FFF2-40B4-BE49-F238E27FC236}">
                <a16:creationId xmlns:a16="http://schemas.microsoft.com/office/drawing/2014/main" id="{86C227B5-5AFD-4F47-B0E0-67B16BCABABC}"/>
              </a:ext>
            </a:extLst>
          </p:cNvPr>
          <p:cNvSpPr>
            <a:spLocks noChangeArrowheads="1"/>
          </p:cNvSpPr>
          <p:nvPr/>
        </p:nvSpPr>
        <p:spPr bwMode="auto">
          <a:xfrm>
            <a:off x="4431092" y="2888939"/>
            <a:ext cx="1044117" cy="1044117"/>
          </a:xfrm>
          <a:prstGeom prst="ellipse">
            <a:avLst/>
          </a:prstGeom>
          <a:solidFill>
            <a:schemeClr val="bg1"/>
          </a:solidFill>
          <a:ln w="6350">
            <a:solidFill>
              <a:schemeClr val="tx1"/>
            </a:solidFill>
          </a:ln>
          <a:effectLst/>
        </p:spPr>
        <p:txBody>
          <a:bodyPr wrap="none" lIns="0" tIns="36000" rIns="0" bIns="0" anchor="ctr">
            <a:noAutofit/>
          </a:bodyPr>
          <a:lstStyle/>
          <a:p>
            <a:pPr algn="ctr">
              <a:lnSpc>
                <a:spcPct val="110000"/>
              </a:lnSpc>
              <a:spcBef>
                <a:spcPct val="0"/>
              </a:spcBef>
            </a:pPr>
            <a:r>
              <a:rPr lang="ja-JP" altLang="en-US" sz="1400">
                <a:latin typeface="+mn-ea"/>
                <a:cs typeface="メイリオ" pitchFamily="50" charset="-128"/>
              </a:rPr>
              <a:t>テキスト</a:t>
            </a:r>
            <a:endParaRPr lang="en-US" altLang="ja-JP" sz="1400" dirty="0">
              <a:latin typeface="+mn-ea"/>
              <a:cs typeface="メイリオ" pitchFamily="50" charset="-128"/>
            </a:endParaRPr>
          </a:p>
        </p:txBody>
      </p:sp>
      <p:sp>
        <p:nvSpPr>
          <p:cNvPr id="38" name="Oval 15">
            <a:extLst>
              <a:ext uri="{FF2B5EF4-FFF2-40B4-BE49-F238E27FC236}">
                <a16:creationId xmlns:a16="http://schemas.microsoft.com/office/drawing/2014/main" id="{06E3AB88-3674-0345-968E-7C6037AEF3F5}"/>
              </a:ext>
            </a:extLst>
          </p:cNvPr>
          <p:cNvSpPr>
            <a:spLocks noChangeArrowheads="1"/>
          </p:cNvSpPr>
          <p:nvPr/>
        </p:nvSpPr>
        <p:spPr bwMode="auto">
          <a:xfrm>
            <a:off x="6037792" y="2888939"/>
            <a:ext cx="1044117" cy="1044117"/>
          </a:xfrm>
          <a:prstGeom prst="ellipse">
            <a:avLst/>
          </a:prstGeom>
          <a:solidFill>
            <a:schemeClr val="bg1"/>
          </a:solidFill>
          <a:ln w="6350">
            <a:solidFill>
              <a:schemeClr val="accent3"/>
            </a:solidFill>
          </a:ln>
          <a:effectLst/>
        </p:spPr>
        <p:txBody>
          <a:bodyPr wrap="none" lIns="0" tIns="36000" rIns="0" bIns="0" anchor="ctr">
            <a:noAutofit/>
          </a:bodyPr>
          <a:lstStyle/>
          <a:p>
            <a:pPr algn="ctr">
              <a:lnSpc>
                <a:spcPct val="110000"/>
              </a:lnSpc>
              <a:spcBef>
                <a:spcPct val="0"/>
              </a:spcBef>
            </a:pPr>
            <a:r>
              <a:rPr lang="ja-JP" altLang="en-US" sz="1400">
                <a:solidFill>
                  <a:schemeClr val="accent3"/>
                </a:solidFill>
                <a:latin typeface="+mn-ea"/>
                <a:cs typeface="メイリオ" pitchFamily="50" charset="-128"/>
              </a:rPr>
              <a:t>テキスト</a:t>
            </a:r>
            <a:endParaRPr lang="en-US" altLang="ja-JP" sz="1400" dirty="0">
              <a:solidFill>
                <a:schemeClr val="accent3"/>
              </a:solidFill>
              <a:latin typeface="+mn-ea"/>
              <a:cs typeface="メイリオ" pitchFamily="50" charset="-128"/>
            </a:endParaRPr>
          </a:p>
        </p:txBody>
      </p:sp>
      <p:sp>
        <p:nvSpPr>
          <p:cNvPr id="6" name="AutoShape 3">
            <a:extLst>
              <a:ext uri="{FF2B5EF4-FFF2-40B4-BE49-F238E27FC236}">
                <a16:creationId xmlns:a16="http://schemas.microsoft.com/office/drawing/2014/main" id="{58A3971E-DCAC-E549-ACB5-948E209E735C}"/>
              </a:ext>
            </a:extLst>
          </p:cNvPr>
          <p:cNvSpPr>
            <a:spLocks noChangeArrowheads="1"/>
          </p:cNvSpPr>
          <p:nvPr/>
        </p:nvSpPr>
        <p:spPr bwMode="auto">
          <a:xfrm>
            <a:off x="6500813" y="1412776"/>
            <a:ext cx="2193035" cy="898183"/>
          </a:xfrm>
          <a:prstGeom prst="roundRect">
            <a:avLst>
              <a:gd name="adj" fmla="val 6420"/>
            </a:avLst>
          </a:prstGeom>
          <a:solidFill>
            <a:schemeClr val="bg1"/>
          </a:solidFill>
          <a:ln w="6350">
            <a:solidFill>
              <a:schemeClr val="accent3"/>
            </a:solidFill>
          </a:ln>
          <a:effectLst/>
        </p:spPr>
        <p:txBody>
          <a:bodyPr wrap="square" lIns="108000" tIns="108000" rIns="108000" bIns="90000" anchor="ctr" anchorCtr="0">
            <a:spAutoFit/>
          </a:bodyPr>
          <a:lstStyle/>
          <a:p>
            <a:pPr lvl="0" algn="just">
              <a:lnSpc>
                <a:spcPct val="110000"/>
              </a:lnSpc>
              <a:spcBef>
                <a:spcPct val="0"/>
              </a:spcBef>
              <a:spcAft>
                <a:spcPts val="300"/>
              </a:spcAft>
            </a:pPr>
            <a:r>
              <a:rPr lang="ja-JP" altLang="en-US" sz="1600" b="1">
                <a:solidFill>
                  <a:schemeClr val="accent3"/>
                </a:solidFill>
                <a:latin typeface="+mn-ea"/>
                <a:cs typeface="メイリオ" pitchFamily="50" charset="-128"/>
              </a:rPr>
              <a:t>タイトル</a:t>
            </a:r>
            <a:endParaRPr lang="en-US" altLang="ja-JP" sz="1600" b="1" dirty="0">
              <a:solidFill>
                <a:schemeClr val="accent3"/>
              </a:solidFill>
              <a:latin typeface="+mn-ea"/>
              <a:cs typeface="メイリオ" pitchFamily="50" charset="-128"/>
            </a:endParaRPr>
          </a:p>
          <a:p>
            <a:pPr lvl="0" algn="just">
              <a:lnSpc>
                <a:spcPct val="110000"/>
              </a:lnSpc>
              <a:spcBef>
                <a:spcPct val="0"/>
              </a:spcBef>
              <a:spcAft>
                <a:spcPts val="600"/>
              </a:spcAft>
            </a:pPr>
            <a:r>
              <a:rPr lang="ja-JP" altLang="en-US" sz="1050">
                <a:solidFill>
                  <a:schemeClr val="accent3"/>
                </a:solidFill>
                <a:latin typeface="+mn-ea"/>
                <a:cs typeface="メイリオ" pitchFamily="50" charset="-128"/>
              </a:rPr>
              <a:t>本文本文本文本文本文本文本文本文本文。</a:t>
            </a:r>
            <a:endParaRPr lang="ja-JP" altLang="en-US" sz="1050" dirty="0">
              <a:solidFill>
                <a:schemeClr val="accent3"/>
              </a:solidFill>
              <a:latin typeface="+mn-ea"/>
              <a:cs typeface="メイリオ" pitchFamily="50" charset="-128"/>
            </a:endParaRPr>
          </a:p>
        </p:txBody>
      </p:sp>
      <p:sp>
        <p:nvSpPr>
          <p:cNvPr id="9" name="AutoShape 3">
            <a:extLst>
              <a:ext uri="{FF2B5EF4-FFF2-40B4-BE49-F238E27FC236}">
                <a16:creationId xmlns:a16="http://schemas.microsoft.com/office/drawing/2014/main" id="{EE5B3C00-120A-BA47-AAD7-14E16122BC45}"/>
              </a:ext>
            </a:extLst>
          </p:cNvPr>
          <p:cNvSpPr>
            <a:spLocks noChangeArrowheads="1"/>
          </p:cNvSpPr>
          <p:nvPr/>
        </p:nvSpPr>
        <p:spPr bwMode="auto">
          <a:xfrm>
            <a:off x="3856482" y="1412777"/>
            <a:ext cx="2193035" cy="898183"/>
          </a:xfrm>
          <a:prstGeom prst="roundRect">
            <a:avLst>
              <a:gd name="adj" fmla="val 6420"/>
            </a:avLst>
          </a:prstGeom>
          <a:solidFill>
            <a:schemeClr val="bg1"/>
          </a:solidFill>
          <a:ln w="6350">
            <a:solidFill>
              <a:schemeClr val="tx1"/>
            </a:solidFill>
          </a:ln>
          <a:effectLst/>
        </p:spPr>
        <p:txBody>
          <a:bodyPr wrap="square" lIns="108000" tIns="108000" rIns="108000" bIns="90000" anchor="ctr" anchorCtr="0">
            <a:spAutoFit/>
          </a:bodyPr>
          <a:lstStyle/>
          <a:p>
            <a:pPr lvl="0" algn="just">
              <a:lnSpc>
                <a:spcPct val="110000"/>
              </a:lnSpc>
              <a:spcBef>
                <a:spcPct val="0"/>
              </a:spcBef>
              <a:spcAft>
                <a:spcPts val="300"/>
              </a:spcAft>
            </a:pPr>
            <a:r>
              <a:rPr lang="ja-JP" altLang="en-US" sz="1600" b="1">
                <a:latin typeface="+mn-ea"/>
                <a:cs typeface="メイリオ" pitchFamily="50" charset="-128"/>
              </a:rPr>
              <a:t>タイトル</a:t>
            </a:r>
            <a:endParaRPr lang="en-US" altLang="ja-JP" sz="1600" b="1" dirty="0">
              <a:latin typeface="+mn-ea"/>
              <a:cs typeface="メイリオ" pitchFamily="50" charset="-128"/>
            </a:endParaRPr>
          </a:p>
          <a:p>
            <a:pPr lvl="0" algn="just">
              <a:lnSpc>
                <a:spcPct val="110000"/>
              </a:lnSpc>
              <a:spcBef>
                <a:spcPct val="0"/>
              </a:spcBef>
              <a:spcAft>
                <a:spcPts val="600"/>
              </a:spcAft>
            </a:pPr>
            <a:r>
              <a:rPr lang="ja-JP" altLang="en-US" sz="1050">
                <a:latin typeface="+mn-ea"/>
                <a:cs typeface="メイリオ" pitchFamily="50" charset="-128"/>
              </a:rPr>
              <a:t>本文本文本文本文本文本文本文本文本文。</a:t>
            </a:r>
            <a:endParaRPr lang="ja-JP" altLang="en-US" sz="1050" dirty="0">
              <a:latin typeface="+mn-ea"/>
              <a:cs typeface="メイリオ" pitchFamily="50" charset="-128"/>
            </a:endParaRPr>
          </a:p>
        </p:txBody>
      </p:sp>
      <p:sp>
        <p:nvSpPr>
          <p:cNvPr id="12" name="AutoShape 3">
            <a:extLst>
              <a:ext uri="{FF2B5EF4-FFF2-40B4-BE49-F238E27FC236}">
                <a16:creationId xmlns:a16="http://schemas.microsoft.com/office/drawing/2014/main" id="{13CA8A2A-0067-254C-8CE4-F49BA917414D}"/>
              </a:ext>
            </a:extLst>
          </p:cNvPr>
          <p:cNvSpPr>
            <a:spLocks noChangeArrowheads="1"/>
          </p:cNvSpPr>
          <p:nvPr/>
        </p:nvSpPr>
        <p:spPr bwMode="auto">
          <a:xfrm>
            <a:off x="1215003" y="1412778"/>
            <a:ext cx="2189825" cy="898183"/>
          </a:xfrm>
          <a:prstGeom prst="roundRect">
            <a:avLst>
              <a:gd name="adj" fmla="val 6420"/>
            </a:avLst>
          </a:prstGeom>
          <a:solidFill>
            <a:schemeClr val="bg1"/>
          </a:solidFill>
          <a:ln w="6350">
            <a:solidFill>
              <a:schemeClr val="tx2"/>
            </a:solidFill>
          </a:ln>
          <a:effectLst/>
        </p:spPr>
        <p:txBody>
          <a:bodyPr wrap="square" lIns="108000" tIns="108000" rIns="108000" bIns="90000" anchor="ctr" anchorCtr="0">
            <a:spAutoFit/>
          </a:bodyPr>
          <a:lstStyle/>
          <a:p>
            <a:pPr lvl="0" algn="just">
              <a:lnSpc>
                <a:spcPct val="110000"/>
              </a:lnSpc>
              <a:spcBef>
                <a:spcPct val="0"/>
              </a:spcBef>
              <a:spcAft>
                <a:spcPts val="300"/>
              </a:spcAft>
            </a:pPr>
            <a:r>
              <a:rPr lang="ja-JP" altLang="en-US" sz="1600" b="1">
                <a:solidFill>
                  <a:schemeClr val="tx2"/>
                </a:solidFill>
                <a:latin typeface="+mn-ea"/>
                <a:cs typeface="メイリオ" pitchFamily="50" charset="-128"/>
              </a:rPr>
              <a:t>タイトル</a:t>
            </a:r>
            <a:endParaRPr lang="en-US" altLang="ja-JP" sz="1600" b="1" dirty="0">
              <a:solidFill>
                <a:schemeClr val="tx2"/>
              </a:solidFill>
              <a:latin typeface="+mn-ea"/>
              <a:cs typeface="メイリオ" pitchFamily="50" charset="-128"/>
            </a:endParaRPr>
          </a:p>
          <a:p>
            <a:pPr algn="just">
              <a:lnSpc>
                <a:spcPct val="110000"/>
              </a:lnSpc>
              <a:spcBef>
                <a:spcPct val="0"/>
              </a:spcBef>
              <a:spcAft>
                <a:spcPts val="600"/>
              </a:spcAft>
            </a:pPr>
            <a:r>
              <a:rPr lang="ja-JP" altLang="en-US" sz="1050">
                <a:solidFill>
                  <a:schemeClr val="tx2"/>
                </a:solidFill>
                <a:latin typeface="+mn-ea"/>
                <a:cs typeface="メイリオ" pitchFamily="50" charset="-128"/>
              </a:rPr>
              <a:t>本文本文本文本文本文本文本文本文本文。</a:t>
            </a:r>
            <a:endParaRPr lang="en-US" altLang="ja-JP" sz="1050" dirty="0">
              <a:solidFill>
                <a:schemeClr val="tx2"/>
              </a:solidFill>
              <a:latin typeface="+mn-ea"/>
              <a:cs typeface="メイリオ" pitchFamily="50" charset="-128"/>
            </a:endParaRPr>
          </a:p>
        </p:txBody>
      </p:sp>
      <p:graphicFrame>
        <p:nvGraphicFramePr>
          <p:cNvPr id="29" name="Group 55">
            <a:extLst>
              <a:ext uri="{FF2B5EF4-FFF2-40B4-BE49-F238E27FC236}">
                <a16:creationId xmlns:a16="http://schemas.microsoft.com/office/drawing/2014/main" id="{A4F423BD-17E8-E94C-B4D6-EE1AA8638133}"/>
              </a:ext>
            </a:extLst>
          </p:cNvPr>
          <p:cNvGraphicFramePr>
            <a:graphicFrameLocks noGrp="1"/>
          </p:cNvGraphicFramePr>
          <p:nvPr>
            <p:extLst>
              <p:ext uri="{D42A27DB-BD31-4B8C-83A1-F6EECF244321}">
                <p14:modId xmlns:p14="http://schemas.microsoft.com/office/powerpoint/2010/main" val="2678276593"/>
              </p:ext>
            </p:extLst>
          </p:nvPr>
        </p:nvGraphicFramePr>
        <p:xfrm>
          <a:off x="1198571" y="4513154"/>
          <a:ext cx="2206617" cy="896066"/>
        </p:xfrm>
        <a:graphic>
          <a:graphicData uri="http://schemas.openxmlformats.org/drawingml/2006/table">
            <a:tbl>
              <a:tblPr/>
              <a:tblGrid>
                <a:gridCol w="2206617">
                  <a:extLst>
                    <a:ext uri="{9D8B030D-6E8A-4147-A177-3AD203B41FA5}">
                      <a16:colId xmlns:a16="http://schemas.microsoft.com/office/drawing/2014/main" val="20000"/>
                    </a:ext>
                  </a:extLst>
                </a:gridCol>
              </a:tblGrid>
              <a:tr h="0">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1" lang="ja-JP" altLang="en-US" sz="1050" b="1" i="0" u="none" strike="noStrike" kern="1200" cap="none" spc="0" normalizeH="0" baseline="0" noProof="0">
                          <a:ln>
                            <a:noFill/>
                          </a:ln>
                          <a:solidFill>
                            <a:schemeClr val="tx2"/>
                          </a:solidFill>
                          <a:effectLst/>
                          <a:uLnTx/>
                          <a:uFillTx/>
                          <a:latin typeface="+mj-ea"/>
                          <a:ea typeface="+mj-ea"/>
                          <a:cs typeface="メイリオ" pitchFamily="50" charset="-128"/>
                        </a:rPr>
                        <a:t>タイトル</a:t>
                      </a:r>
                      <a:endParaRPr kumimoji="1" lang="ja-JP" altLang="en-US" sz="1050" b="1" i="0" u="none" strike="noStrike" kern="1200" cap="none" spc="0" normalizeH="0" baseline="0" noProof="0" dirty="0">
                        <a:ln>
                          <a:noFill/>
                        </a:ln>
                        <a:solidFill>
                          <a:schemeClr val="tx2"/>
                        </a:solidFill>
                        <a:effectLst/>
                        <a:uLnTx/>
                        <a:uFillTx/>
                        <a:latin typeface="+mj-ea"/>
                        <a:ea typeface="+mj-ea"/>
                        <a:cs typeface="メイリオ" pitchFamily="50" charset="-128"/>
                      </a:endParaRPr>
                    </a:p>
                  </a:txBody>
                  <a:tcPr marL="108000" marR="108000" marT="72000" marB="54000" anchor="ctr"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noFill/>
                      <a:prstDash val="dot"/>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0">
                <a:tc>
                  <a:txBody>
                    <a:bodyPr/>
                    <a:lstStyle/>
                    <a:p>
                      <a:pPr marL="0" marR="0" lvl="0" indent="0" algn="just" defTabSz="914400" rtl="0" eaLnBrk="1" fontAlgn="auto" latinLnBrk="0" hangingPunct="1">
                        <a:lnSpc>
                          <a:spcPct val="110000"/>
                        </a:lnSpc>
                        <a:spcBef>
                          <a:spcPts val="0"/>
                        </a:spcBef>
                        <a:spcAft>
                          <a:spcPts val="600"/>
                        </a:spcAft>
                        <a:buClrTx/>
                        <a:buSzTx/>
                        <a:buFontTx/>
                        <a:buNone/>
                        <a:tabLst/>
                        <a:defRPr/>
                      </a:pPr>
                      <a:r>
                        <a:rPr lang="ja-JP" altLang="en-US" sz="1050" dirty="0">
                          <a:solidFill>
                            <a:schemeClr val="tx2"/>
                          </a:solidFill>
                          <a:latin typeface="+mn-ea"/>
                          <a:cs typeface="メイリオ" pitchFamily="50" charset="-128"/>
                        </a:rPr>
                        <a:t>本文本文本文本文本文本文本文本文本文。</a:t>
                      </a:r>
                      <a:endParaRPr lang="en-US" altLang="ja-JP" sz="1050" dirty="0">
                        <a:solidFill>
                          <a:schemeClr val="tx2"/>
                        </a:solidFill>
                        <a:latin typeface="+mn-ea"/>
                        <a:cs typeface="メイリオ" pitchFamily="50" charset="-128"/>
                      </a:endParaRPr>
                    </a:p>
                  </a:txBody>
                  <a:tcPr marL="108000" marR="108000" marT="125999" marB="108000" anchor="ctr"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noFill/>
                      <a:prstDash val="dot"/>
                      <a:round/>
                      <a:headEnd type="none" w="med" len="med"/>
                      <a:tailEnd type="none" w="med" len="med"/>
                    </a:lnT>
                    <a:lnB w="635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691012368"/>
                  </a:ext>
                </a:extLst>
              </a:tr>
            </a:tbl>
          </a:graphicData>
        </a:graphic>
      </p:graphicFrame>
      <p:graphicFrame>
        <p:nvGraphicFramePr>
          <p:cNvPr id="30" name="Group 55">
            <a:extLst>
              <a:ext uri="{FF2B5EF4-FFF2-40B4-BE49-F238E27FC236}">
                <a16:creationId xmlns:a16="http://schemas.microsoft.com/office/drawing/2014/main" id="{9ECBB99D-D136-C14E-87CE-ED23019DA63B}"/>
              </a:ext>
            </a:extLst>
          </p:cNvPr>
          <p:cNvGraphicFramePr>
            <a:graphicFrameLocks noGrp="1"/>
          </p:cNvGraphicFramePr>
          <p:nvPr>
            <p:extLst>
              <p:ext uri="{D42A27DB-BD31-4B8C-83A1-F6EECF244321}">
                <p14:modId xmlns:p14="http://schemas.microsoft.com/office/powerpoint/2010/main" val="3097858395"/>
              </p:ext>
            </p:extLst>
          </p:nvPr>
        </p:nvGraphicFramePr>
        <p:xfrm>
          <a:off x="3862507" y="4513154"/>
          <a:ext cx="2206617" cy="896066"/>
        </p:xfrm>
        <a:graphic>
          <a:graphicData uri="http://schemas.openxmlformats.org/drawingml/2006/table">
            <a:tbl>
              <a:tblPr/>
              <a:tblGrid>
                <a:gridCol w="2206617">
                  <a:extLst>
                    <a:ext uri="{9D8B030D-6E8A-4147-A177-3AD203B41FA5}">
                      <a16:colId xmlns:a16="http://schemas.microsoft.com/office/drawing/2014/main" val="20000"/>
                    </a:ext>
                  </a:extLst>
                </a:gridCol>
              </a:tblGrid>
              <a:tr h="0">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1" lang="ja-JP" altLang="en-US" sz="1050" b="1" i="0" u="none" strike="noStrike" kern="1200" cap="none" spc="0" normalizeH="0" baseline="0" noProof="0">
                          <a:ln>
                            <a:noFill/>
                          </a:ln>
                          <a:solidFill>
                            <a:schemeClr val="tx1"/>
                          </a:solidFill>
                          <a:effectLst/>
                          <a:uLnTx/>
                          <a:uFillTx/>
                          <a:latin typeface="+mj-ea"/>
                          <a:ea typeface="+mj-ea"/>
                          <a:cs typeface="メイリオ" pitchFamily="50" charset="-128"/>
                        </a:rPr>
                        <a:t>タイトル</a:t>
                      </a:r>
                      <a:endParaRPr kumimoji="1" lang="ja-JP" altLang="en-US" sz="1050" b="1" i="0" u="none" strike="noStrike" kern="1200" cap="none" spc="0" normalizeH="0" baseline="0" noProof="0" dirty="0">
                        <a:ln>
                          <a:noFill/>
                        </a:ln>
                        <a:solidFill>
                          <a:schemeClr val="tx1"/>
                        </a:solidFill>
                        <a:effectLst/>
                        <a:uLnTx/>
                        <a:uFillTx/>
                        <a:latin typeface="+mj-ea"/>
                        <a:ea typeface="+mj-ea"/>
                        <a:cs typeface="メイリオ" pitchFamily="50" charset="-128"/>
                      </a:endParaRPr>
                    </a:p>
                  </a:txBody>
                  <a:tcPr marL="108000" marR="108000" marT="72000" marB="54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dot"/>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0">
                <a:tc>
                  <a:txBody>
                    <a:bodyPr/>
                    <a:lstStyle/>
                    <a:p>
                      <a:pPr marL="0" marR="0" lvl="0" indent="0" algn="just" defTabSz="914400" rtl="0" eaLnBrk="1" fontAlgn="auto" latinLnBrk="0" hangingPunct="1">
                        <a:lnSpc>
                          <a:spcPct val="110000"/>
                        </a:lnSpc>
                        <a:spcBef>
                          <a:spcPts val="0"/>
                        </a:spcBef>
                        <a:spcAft>
                          <a:spcPts val="600"/>
                        </a:spcAft>
                        <a:buClrTx/>
                        <a:buSzTx/>
                        <a:buFontTx/>
                        <a:buNone/>
                        <a:tabLst/>
                        <a:defRPr/>
                      </a:pPr>
                      <a:r>
                        <a:rPr lang="ja-JP" altLang="en-US" sz="1050" dirty="0">
                          <a:solidFill>
                            <a:schemeClr val="tx1"/>
                          </a:solidFill>
                          <a:latin typeface="+mn-ea"/>
                          <a:cs typeface="メイリオ" pitchFamily="50" charset="-128"/>
                        </a:rPr>
                        <a:t>本文本文本文本文本文本文本文本文本文。</a:t>
                      </a:r>
                      <a:endParaRPr lang="en-US" altLang="ja-JP" sz="1050" dirty="0">
                        <a:solidFill>
                          <a:schemeClr val="tx1"/>
                        </a:solidFill>
                        <a:latin typeface="+mn-ea"/>
                        <a:cs typeface="メイリオ" pitchFamily="50" charset="-128"/>
                      </a:endParaRPr>
                    </a:p>
                  </a:txBody>
                  <a:tcPr marL="108000" marR="108000" marT="125999" marB="108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dot"/>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691012368"/>
                  </a:ext>
                </a:extLst>
              </a:tr>
            </a:tbl>
          </a:graphicData>
        </a:graphic>
      </p:graphicFrame>
      <p:graphicFrame>
        <p:nvGraphicFramePr>
          <p:cNvPr id="31" name="Group 55">
            <a:extLst>
              <a:ext uri="{FF2B5EF4-FFF2-40B4-BE49-F238E27FC236}">
                <a16:creationId xmlns:a16="http://schemas.microsoft.com/office/drawing/2014/main" id="{714A8211-3080-4547-8B98-8B3CFDD9C039}"/>
              </a:ext>
            </a:extLst>
          </p:cNvPr>
          <p:cNvGraphicFramePr>
            <a:graphicFrameLocks noGrp="1"/>
          </p:cNvGraphicFramePr>
          <p:nvPr>
            <p:extLst>
              <p:ext uri="{D42A27DB-BD31-4B8C-83A1-F6EECF244321}">
                <p14:modId xmlns:p14="http://schemas.microsoft.com/office/powerpoint/2010/main" val="356739388"/>
              </p:ext>
            </p:extLst>
          </p:nvPr>
        </p:nvGraphicFramePr>
        <p:xfrm>
          <a:off x="6501172" y="4513154"/>
          <a:ext cx="2206617" cy="896066"/>
        </p:xfrm>
        <a:graphic>
          <a:graphicData uri="http://schemas.openxmlformats.org/drawingml/2006/table">
            <a:tbl>
              <a:tblPr/>
              <a:tblGrid>
                <a:gridCol w="2206617">
                  <a:extLst>
                    <a:ext uri="{9D8B030D-6E8A-4147-A177-3AD203B41FA5}">
                      <a16:colId xmlns:a16="http://schemas.microsoft.com/office/drawing/2014/main" val="20000"/>
                    </a:ext>
                  </a:extLst>
                </a:gridCol>
              </a:tblGrid>
              <a:tr h="0">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1" lang="ja-JP" altLang="en-US" sz="1050" b="1" i="0" u="none" strike="noStrike" kern="1200" cap="none" spc="0" normalizeH="0" baseline="0" noProof="0">
                          <a:ln>
                            <a:noFill/>
                          </a:ln>
                          <a:solidFill>
                            <a:schemeClr val="accent3"/>
                          </a:solidFill>
                          <a:effectLst/>
                          <a:uLnTx/>
                          <a:uFillTx/>
                          <a:latin typeface="+mj-ea"/>
                          <a:ea typeface="+mj-ea"/>
                          <a:cs typeface="メイリオ" pitchFamily="50" charset="-128"/>
                        </a:rPr>
                        <a:t>タイトル</a:t>
                      </a:r>
                      <a:endParaRPr kumimoji="1" lang="ja-JP" altLang="en-US" sz="1050" b="1" i="0" u="none" strike="noStrike" kern="1200" cap="none" spc="0" normalizeH="0" baseline="0" noProof="0" dirty="0">
                        <a:ln>
                          <a:noFill/>
                        </a:ln>
                        <a:solidFill>
                          <a:schemeClr val="accent3"/>
                        </a:solidFill>
                        <a:effectLst/>
                        <a:uLnTx/>
                        <a:uFillTx/>
                        <a:latin typeface="+mj-ea"/>
                        <a:ea typeface="+mj-ea"/>
                        <a:cs typeface="メイリオ" pitchFamily="50" charset="-128"/>
                      </a:endParaRPr>
                    </a:p>
                  </a:txBody>
                  <a:tcPr marL="108000" marR="108000" marT="72000" marB="54000" anchor="ctr" horzOverflow="overflow">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noFill/>
                      <a:prstDash val="dot"/>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0"/>
                  </a:ext>
                </a:extLst>
              </a:tr>
              <a:tr h="0">
                <a:tc>
                  <a:txBody>
                    <a:bodyPr/>
                    <a:lstStyle/>
                    <a:p>
                      <a:pPr marL="0" marR="0" lvl="0" indent="0" algn="just" defTabSz="914400" rtl="0" eaLnBrk="1" fontAlgn="auto" latinLnBrk="0" hangingPunct="1">
                        <a:lnSpc>
                          <a:spcPct val="110000"/>
                        </a:lnSpc>
                        <a:spcBef>
                          <a:spcPts val="0"/>
                        </a:spcBef>
                        <a:spcAft>
                          <a:spcPts val="600"/>
                        </a:spcAft>
                        <a:buClrTx/>
                        <a:buSzTx/>
                        <a:buFontTx/>
                        <a:buNone/>
                        <a:tabLst/>
                        <a:defRPr/>
                      </a:pPr>
                      <a:r>
                        <a:rPr lang="ja-JP" altLang="en-US" sz="1050" dirty="0">
                          <a:solidFill>
                            <a:schemeClr val="accent3"/>
                          </a:solidFill>
                          <a:latin typeface="+mn-ea"/>
                          <a:cs typeface="メイリオ" pitchFamily="50" charset="-128"/>
                        </a:rPr>
                        <a:t>本文本文本文本文本文本文本文本文本文。</a:t>
                      </a:r>
                      <a:endParaRPr lang="en-US" altLang="ja-JP" sz="1050" dirty="0">
                        <a:solidFill>
                          <a:schemeClr val="accent3"/>
                        </a:solidFill>
                        <a:latin typeface="+mn-ea"/>
                        <a:cs typeface="メイリオ" pitchFamily="50" charset="-128"/>
                      </a:endParaRPr>
                    </a:p>
                  </a:txBody>
                  <a:tcPr marL="108000" marR="108000" marT="125999" marB="108000" anchor="ctr" horzOverflow="overflow">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noFill/>
                      <a:prstDash val="dot"/>
                      <a:round/>
                      <a:headEnd type="none" w="med" len="med"/>
                      <a:tailEnd type="none" w="med" len="med"/>
                    </a:lnT>
                    <a:lnB w="6350" cap="flat" cmpd="sng" algn="ctr">
                      <a:solidFill>
                        <a:schemeClr val="accent3"/>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691012368"/>
                  </a:ext>
                </a:extLst>
              </a:tr>
            </a:tbl>
          </a:graphicData>
        </a:graphic>
      </p:graphicFrame>
    </p:spTree>
    <p:extLst>
      <p:ext uri="{BB962C8B-B14F-4D97-AF65-F5344CB8AC3E}">
        <p14:creationId xmlns:p14="http://schemas.microsoft.com/office/powerpoint/2010/main" val="2084332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793BF6-4CAF-6347-9C0B-A00DCBE3A52F}"/>
              </a:ext>
            </a:extLst>
          </p:cNvPr>
          <p:cNvSpPr>
            <a:spLocks noGrp="1"/>
          </p:cNvSpPr>
          <p:nvPr>
            <p:ph type="title"/>
          </p:nvPr>
        </p:nvSpPr>
        <p:spPr/>
        <p:txBody>
          <a:bodyPr/>
          <a:lstStyle/>
          <a:p>
            <a:r>
              <a:rPr lang="en-US" altLang="ja-JP" dirty="0"/>
              <a:t>7</a:t>
            </a:r>
            <a:r>
              <a:rPr kumimoji="1" lang="en-US" altLang="ja-JP" dirty="0"/>
              <a:t>. </a:t>
            </a:r>
            <a:r>
              <a:rPr kumimoji="1" lang="ja-JP" altLang="en-US"/>
              <a:t>線・</a:t>
            </a:r>
            <a:r>
              <a:rPr lang="ja-JP" altLang="en-US"/>
              <a:t>矢印</a:t>
            </a:r>
            <a:endParaRPr kumimoji="1" lang="ja-JP" altLang="en-US"/>
          </a:p>
        </p:txBody>
      </p:sp>
      <p:sp>
        <p:nvSpPr>
          <p:cNvPr id="3" name="スライド番号プレースホルダー 2">
            <a:extLst>
              <a:ext uri="{FF2B5EF4-FFF2-40B4-BE49-F238E27FC236}">
                <a16:creationId xmlns:a16="http://schemas.microsoft.com/office/drawing/2014/main" id="{4A824864-79D6-904C-869C-1F264374FA0E}"/>
              </a:ext>
            </a:extLst>
          </p:cNvPr>
          <p:cNvSpPr>
            <a:spLocks noGrp="1"/>
          </p:cNvSpPr>
          <p:nvPr>
            <p:ph type="sldNum" sz="quarter" idx="4"/>
          </p:nvPr>
        </p:nvSpPr>
        <p:spPr/>
        <p:txBody>
          <a:bodyPr/>
          <a:lstStyle/>
          <a:p>
            <a:fld id="{FB3508C7-2FE0-4945-9CBD-863E05F850D2}" type="slidenum">
              <a:rPr lang="ja-JP" altLang="en-US" smtClean="0"/>
              <a:pPr/>
              <a:t>12</a:t>
            </a:fld>
            <a:endParaRPr lang="ja-JP" altLang="en-US" dirty="0"/>
          </a:p>
        </p:txBody>
      </p:sp>
      <p:cxnSp>
        <p:nvCxnSpPr>
          <p:cNvPr id="5" name="直線コネクタ 4">
            <a:extLst>
              <a:ext uri="{FF2B5EF4-FFF2-40B4-BE49-F238E27FC236}">
                <a16:creationId xmlns:a16="http://schemas.microsoft.com/office/drawing/2014/main" id="{01D5527B-3707-D246-BC85-071F9C19C8C9}"/>
              </a:ext>
            </a:extLst>
          </p:cNvPr>
          <p:cNvCxnSpPr>
            <a:cxnSpLocks/>
          </p:cNvCxnSpPr>
          <p:nvPr/>
        </p:nvCxnSpPr>
        <p:spPr>
          <a:xfrm>
            <a:off x="2108684" y="1560715"/>
            <a:ext cx="5688273" cy="0"/>
          </a:xfrm>
          <a:prstGeom prst="line">
            <a:avLst/>
          </a:prstGeom>
          <a:ln w="6350">
            <a:solidFill>
              <a:schemeClr val="tx1"/>
            </a:solidFill>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CD7C4D1E-73D4-4044-80D8-B2962BEFFA7F}"/>
              </a:ext>
            </a:extLst>
          </p:cNvPr>
          <p:cNvCxnSpPr>
            <a:cxnSpLocks/>
          </p:cNvCxnSpPr>
          <p:nvPr/>
        </p:nvCxnSpPr>
        <p:spPr>
          <a:xfrm>
            <a:off x="2108684" y="2066445"/>
            <a:ext cx="5688273" cy="0"/>
          </a:xfrm>
          <a:prstGeom prst="line">
            <a:avLst/>
          </a:prstGeom>
          <a:ln w="635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616C5BFF-423B-7E44-8475-67C8CB2C38F0}"/>
              </a:ext>
            </a:extLst>
          </p:cNvPr>
          <p:cNvCxnSpPr>
            <a:cxnSpLocks/>
          </p:cNvCxnSpPr>
          <p:nvPr/>
        </p:nvCxnSpPr>
        <p:spPr>
          <a:xfrm>
            <a:off x="2108684" y="2564904"/>
            <a:ext cx="5688273" cy="0"/>
          </a:xfrm>
          <a:prstGeom prst="line">
            <a:avLst/>
          </a:prstGeom>
          <a:ln w="57150">
            <a:solidFill>
              <a:schemeClr val="tx1">
                <a:lumMod val="60000"/>
                <a:lumOff val="40000"/>
              </a:schemeClr>
            </a:solidFill>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461FBC16-2603-E545-888B-441CEBE30551}"/>
              </a:ext>
            </a:extLst>
          </p:cNvPr>
          <p:cNvCxnSpPr>
            <a:cxnSpLocks/>
          </p:cNvCxnSpPr>
          <p:nvPr/>
        </p:nvCxnSpPr>
        <p:spPr>
          <a:xfrm>
            <a:off x="2108684" y="3068960"/>
            <a:ext cx="5688273" cy="0"/>
          </a:xfrm>
          <a:prstGeom prst="line">
            <a:avLst/>
          </a:prstGeom>
          <a:ln w="57150">
            <a:solidFill>
              <a:schemeClr val="tx1">
                <a:lumMod val="60000"/>
                <a:lumOff val="40000"/>
              </a:schemeClr>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A7A20B7-8ABE-0041-97E2-E539091B93E0}"/>
              </a:ext>
            </a:extLst>
          </p:cNvPr>
          <p:cNvCxnSpPr>
            <a:cxnSpLocks/>
          </p:cNvCxnSpPr>
          <p:nvPr/>
        </p:nvCxnSpPr>
        <p:spPr>
          <a:xfrm>
            <a:off x="2108684" y="4334697"/>
            <a:ext cx="5688273" cy="0"/>
          </a:xfrm>
          <a:prstGeom prst="line">
            <a:avLst/>
          </a:prstGeom>
          <a:ln w="101600">
            <a:solidFill>
              <a:srgbClr val="00A0E9"/>
            </a:solidFill>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9633C71-5BEE-3B4E-B627-8E2DA5249D90}"/>
              </a:ext>
            </a:extLst>
          </p:cNvPr>
          <p:cNvCxnSpPr>
            <a:cxnSpLocks/>
          </p:cNvCxnSpPr>
          <p:nvPr/>
        </p:nvCxnSpPr>
        <p:spPr>
          <a:xfrm>
            <a:off x="2108684" y="4833156"/>
            <a:ext cx="5688273" cy="0"/>
          </a:xfrm>
          <a:prstGeom prst="line">
            <a:avLst/>
          </a:prstGeom>
          <a:ln w="101600">
            <a:solidFill>
              <a:srgbClr val="E4007F"/>
            </a:solidFill>
            <a:headEnd w="lg" len="lg"/>
            <a:tailEnd type="none" w="lg" len="lg"/>
          </a:ln>
        </p:spPr>
        <p:style>
          <a:lnRef idx="1">
            <a:schemeClr val="accent1"/>
          </a:lnRef>
          <a:fillRef idx="0">
            <a:schemeClr val="accent1"/>
          </a:fillRef>
          <a:effectRef idx="0">
            <a:schemeClr val="accent1"/>
          </a:effectRef>
          <a:fontRef idx="minor">
            <a:schemeClr val="tx1"/>
          </a:fontRef>
        </p:style>
      </p:cxnSp>
      <p:sp>
        <p:nvSpPr>
          <p:cNvPr id="23" name="二等辺三角形 25">
            <a:extLst>
              <a:ext uri="{FF2B5EF4-FFF2-40B4-BE49-F238E27FC236}">
                <a16:creationId xmlns:a16="http://schemas.microsoft.com/office/drawing/2014/main" id="{2DAD3551-00F8-BF4D-9DED-0148D5119B99}"/>
              </a:ext>
            </a:extLst>
          </p:cNvPr>
          <p:cNvSpPr/>
          <p:nvPr/>
        </p:nvSpPr>
        <p:spPr bwMode="auto">
          <a:xfrm rot="16200000" flipH="1" flipV="1">
            <a:off x="2769148" y="3614490"/>
            <a:ext cx="317113" cy="162159"/>
          </a:xfrm>
          <a:prstGeom prst="triangle">
            <a:avLst/>
          </a:prstGeom>
          <a:solidFill>
            <a:schemeClr val="tx1"/>
          </a:solidFill>
          <a:ln>
            <a:noFill/>
          </a:ln>
          <a:effec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mn-ea"/>
              <a:cs typeface="メイリオ" pitchFamily="50" charset="-128"/>
            </a:endParaRPr>
          </a:p>
        </p:txBody>
      </p:sp>
      <p:sp>
        <p:nvSpPr>
          <p:cNvPr id="27" name="二等辺三角形 25">
            <a:extLst>
              <a:ext uri="{FF2B5EF4-FFF2-40B4-BE49-F238E27FC236}">
                <a16:creationId xmlns:a16="http://schemas.microsoft.com/office/drawing/2014/main" id="{C1D0DB3F-E670-6F4D-8E27-BE7B8D135987}"/>
              </a:ext>
            </a:extLst>
          </p:cNvPr>
          <p:cNvSpPr/>
          <p:nvPr/>
        </p:nvSpPr>
        <p:spPr bwMode="auto">
          <a:xfrm flipH="1" flipV="1">
            <a:off x="4063469" y="3614490"/>
            <a:ext cx="317113" cy="162159"/>
          </a:xfrm>
          <a:prstGeom prst="triangle">
            <a:avLst/>
          </a:prstGeom>
          <a:solidFill>
            <a:schemeClr val="tx1"/>
          </a:solidFill>
          <a:ln>
            <a:noFill/>
          </a:ln>
          <a:effec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mn-ea"/>
              <a:cs typeface="メイリオ" pitchFamily="50" charset="-128"/>
            </a:endParaRPr>
          </a:p>
        </p:txBody>
      </p:sp>
      <p:sp>
        <p:nvSpPr>
          <p:cNvPr id="28" name="二等辺三角形 25">
            <a:extLst>
              <a:ext uri="{FF2B5EF4-FFF2-40B4-BE49-F238E27FC236}">
                <a16:creationId xmlns:a16="http://schemas.microsoft.com/office/drawing/2014/main" id="{79B2411A-4BDB-A542-9498-9635F10CC6ED}"/>
              </a:ext>
            </a:extLst>
          </p:cNvPr>
          <p:cNvSpPr/>
          <p:nvPr/>
        </p:nvSpPr>
        <p:spPr bwMode="auto">
          <a:xfrm rot="5400000" flipH="1" flipV="1">
            <a:off x="5357790" y="3614490"/>
            <a:ext cx="317113" cy="162159"/>
          </a:xfrm>
          <a:prstGeom prst="triangle">
            <a:avLst/>
          </a:prstGeom>
          <a:solidFill>
            <a:schemeClr val="tx1"/>
          </a:solidFill>
          <a:ln>
            <a:noFill/>
          </a:ln>
          <a:effec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mn-ea"/>
              <a:cs typeface="メイリオ" pitchFamily="50" charset="-128"/>
            </a:endParaRPr>
          </a:p>
        </p:txBody>
      </p:sp>
      <p:sp>
        <p:nvSpPr>
          <p:cNvPr id="29" name="二等辺三角形 25">
            <a:extLst>
              <a:ext uri="{FF2B5EF4-FFF2-40B4-BE49-F238E27FC236}">
                <a16:creationId xmlns:a16="http://schemas.microsoft.com/office/drawing/2014/main" id="{5624A532-3302-BB44-8288-C74F95711652}"/>
              </a:ext>
            </a:extLst>
          </p:cNvPr>
          <p:cNvSpPr/>
          <p:nvPr/>
        </p:nvSpPr>
        <p:spPr bwMode="auto">
          <a:xfrm rot="10800000" flipH="1" flipV="1">
            <a:off x="6652111" y="3614490"/>
            <a:ext cx="317113" cy="162159"/>
          </a:xfrm>
          <a:prstGeom prst="triangle">
            <a:avLst/>
          </a:prstGeom>
          <a:solidFill>
            <a:schemeClr val="tx1"/>
          </a:solidFill>
          <a:ln>
            <a:noFill/>
          </a:ln>
          <a:effec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mn-ea"/>
              <a:cs typeface="メイリオ" pitchFamily="50" charset="-128"/>
            </a:endParaRPr>
          </a:p>
        </p:txBody>
      </p:sp>
      <p:cxnSp>
        <p:nvCxnSpPr>
          <p:cNvPr id="14" name="直線コネクタ 13">
            <a:extLst>
              <a:ext uri="{FF2B5EF4-FFF2-40B4-BE49-F238E27FC236}">
                <a16:creationId xmlns:a16="http://schemas.microsoft.com/office/drawing/2014/main" id="{6E2BD880-A970-D24E-86D6-6E57A1A3B0C5}"/>
              </a:ext>
            </a:extLst>
          </p:cNvPr>
          <p:cNvCxnSpPr>
            <a:cxnSpLocks/>
          </p:cNvCxnSpPr>
          <p:nvPr/>
        </p:nvCxnSpPr>
        <p:spPr>
          <a:xfrm>
            <a:off x="2108684" y="5337212"/>
            <a:ext cx="5688273" cy="0"/>
          </a:xfrm>
          <a:prstGeom prst="line">
            <a:avLst/>
          </a:prstGeom>
          <a:ln w="101600">
            <a:solidFill>
              <a:srgbClr val="FFFF00"/>
            </a:solidFill>
            <a:headEnd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4873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吹き出し 13">
            <a:extLst>
              <a:ext uri="{FF2B5EF4-FFF2-40B4-BE49-F238E27FC236}">
                <a16:creationId xmlns:a16="http://schemas.microsoft.com/office/drawing/2014/main" id="{8C7BACE5-E354-FD4A-A471-DA816711FEE3}"/>
              </a:ext>
            </a:extLst>
          </p:cNvPr>
          <p:cNvSpPr/>
          <p:nvPr/>
        </p:nvSpPr>
        <p:spPr bwMode="auto">
          <a:xfrm>
            <a:off x="6618440" y="1433870"/>
            <a:ext cx="2183081" cy="864731"/>
          </a:xfrm>
          <a:prstGeom prst="wedgeRectCallout">
            <a:avLst>
              <a:gd name="adj1" fmla="val 20305"/>
              <a:gd name="adj2" fmla="val 70532"/>
            </a:avLst>
          </a:prstGeom>
          <a:solidFill>
            <a:srgbClr val="00A0E9">
              <a:alpha val="80000"/>
            </a:srgbClr>
          </a:solidFill>
          <a:ln w="6350">
            <a:noFill/>
          </a:ln>
          <a:effectLst/>
        </p:spPr>
        <p:txBody>
          <a:bodyPr rot="0" spcFirstLastPara="0" vertOverflow="overflow" horzOverflow="overflow" vert="horz" wrap="square" lIns="180000" tIns="108000" rIns="180000" bIns="90000" numCol="1" spcCol="0" rtlCol="0" fromWordArt="0" anchor="ctr" anchorCtr="0" forceAA="0" compatLnSpc="1">
            <a:prstTxWarp prst="textNoShape">
              <a:avLst/>
            </a:prstTxWarp>
            <a:spAutoFit/>
          </a:bodyPr>
          <a:lstStyle/>
          <a:p>
            <a:pPr lvl="0" algn="just">
              <a:lnSpc>
                <a:spcPct val="110000"/>
              </a:lnSpc>
              <a:spcBef>
                <a:spcPct val="0"/>
              </a:spcBef>
              <a:spcAft>
                <a:spcPts val="300"/>
              </a:spcAft>
            </a:pPr>
            <a:r>
              <a:rPr lang="ja-JP" altLang="en-US" sz="1600" b="1" dirty="0">
                <a:solidFill>
                  <a:srgbClr val="FFFFFF"/>
                </a:solidFill>
                <a:latin typeface="+mn-ea"/>
                <a:cs typeface="メイリオ" pitchFamily="50" charset="-128"/>
              </a:rPr>
              <a:t>タイトル</a:t>
            </a:r>
            <a:endParaRPr lang="en-US" altLang="ja-JP" sz="1600" b="1" dirty="0">
              <a:solidFill>
                <a:srgbClr val="FFFFFF"/>
              </a:solidFill>
              <a:latin typeface="+mn-ea"/>
              <a:cs typeface="メイリオ" pitchFamily="50" charset="-128"/>
            </a:endParaRPr>
          </a:p>
          <a:p>
            <a:pPr lvl="0" algn="just">
              <a:lnSpc>
                <a:spcPct val="110000"/>
              </a:lnSpc>
              <a:spcBef>
                <a:spcPct val="0"/>
              </a:spcBef>
              <a:spcAft>
                <a:spcPts val="600"/>
              </a:spcAft>
            </a:pPr>
            <a:r>
              <a:rPr lang="ja-JP" altLang="en-US" sz="1050" dirty="0">
                <a:solidFill>
                  <a:srgbClr val="FFFFFF"/>
                </a:solidFill>
                <a:latin typeface="+mn-ea"/>
                <a:cs typeface="メイリオ" pitchFamily="50" charset="-128"/>
              </a:rPr>
              <a:t>本文本文本文本文本文本文本文本文本文。</a:t>
            </a:r>
            <a:endParaRPr lang="en-US" altLang="ja-JP" sz="1050" dirty="0">
              <a:solidFill>
                <a:srgbClr val="FFFFFF"/>
              </a:solidFill>
              <a:latin typeface="+mn-ea"/>
              <a:cs typeface="メイリオ" pitchFamily="50" charset="-128"/>
            </a:endParaRPr>
          </a:p>
        </p:txBody>
      </p:sp>
      <p:sp>
        <p:nvSpPr>
          <p:cNvPr id="15" name="四角形吹き出し 14">
            <a:extLst>
              <a:ext uri="{FF2B5EF4-FFF2-40B4-BE49-F238E27FC236}">
                <a16:creationId xmlns:a16="http://schemas.microsoft.com/office/drawing/2014/main" id="{6EE979A7-97BD-5348-8987-2C20BAD59D21}"/>
              </a:ext>
            </a:extLst>
          </p:cNvPr>
          <p:cNvSpPr/>
          <p:nvPr/>
        </p:nvSpPr>
        <p:spPr bwMode="auto">
          <a:xfrm>
            <a:off x="6620343" y="3044515"/>
            <a:ext cx="2179274" cy="864731"/>
          </a:xfrm>
          <a:prstGeom prst="wedgeRectCallout">
            <a:avLst>
              <a:gd name="adj1" fmla="val 20305"/>
              <a:gd name="adj2" fmla="val 70532"/>
            </a:avLst>
          </a:prstGeom>
          <a:solidFill>
            <a:srgbClr val="000000">
              <a:alpha val="79608"/>
            </a:srgbClr>
          </a:solidFill>
          <a:ln w="6350">
            <a:noFill/>
          </a:ln>
          <a:effectLst/>
        </p:spPr>
        <p:txBody>
          <a:bodyPr rot="0" spcFirstLastPara="0" vertOverflow="overflow" horzOverflow="overflow" vert="horz" wrap="square" lIns="180000" tIns="108000" rIns="180000" bIns="90000" numCol="1" spcCol="0" rtlCol="0" fromWordArt="0" anchor="ctr" anchorCtr="0" forceAA="0" compatLnSpc="1">
            <a:prstTxWarp prst="textNoShape">
              <a:avLst/>
            </a:prstTxWarp>
            <a:spAutoFit/>
          </a:bodyPr>
          <a:lstStyle/>
          <a:p>
            <a:pPr lvl="0" algn="just">
              <a:lnSpc>
                <a:spcPct val="110000"/>
              </a:lnSpc>
              <a:spcBef>
                <a:spcPct val="0"/>
              </a:spcBef>
              <a:spcAft>
                <a:spcPts val="300"/>
              </a:spcAft>
            </a:pPr>
            <a:r>
              <a:rPr lang="ja-JP" altLang="en-US" sz="1600" b="1" dirty="0">
                <a:solidFill>
                  <a:srgbClr val="FFFFFF"/>
                </a:solidFill>
                <a:latin typeface="+mn-ea"/>
                <a:cs typeface="メイリオ" pitchFamily="50" charset="-128"/>
              </a:rPr>
              <a:t>タイトル</a:t>
            </a:r>
            <a:endParaRPr lang="en-US" altLang="ja-JP" sz="1600" b="1" dirty="0">
              <a:solidFill>
                <a:srgbClr val="FFFFFF"/>
              </a:solidFill>
              <a:latin typeface="+mn-ea"/>
              <a:cs typeface="メイリオ" pitchFamily="50" charset="-128"/>
            </a:endParaRPr>
          </a:p>
          <a:p>
            <a:pPr lvl="0" algn="just">
              <a:lnSpc>
                <a:spcPct val="110000"/>
              </a:lnSpc>
              <a:spcBef>
                <a:spcPct val="0"/>
              </a:spcBef>
              <a:spcAft>
                <a:spcPts val="600"/>
              </a:spcAft>
            </a:pPr>
            <a:r>
              <a:rPr lang="ja-JP" altLang="en-US" sz="1050" dirty="0">
                <a:solidFill>
                  <a:srgbClr val="FFFFFF"/>
                </a:solidFill>
                <a:latin typeface="+mn-ea"/>
                <a:cs typeface="メイリオ" pitchFamily="50" charset="-128"/>
              </a:rPr>
              <a:t>本文本文本文本文本文本文本文本文本文。</a:t>
            </a:r>
          </a:p>
        </p:txBody>
      </p:sp>
      <p:sp>
        <p:nvSpPr>
          <p:cNvPr id="16" name="四角形吹き出し 15">
            <a:extLst>
              <a:ext uri="{FF2B5EF4-FFF2-40B4-BE49-F238E27FC236}">
                <a16:creationId xmlns:a16="http://schemas.microsoft.com/office/drawing/2014/main" id="{06E145A8-9A93-7D42-A265-E30F55E0122C}"/>
              </a:ext>
            </a:extLst>
          </p:cNvPr>
          <p:cNvSpPr/>
          <p:nvPr/>
        </p:nvSpPr>
        <p:spPr bwMode="auto">
          <a:xfrm>
            <a:off x="6622072" y="4686553"/>
            <a:ext cx="2179274" cy="864731"/>
          </a:xfrm>
          <a:prstGeom prst="wedgeRectCallout">
            <a:avLst>
              <a:gd name="adj1" fmla="val 20305"/>
              <a:gd name="adj2" fmla="val 70532"/>
            </a:avLst>
          </a:prstGeom>
          <a:solidFill>
            <a:srgbClr val="E4007F">
              <a:alpha val="80000"/>
            </a:srgbClr>
          </a:solidFill>
          <a:ln w="6350">
            <a:noFill/>
          </a:ln>
          <a:effectLst/>
        </p:spPr>
        <p:txBody>
          <a:bodyPr rot="0" spcFirstLastPara="0" vertOverflow="overflow" horzOverflow="overflow" vert="horz" wrap="square" lIns="180000" tIns="108000" rIns="180000" bIns="90000" numCol="1" spcCol="0" rtlCol="0" fromWordArt="0" anchor="ctr" anchorCtr="0" forceAA="0" compatLnSpc="1">
            <a:prstTxWarp prst="textNoShape">
              <a:avLst/>
            </a:prstTxWarp>
            <a:spAutoFit/>
          </a:bodyPr>
          <a:lstStyle/>
          <a:p>
            <a:pPr lvl="0" algn="just">
              <a:lnSpc>
                <a:spcPct val="110000"/>
              </a:lnSpc>
              <a:spcBef>
                <a:spcPct val="0"/>
              </a:spcBef>
              <a:spcAft>
                <a:spcPts val="300"/>
              </a:spcAft>
            </a:pPr>
            <a:r>
              <a:rPr lang="ja-JP" altLang="en-US" sz="1600" b="1" dirty="0">
                <a:solidFill>
                  <a:srgbClr val="FFFFFF"/>
                </a:solidFill>
                <a:latin typeface="+mn-ea"/>
                <a:cs typeface="メイリオ" pitchFamily="50" charset="-128"/>
              </a:rPr>
              <a:t>タイトル</a:t>
            </a:r>
            <a:endParaRPr lang="en-US" altLang="ja-JP" sz="1600" b="1" dirty="0">
              <a:solidFill>
                <a:srgbClr val="FFFFFF"/>
              </a:solidFill>
              <a:latin typeface="+mn-ea"/>
              <a:cs typeface="メイリオ" pitchFamily="50" charset="-128"/>
            </a:endParaRPr>
          </a:p>
          <a:p>
            <a:pPr lvl="0" algn="just">
              <a:lnSpc>
                <a:spcPct val="110000"/>
              </a:lnSpc>
              <a:spcBef>
                <a:spcPct val="0"/>
              </a:spcBef>
              <a:spcAft>
                <a:spcPts val="600"/>
              </a:spcAft>
            </a:pPr>
            <a:r>
              <a:rPr lang="ja-JP" altLang="en-US" sz="1050" dirty="0">
                <a:solidFill>
                  <a:srgbClr val="FFFFFF"/>
                </a:solidFill>
                <a:latin typeface="+mn-ea"/>
                <a:cs typeface="メイリオ" pitchFamily="50" charset="-128"/>
              </a:rPr>
              <a:t>本文本文本文本文本文本文本文本文本文。</a:t>
            </a:r>
            <a:endParaRPr lang="en-US" altLang="ja-JP" sz="1050" dirty="0">
              <a:solidFill>
                <a:srgbClr val="FFFFFF"/>
              </a:solidFill>
              <a:latin typeface="+mn-ea"/>
              <a:cs typeface="メイリオ" pitchFamily="50" charset="-128"/>
            </a:endParaRPr>
          </a:p>
        </p:txBody>
      </p:sp>
      <p:sp>
        <p:nvSpPr>
          <p:cNvPr id="2" name="タイトル 1">
            <a:extLst>
              <a:ext uri="{FF2B5EF4-FFF2-40B4-BE49-F238E27FC236}">
                <a16:creationId xmlns:a16="http://schemas.microsoft.com/office/drawing/2014/main" id="{9617D593-4FD7-8146-BD60-8970F5CB02FC}"/>
              </a:ext>
            </a:extLst>
          </p:cNvPr>
          <p:cNvSpPr>
            <a:spLocks noGrp="1"/>
          </p:cNvSpPr>
          <p:nvPr>
            <p:ph type="title"/>
          </p:nvPr>
        </p:nvSpPr>
        <p:spPr/>
        <p:txBody>
          <a:bodyPr/>
          <a:lstStyle/>
          <a:p>
            <a:r>
              <a:rPr lang="en-US" altLang="ja-JP" dirty="0"/>
              <a:t>8</a:t>
            </a:r>
            <a:r>
              <a:rPr kumimoji="1" lang="en-US" altLang="ja-JP" dirty="0"/>
              <a:t>. </a:t>
            </a:r>
            <a:r>
              <a:rPr kumimoji="1" lang="ja-JP" altLang="en-US"/>
              <a:t>吹き出し</a:t>
            </a:r>
          </a:p>
        </p:txBody>
      </p:sp>
      <p:sp>
        <p:nvSpPr>
          <p:cNvPr id="3" name="スライド番号プレースホルダー 2">
            <a:extLst>
              <a:ext uri="{FF2B5EF4-FFF2-40B4-BE49-F238E27FC236}">
                <a16:creationId xmlns:a16="http://schemas.microsoft.com/office/drawing/2014/main" id="{8E310279-0240-F540-BDF8-FEB7FFF4663D}"/>
              </a:ext>
            </a:extLst>
          </p:cNvPr>
          <p:cNvSpPr>
            <a:spLocks noGrp="1"/>
          </p:cNvSpPr>
          <p:nvPr>
            <p:ph type="sldNum" sz="quarter" idx="4"/>
          </p:nvPr>
        </p:nvSpPr>
        <p:spPr/>
        <p:txBody>
          <a:bodyPr/>
          <a:lstStyle/>
          <a:p>
            <a:fld id="{FB3508C7-2FE0-4945-9CBD-863E05F850D2}" type="slidenum">
              <a:rPr lang="ja-JP" altLang="en-US" smtClean="0"/>
              <a:pPr/>
              <a:t>13</a:t>
            </a:fld>
            <a:endParaRPr lang="ja-JP" altLang="en-US" dirty="0"/>
          </a:p>
        </p:txBody>
      </p:sp>
      <p:sp>
        <p:nvSpPr>
          <p:cNvPr id="5" name="四角形吹き出し 4">
            <a:extLst>
              <a:ext uri="{FF2B5EF4-FFF2-40B4-BE49-F238E27FC236}">
                <a16:creationId xmlns:a16="http://schemas.microsoft.com/office/drawing/2014/main" id="{D84A7FFF-C537-3D4D-AAEB-F39487D34A70}"/>
              </a:ext>
            </a:extLst>
          </p:cNvPr>
          <p:cNvSpPr/>
          <p:nvPr/>
        </p:nvSpPr>
        <p:spPr bwMode="auto">
          <a:xfrm>
            <a:off x="3866734" y="4686553"/>
            <a:ext cx="2179274" cy="864731"/>
          </a:xfrm>
          <a:prstGeom prst="wedgeRectCallout">
            <a:avLst>
              <a:gd name="adj1" fmla="val 20305"/>
              <a:gd name="adj2" fmla="val 70532"/>
            </a:avLst>
          </a:prstGeom>
          <a:solidFill>
            <a:srgbClr val="FF5050">
              <a:alpha val="80000"/>
            </a:srgbClr>
          </a:solidFill>
          <a:ln w="6350">
            <a:noFill/>
          </a:ln>
          <a:effectLst/>
        </p:spPr>
        <p:txBody>
          <a:bodyPr rot="0" spcFirstLastPara="0" vertOverflow="overflow" horzOverflow="overflow" vert="horz" wrap="square" lIns="180000" tIns="108000" rIns="180000" bIns="90000" numCol="1" spcCol="0" rtlCol="0" fromWordArt="0" anchor="ctr" anchorCtr="0" forceAA="0" compatLnSpc="1">
            <a:prstTxWarp prst="textNoShape">
              <a:avLst/>
            </a:prstTxWarp>
            <a:spAutoFit/>
          </a:bodyPr>
          <a:lstStyle/>
          <a:p>
            <a:pPr lvl="0" algn="just">
              <a:lnSpc>
                <a:spcPct val="110000"/>
              </a:lnSpc>
              <a:spcBef>
                <a:spcPct val="0"/>
              </a:spcBef>
              <a:spcAft>
                <a:spcPts val="300"/>
              </a:spcAft>
            </a:pPr>
            <a:r>
              <a:rPr lang="ja-JP" altLang="en-US" sz="1600" b="1" dirty="0">
                <a:solidFill>
                  <a:srgbClr val="FFFFFF"/>
                </a:solidFill>
                <a:latin typeface="+mn-ea"/>
                <a:cs typeface="メイリオ" pitchFamily="50" charset="-128"/>
              </a:rPr>
              <a:t>タイトル</a:t>
            </a:r>
            <a:endParaRPr lang="en-US" altLang="ja-JP" sz="1600" b="1" dirty="0">
              <a:solidFill>
                <a:srgbClr val="FFFFFF"/>
              </a:solidFill>
              <a:latin typeface="+mn-ea"/>
              <a:cs typeface="メイリオ" pitchFamily="50" charset="-128"/>
            </a:endParaRPr>
          </a:p>
          <a:p>
            <a:pPr lvl="0" algn="just">
              <a:lnSpc>
                <a:spcPct val="110000"/>
              </a:lnSpc>
              <a:spcBef>
                <a:spcPct val="0"/>
              </a:spcBef>
              <a:spcAft>
                <a:spcPts val="600"/>
              </a:spcAft>
            </a:pPr>
            <a:r>
              <a:rPr lang="ja-JP" altLang="en-US" sz="1050" dirty="0">
                <a:solidFill>
                  <a:srgbClr val="FFFFFF"/>
                </a:solidFill>
                <a:latin typeface="+mn-ea"/>
                <a:cs typeface="メイリオ" pitchFamily="50" charset="-128"/>
              </a:rPr>
              <a:t>本文本文本文本文本文本文本文本文本文。</a:t>
            </a:r>
            <a:endParaRPr lang="en-US" altLang="ja-JP" sz="1050" dirty="0">
              <a:solidFill>
                <a:srgbClr val="FFFFFF"/>
              </a:solidFill>
              <a:latin typeface="+mn-ea"/>
              <a:cs typeface="メイリオ" pitchFamily="50" charset="-128"/>
            </a:endParaRPr>
          </a:p>
        </p:txBody>
      </p:sp>
      <p:sp>
        <p:nvSpPr>
          <p:cNvPr id="6" name="AutoShape 3">
            <a:extLst>
              <a:ext uri="{FF2B5EF4-FFF2-40B4-BE49-F238E27FC236}">
                <a16:creationId xmlns:a16="http://schemas.microsoft.com/office/drawing/2014/main" id="{58A3971E-DCAC-E549-ACB5-948E209E735C}"/>
              </a:ext>
            </a:extLst>
          </p:cNvPr>
          <p:cNvSpPr>
            <a:spLocks noChangeArrowheads="1"/>
          </p:cNvSpPr>
          <p:nvPr/>
        </p:nvSpPr>
        <p:spPr bwMode="auto">
          <a:xfrm>
            <a:off x="1104479" y="4690155"/>
            <a:ext cx="2193035" cy="898183"/>
          </a:xfrm>
          <a:prstGeom prst="roundRect">
            <a:avLst>
              <a:gd name="adj" fmla="val 6420"/>
            </a:avLst>
          </a:prstGeom>
          <a:solidFill>
            <a:srgbClr val="FF5050">
              <a:alpha val="80000"/>
            </a:srgbClr>
          </a:solidFill>
          <a:ln>
            <a:noFill/>
          </a:ln>
          <a:effectLst/>
        </p:spPr>
        <p:txBody>
          <a:bodyPr wrap="square" lIns="108000" tIns="108000" rIns="108000" bIns="90000" anchor="ctr" anchorCtr="0">
            <a:spAutoFit/>
          </a:bodyPr>
          <a:lstStyle/>
          <a:p>
            <a:pPr lvl="0" algn="just">
              <a:lnSpc>
                <a:spcPct val="110000"/>
              </a:lnSpc>
              <a:spcBef>
                <a:spcPct val="0"/>
              </a:spcBef>
              <a:spcAft>
                <a:spcPts val="300"/>
              </a:spcAft>
            </a:pPr>
            <a:r>
              <a:rPr lang="ja-JP" altLang="en-US" sz="1600" b="1" dirty="0">
                <a:solidFill>
                  <a:srgbClr val="FFFFFF"/>
                </a:solidFill>
                <a:latin typeface="+mn-ea"/>
                <a:cs typeface="メイリオ" pitchFamily="50" charset="-128"/>
              </a:rPr>
              <a:t>タイトル</a:t>
            </a:r>
            <a:endParaRPr lang="en-US" altLang="ja-JP" sz="1600" b="1" dirty="0">
              <a:solidFill>
                <a:srgbClr val="FFFFFF"/>
              </a:solidFill>
              <a:latin typeface="+mn-ea"/>
              <a:cs typeface="メイリオ" pitchFamily="50" charset="-128"/>
            </a:endParaRPr>
          </a:p>
          <a:p>
            <a:pPr lvl="0" algn="just">
              <a:lnSpc>
                <a:spcPct val="110000"/>
              </a:lnSpc>
              <a:spcBef>
                <a:spcPct val="0"/>
              </a:spcBef>
              <a:spcAft>
                <a:spcPts val="600"/>
              </a:spcAft>
            </a:pPr>
            <a:r>
              <a:rPr lang="ja-JP" altLang="en-US" sz="1050" dirty="0">
                <a:solidFill>
                  <a:srgbClr val="FFFFFF"/>
                </a:solidFill>
                <a:latin typeface="+mn-ea"/>
                <a:cs typeface="メイリオ" pitchFamily="50" charset="-128"/>
              </a:rPr>
              <a:t>本文本文本文本文本文本文本文本文本文。</a:t>
            </a:r>
          </a:p>
        </p:txBody>
      </p:sp>
      <p:sp>
        <p:nvSpPr>
          <p:cNvPr id="7" name="二等辺三角形 22">
            <a:extLst>
              <a:ext uri="{FF2B5EF4-FFF2-40B4-BE49-F238E27FC236}">
                <a16:creationId xmlns:a16="http://schemas.microsoft.com/office/drawing/2014/main" id="{0A227DC7-1FB6-D943-AF95-8BCEE719E0D2}"/>
              </a:ext>
            </a:extLst>
          </p:cNvPr>
          <p:cNvSpPr/>
          <p:nvPr/>
        </p:nvSpPr>
        <p:spPr bwMode="auto">
          <a:xfrm rot="10800000" flipH="1">
            <a:off x="2495106" y="5588338"/>
            <a:ext cx="296852" cy="151838"/>
          </a:xfrm>
          <a:prstGeom prst="triangle">
            <a:avLst/>
          </a:prstGeom>
          <a:solidFill>
            <a:srgbClr val="FF5050">
              <a:alpha val="80000"/>
            </a:srgbClr>
          </a:solidFill>
          <a:ln>
            <a:noFill/>
          </a:ln>
          <a:effectLst/>
        </p:spPr>
        <p:txBody>
          <a:bodyPr wrap="square"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mn-ea"/>
              <a:cs typeface="メイリオ" pitchFamily="50" charset="-128"/>
            </a:endParaRPr>
          </a:p>
        </p:txBody>
      </p:sp>
      <p:sp>
        <p:nvSpPr>
          <p:cNvPr id="8" name="四角形吹き出し 7">
            <a:extLst>
              <a:ext uri="{FF2B5EF4-FFF2-40B4-BE49-F238E27FC236}">
                <a16:creationId xmlns:a16="http://schemas.microsoft.com/office/drawing/2014/main" id="{FF9E6CC4-2FF5-9942-9C9A-FB5CAB2FC233}"/>
              </a:ext>
            </a:extLst>
          </p:cNvPr>
          <p:cNvSpPr/>
          <p:nvPr/>
        </p:nvSpPr>
        <p:spPr bwMode="auto">
          <a:xfrm>
            <a:off x="3866735" y="3044515"/>
            <a:ext cx="2179274" cy="864731"/>
          </a:xfrm>
          <a:prstGeom prst="wedgeRectCallout">
            <a:avLst>
              <a:gd name="adj1" fmla="val 20305"/>
              <a:gd name="adj2" fmla="val 70532"/>
            </a:avLst>
          </a:prstGeom>
          <a:solidFill>
            <a:srgbClr val="373737">
              <a:alpha val="79608"/>
            </a:srgbClr>
          </a:solidFill>
          <a:ln w="6350">
            <a:noFill/>
          </a:ln>
          <a:effectLst/>
        </p:spPr>
        <p:txBody>
          <a:bodyPr rot="0" spcFirstLastPara="0" vertOverflow="overflow" horzOverflow="overflow" vert="horz" wrap="square" lIns="180000" tIns="108000" rIns="180000" bIns="90000" numCol="1" spcCol="0" rtlCol="0" fromWordArt="0" anchor="ctr" anchorCtr="0" forceAA="0" compatLnSpc="1">
            <a:prstTxWarp prst="textNoShape">
              <a:avLst/>
            </a:prstTxWarp>
            <a:spAutoFit/>
          </a:bodyPr>
          <a:lstStyle/>
          <a:p>
            <a:pPr lvl="0" algn="just">
              <a:lnSpc>
                <a:spcPct val="110000"/>
              </a:lnSpc>
              <a:spcBef>
                <a:spcPct val="0"/>
              </a:spcBef>
              <a:spcAft>
                <a:spcPts val="300"/>
              </a:spcAft>
            </a:pPr>
            <a:r>
              <a:rPr lang="ja-JP" altLang="en-US" sz="1600" b="1" dirty="0">
                <a:solidFill>
                  <a:srgbClr val="FFFFFF"/>
                </a:solidFill>
                <a:latin typeface="+mn-ea"/>
                <a:cs typeface="メイリオ" pitchFamily="50" charset="-128"/>
              </a:rPr>
              <a:t>タイトル</a:t>
            </a:r>
            <a:endParaRPr lang="en-US" altLang="ja-JP" sz="1600" b="1" dirty="0">
              <a:solidFill>
                <a:srgbClr val="FFFFFF"/>
              </a:solidFill>
              <a:latin typeface="+mn-ea"/>
              <a:cs typeface="メイリオ" pitchFamily="50" charset="-128"/>
            </a:endParaRPr>
          </a:p>
          <a:p>
            <a:pPr lvl="0" algn="just">
              <a:lnSpc>
                <a:spcPct val="110000"/>
              </a:lnSpc>
              <a:spcBef>
                <a:spcPct val="0"/>
              </a:spcBef>
              <a:spcAft>
                <a:spcPts val="600"/>
              </a:spcAft>
            </a:pPr>
            <a:r>
              <a:rPr lang="ja-JP" altLang="en-US" sz="1050" dirty="0">
                <a:solidFill>
                  <a:srgbClr val="FFFFFF"/>
                </a:solidFill>
                <a:latin typeface="+mn-ea"/>
                <a:cs typeface="メイリオ" pitchFamily="50" charset="-128"/>
              </a:rPr>
              <a:t>本文本文本文本文本文本文本文本文本文。</a:t>
            </a:r>
          </a:p>
        </p:txBody>
      </p:sp>
      <p:sp>
        <p:nvSpPr>
          <p:cNvPr id="9" name="AutoShape 3">
            <a:extLst>
              <a:ext uri="{FF2B5EF4-FFF2-40B4-BE49-F238E27FC236}">
                <a16:creationId xmlns:a16="http://schemas.microsoft.com/office/drawing/2014/main" id="{EE5B3C00-120A-BA47-AAD7-14E16122BC45}"/>
              </a:ext>
            </a:extLst>
          </p:cNvPr>
          <p:cNvSpPr>
            <a:spLocks noChangeArrowheads="1"/>
          </p:cNvSpPr>
          <p:nvPr/>
        </p:nvSpPr>
        <p:spPr bwMode="auto">
          <a:xfrm>
            <a:off x="1101270" y="3053265"/>
            <a:ext cx="2193035" cy="898183"/>
          </a:xfrm>
          <a:prstGeom prst="roundRect">
            <a:avLst>
              <a:gd name="adj" fmla="val 6420"/>
            </a:avLst>
          </a:prstGeom>
          <a:solidFill>
            <a:srgbClr val="373737">
              <a:alpha val="79608"/>
            </a:srgbClr>
          </a:solidFill>
          <a:ln>
            <a:noFill/>
          </a:ln>
          <a:effectLst/>
        </p:spPr>
        <p:txBody>
          <a:bodyPr wrap="square" lIns="108000" tIns="108000" rIns="108000" bIns="90000" anchor="ctr" anchorCtr="0">
            <a:spAutoFit/>
          </a:bodyPr>
          <a:lstStyle/>
          <a:p>
            <a:pPr lvl="0" algn="just">
              <a:lnSpc>
                <a:spcPct val="110000"/>
              </a:lnSpc>
              <a:spcBef>
                <a:spcPct val="0"/>
              </a:spcBef>
              <a:spcAft>
                <a:spcPts val="300"/>
              </a:spcAft>
            </a:pPr>
            <a:r>
              <a:rPr lang="ja-JP" altLang="en-US" sz="1600" b="1" dirty="0">
                <a:solidFill>
                  <a:srgbClr val="FFFFFF"/>
                </a:solidFill>
                <a:latin typeface="+mn-ea"/>
                <a:cs typeface="メイリオ" pitchFamily="50" charset="-128"/>
              </a:rPr>
              <a:t>タイトル</a:t>
            </a:r>
            <a:endParaRPr lang="en-US" altLang="ja-JP" sz="1600" b="1" dirty="0">
              <a:solidFill>
                <a:srgbClr val="FFFFFF"/>
              </a:solidFill>
              <a:latin typeface="+mn-ea"/>
              <a:cs typeface="メイリオ" pitchFamily="50" charset="-128"/>
            </a:endParaRPr>
          </a:p>
          <a:p>
            <a:pPr lvl="0" algn="just">
              <a:lnSpc>
                <a:spcPct val="110000"/>
              </a:lnSpc>
              <a:spcBef>
                <a:spcPct val="0"/>
              </a:spcBef>
              <a:spcAft>
                <a:spcPts val="600"/>
              </a:spcAft>
            </a:pPr>
            <a:r>
              <a:rPr lang="ja-JP" altLang="en-US" sz="1050" dirty="0">
                <a:solidFill>
                  <a:srgbClr val="FFFFFF"/>
                </a:solidFill>
                <a:latin typeface="+mn-ea"/>
                <a:cs typeface="メイリオ" pitchFamily="50" charset="-128"/>
              </a:rPr>
              <a:t>本文本文本文本文本文本文本文本文本文。</a:t>
            </a:r>
          </a:p>
        </p:txBody>
      </p:sp>
      <p:sp>
        <p:nvSpPr>
          <p:cNvPr id="10" name="二等辺三角形 22">
            <a:extLst>
              <a:ext uri="{FF2B5EF4-FFF2-40B4-BE49-F238E27FC236}">
                <a16:creationId xmlns:a16="http://schemas.microsoft.com/office/drawing/2014/main" id="{783C3179-DC2B-8744-B9B1-5736668B6659}"/>
              </a:ext>
            </a:extLst>
          </p:cNvPr>
          <p:cNvSpPr/>
          <p:nvPr/>
        </p:nvSpPr>
        <p:spPr bwMode="auto">
          <a:xfrm rot="10800000" flipH="1">
            <a:off x="2495107" y="3951448"/>
            <a:ext cx="296852" cy="151838"/>
          </a:xfrm>
          <a:prstGeom prst="triangle">
            <a:avLst/>
          </a:prstGeom>
          <a:solidFill>
            <a:srgbClr val="373737">
              <a:alpha val="79608"/>
            </a:srgbClr>
          </a:solidFill>
          <a:ln>
            <a:noFill/>
          </a:ln>
          <a:effectLst/>
        </p:spPr>
        <p:txBody>
          <a:bodyPr wrap="square"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mn-ea"/>
              <a:cs typeface="メイリオ" pitchFamily="50" charset="-128"/>
            </a:endParaRPr>
          </a:p>
        </p:txBody>
      </p:sp>
      <p:sp>
        <p:nvSpPr>
          <p:cNvPr id="11" name="四角形吹き出し 10">
            <a:extLst>
              <a:ext uri="{FF2B5EF4-FFF2-40B4-BE49-F238E27FC236}">
                <a16:creationId xmlns:a16="http://schemas.microsoft.com/office/drawing/2014/main" id="{5BA78E5E-1C7C-D840-A380-728014633DD0}"/>
              </a:ext>
            </a:extLst>
          </p:cNvPr>
          <p:cNvSpPr/>
          <p:nvPr/>
        </p:nvSpPr>
        <p:spPr bwMode="auto">
          <a:xfrm>
            <a:off x="3862927" y="1433870"/>
            <a:ext cx="2183081" cy="864731"/>
          </a:xfrm>
          <a:prstGeom prst="wedgeRectCallout">
            <a:avLst>
              <a:gd name="adj1" fmla="val 20305"/>
              <a:gd name="adj2" fmla="val 70532"/>
            </a:avLst>
          </a:prstGeom>
          <a:solidFill>
            <a:srgbClr val="0071BC">
              <a:alpha val="80392"/>
            </a:srgbClr>
          </a:solidFill>
          <a:ln w="6350">
            <a:noFill/>
          </a:ln>
          <a:effectLst/>
        </p:spPr>
        <p:txBody>
          <a:bodyPr rot="0" spcFirstLastPara="0" vertOverflow="overflow" horzOverflow="overflow" vert="horz" wrap="square" lIns="180000" tIns="108000" rIns="180000" bIns="90000" numCol="1" spcCol="0" rtlCol="0" fromWordArt="0" anchor="ctr" anchorCtr="0" forceAA="0" compatLnSpc="1">
            <a:prstTxWarp prst="textNoShape">
              <a:avLst/>
            </a:prstTxWarp>
            <a:spAutoFit/>
          </a:bodyPr>
          <a:lstStyle/>
          <a:p>
            <a:pPr lvl="0" algn="just">
              <a:lnSpc>
                <a:spcPct val="110000"/>
              </a:lnSpc>
              <a:spcBef>
                <a:spcPct val="0"/>
              </a:spcBef>
              <a:spcAft>
                <a:spcPts val="300"/>
              </a:spcAft>
            </a:pPr>
            <a:r>
              <a:rPr lang="ja-JP" altLang="en-US" sz="1600" b="1" dirty="0">
                <a:solidFill>
                  <a:srgbClr val="FFFFFF"/>
                </a:solidFill>
                <a:latin typeface="+mn-ea"/>
                <a:cs typeface="メイリオ" pitchFamily="50" charset="-128"/>
              </a:rPr>
              <a:t>タイトル</a:t>
            </a:r>
            <a:endParaRPr lang="en-US" altLang="ja-JP" sz="1600" b="1" dirty="0">
              <a:solidFill>
                <a:srgbClr val="FFFFFF"/>
              </a:solidFill>
              <a:latin typeface="+mn-ea"/>
              <a:cs typeface="メイリオ" pitchFamily="50" charset="-128"/>
            </a:endParaRPr>
          </a:p>
          <a:p>
            <a:pPr lvl="0" algn="just">
              <a:lnSpc>
                <a:spcPct val="110000"/>
              </a:lnSpc>
              <a:spcBef>
                <a:spcPct val="0"/>
              </a:spcBef>
              <a:spcAft>
                <a:spcPts val="600"/>
              </a:spcAft>
            </a:pPr>
            <a:r>
              <a:rPr lang="ja-JP" altLang="en-US" sz="1050" dirty="0">
                <a:solidFill>
                  <a:srgbClr val="FFFFFF"/>
                </a:solidFill>
                <a:latin typeface="+mn-ea"/>
                <a:cs typeface="メイリオ" pitchFamily="50" charset="-128"/>
              </a:rPr>
              <a:t>本文本文本文本文本文本文本文本文本文。</a:t>
            </a:r>
            <a:endParaRPr lang="en-US" altLang="ja-JP" sz="1050" dirty="0">
              <a:solidFill>
                <a:srgbClr val="FFFFFF"/>
              </a:solidFill>
              <a:latin typeface="+mn-ea"/>
              <a:cs typeface="メイリオ" pitchFamily="50" charset="-128"/>
            </a:endParaRPr>
          </a:p>
        </p:txBody>
      </p:sp>
      <p:sp>
        <p:nvSpPr>
          <p:cNvPr id="12" name="AutoShape 3">
            <a:extLst>
              <a:ext uri="{FF2B5EF4-FFF2-40B4-BE49-F238E27FC236}">
                <a16:creationId xmlns:a16="http://schemas.microsoft.com/office/drawing/2014/main" id="{13CA8A2A-0067-254C-8CE4-F49BA917414D}"/>
              </a:ext>
            </a:extLst>
          </p:cNvPr>
          <p:cNvSpPr>
            <a:spLocks noChangeArrowheads="1"/>
          </p:cNvSpPr>
          <p:nvPr/>
        </p:nvSpPr>
        <p:spPr bwMode="auto">
          <a:xfrm>
            <a:off x="1104479" y="1437472"/>
            <a:ext cx="2189825" cy="898183"/>
          </a:xfrm>
          <a:prstGeom prst="roundRect">
            <a:avLst>
              <a:gd name="adj" fmla="val 6420"/>
            </a:avLst>
          </a:prstGeom>
          <a:solidFill>
            <a:srgbClr val="0071BC">
              <a:alpha val="80392"/>
            </a:srgbClr>
          </a:solidFill>
          <a:ln>
            <a:noFill/>
          </a:ln>
          <a:effectLst/>
        </p:spPr>
        <p:txBody>
          <a:bodyPr wrap="square" lIns="108000" tIns="108000" rIns="108000" bIns="90000" anchor="ctr" anchorCtr="0">
            <a:spAutoFit/>
          </a:bodyPr>
          <a:lstStyle/>
          <a:p>
            <a:pPr lvl="0" algn="just">
              <a:lnSpc>
                <a:spcPct val="110000"/>
              </a:lnSpc>
              <a:spcBef>
                <a:spcPct val="0"/>
              </a:spcBef>
              <a:spcAft>
                <a:spcPts val="300"/>
              </a:spcAft>
            </a:pPr>
            <a:r>
              <a:rPr lang="ja-JP" altLang="en-US" sz="1600" b="1" dirty="0">
                <a:solidFill>
                  <a:srgbClr val="FFFFFF"/>
                </a:solidFill>
                <a:latin typeface="+mn-ea"/>
                <a:cs typeface="メイリオ" pitchFamily="50" charset="-128"/>
              </a:rPr>
              <a:t>タイトル</a:t>
            </a:r>
            <a:endParaRPr lang="en-US" altLang="ja-JP" sz="1600" b="1" dirty="0">
              <a:solidFill>
                <a:srgbClr val="FFFFFF"/>
              </a:solidFill>
              <a:latin typeface="+mn-ea"/>
              <a:cs typeface="メイリオ" pitchFamily="50" charset="-128"/>
            </a:endParaRPr>
          </a:p>
          <a:p>
            <a:pPr algn="just">
              <a:lnSpc>
                <a:spcPct val="110000"/>
              </a:lnSpc>
              <a:spcBef>
                <a:spcPct val="0"/>
              </a:spcBef>
              <a:spcAft>
                <a:spcPts val="600"/>
              </a:spcAft>
            </a:pPr>
            <a:r>
              <a:rPr lang="ja-JP" altLang="en-US" sz="1050" dirty="0">
                <a:solidFill>
                  <a:srgbClr val="FFFFFF"/>
                </a:solidFill>
                <a:latin typeface="+mn-ea"/>
                <a:cs typeface="メイリオ" pitchFamily="50" charset="-128"/>
              </a:rPr>
              <a:t>本文本文本文本文本文本文本文本文本文。</a:t>
            </a:r>
            <a:endParaRPr lang="en-US" altLang="ja-JP" sz="1050" dirty="0">
              <a:solidFill>
                <a:srgbClr val="FFFFFF"/>
              </a:solidFill>
              <a:latin typeface="+mn-ea"/>
              <a:cs typeface="メイリオ" pitchFamily="50" charset="-128"/>
            </a:endParaRPr>
          </a:p>
        </p:txBody>
      </p:sp>
      <p:sp>
        <p:nvSpPr>
          <p:cNvPr id="13" name="二等辺三角形 22">
            <a:extLst>
              <a:ext uri="{FF2B5EF4-FFF2-40B4-BE49-F238E27FC236}">
                <a16:creationId xmlns:a16="http://schemas.microsoft.com/office/drawing/2014/main" id="{EDA3546F-FE63-2B43-9ACD-3BBAFA6D99E8}"/>
              </a:ext>
            </a:extLst>
          </p:cNvPr>
          <p:cNvSpPr/>
          <p:nvPr/>
        </p:nvSpPr>
        <p:spPr bwMode="auto">
          <a:xfrm rot="10800000" flipH="1">
            <a:off x="2495106" y="2335655"/>
            <a:ext cx="296852" cy="151838"/>
          </a:xfrm>
          <a:prstGeom prst="triangle">
            <a:avLst/>
          </a:prstGeom>
          <a:solidFill>
            <a:srgbClr val="0071BC">
              <a:alpha val="80392"/>
            </a:srgbClr>
          </a:solidFill>
          <a:ln>
            <a:noFill/>
          </a:ln>
          <a:effectLst/>
        </p:spPr>
        <p:txBody>
          <a:bodyPr wrap="square"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mn-ea"/>
              <a:cs typeface="メイリオ" pitchFamily="50" charset="-128"/>
            </a:endParaRPr>
          </a:p>
        </p:txBody>
      </p:sp>
    </p:spTree>
    <p:extLst>
      <p:ext uri="{BB962C8B-B14F-4D97-AF65-F5344CB8AC3E}">
        <p14:creationId xmlns:p14="http://schemas.microsoft.com/office/powerpoint/2010/main" val="359298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草の上にいるレッサーパンダ&#10;&#10;自動的に生成された説明">
            <a:extLst>
              <a:ext uri="{FF2B5EF4-FFF2-40B4-BE49-F238E27FC236}">
                <a16:creationId xmlns:a16="http://schemas.microsoft.com/office/drawing/2014/main" id="{13ECF56E-8584-43E0-B65F-F19D89854367}"/>
              </a:ext>
            </a:extLst>
          </p:cNvPr>
          <p:cNvPicPr>
            <a:picLocks noChangeAspect="1"/>
          </p:cNvPicPr>
          <p:nvPr/>
        </p:nvPicPr>
        <p:blipFill rotWithShape="1">
          <a:blip r:embed="rId3"/>
          <a:srcRect l="26479" r="22929"/>
          <a:stretch/>
        </p:blipFill>
        <p:spPr>
          <a:xfrm>
            <a:off x="5240337" y="1092596"/>
            <a:ext cx="3852863" cy="5041416"/>
          </a:xfrm>
          <a:prstGeom prst="rect">
            <a:avLst/>
          </a:prstGeom>
        </p:spPr>
      </p:pic>
      <p:pic>
        <p:nvPicPr>
          <p:cNvPr id="5" name="図 4" descr="草の上にいるレッサーパンダ&#10;&#10;自動的に生成された説明">
            <a:extLst>
              <a:ext uri="{FF2B5EF4-FFF2-40B4-BE49-F238E27FC236}">
                <a16:creationId xmlns:a16="http://schemas.microsoft.com/office/drawing/2014/main" id="{B8E3150E-B04D-422A-A283-B5FC39A46F69}"/>
              </a:ext>
            </a:extLst>
          </p:cNvPr>
          <p:cNvPicPr>
            <a:picLocks noChangeAspect="1"/>
          </p:cNvPicPr>
          <p:nvPr/>
        </p:nvPicPr>
        <p:blipFill rotWithShape="1">
          <a:blip r:embed="rId3"/>
          <a:srcRect l="26479" r="22929"/>
          <a:stretch/>
        </p:blipFill>
        <p:spPr>
          <a:xfrm>
            <a:off x="812799" y="1092596"/>
            <a:ext cx="3852863" cy="5041416"/>
          </a:xfrm>
          <a:prstGeom prst="rect">
            <a:avLst/>
          </a:prstGeom>
        </p:spPr>
      </p:pic>
      <p:sp>
        <p:nvSpPr>
          <p:cNvPr id="10" name="AutoShape 3">
            <a:extLst>
              <a:ext uri="{FF2B5EF4-FFF2-40B4-BE49-F238E27FC236}">
                <a16:creationId xmlns:a16="http://schemas.microsoft.com/office/drawing/2014/main" id="{0CDCFA68-C98D-7044-8966-DD0FFB565C59}"/>
              </a:ext>
            </a:extLst>
          </p:cNvPr>
          <p:cNvSpPr>
            <a:spLocks noChangeArrowheads="1"/>
          </p:cNvSpPr>
          <p:nvPr/>
        </p:nvSpPr>
        <p:spPr bwMode="gray">
          <a:xfrm>
            <a:off x="812800" y="4653136"/>
            <a:ext cx="3852863" cy="1480876"/>
          </a:xfrm>
          <a:prstGeom prst="roundRect">
            <a:avLst>
              <a:gd name="adj" fmla="val 0"/>
            </a:avLst>
          </a:prstGeom>
          <a:solidFill>
            <a:srgbClr val="000000">
              <a:alpha val="70000"/>
            </a:srgbClr>
          </a:solidFill>
          <a:ln>
            <a:noFill/>
          </a:ln>
          <a:effectLst/>
        </p:spPr>
        <p:txBody>
          <a:bodyPr wrap="square" lIns="180000" tIns="180000" rIns="180000" bIns="162000" anchor="t" anchorCtr="0">
            <a:noAutofit/>
          </a:bodyPr>
          <a:lstStyle/>
          <a:p>
            <a:pPr lvl="0">
              <a:lnSpc>
                <a:spcPct val="120000"/>
              </a:lnSpc>
              <a:spcBef>
                <a:spcPct val="0"/>
              </a:spcBef>
              <a:spcAft>
                <a:spcPts val="600"/>
              </a:spcAft>
            </a:pPr>
            <a:r>
              <a:rPr lang="ja-JP" altLang="en-US" b="1">
                <a:solidFill>
                  <a:schemeClr val="bg1"/>
                </a:solidFill>
                <a:cs typeface="メイリオ" pitchFamily="50" charset="-128"/>
              </a:rPr>
              <a:t>タイトル</a:t>
            </a:r>
          </a:p>
          <a:p>
            <a:pPr lvl="0" algn="just">
              <a:lnSpc>
                <a:spcPct val="120000"/>
              </a:lnSpc>
              <a:spcBef>
                <a:spcPct val="0"/>
              </a:spcBef>
              <a:spcAft>
                <a:spcPts val="600"/>
              </a:spcAft>
            </a:pPr>
            <a:r>
              <a:rPr lang="ja-JP" altLang="en-US" sz="1400">
                <a:solidFill>
                  <a:schemeClr val="bg1"/>
                </a:solidFill>
                <a:cs typeface="メイリオ" pitchFamily="50" charset="-128"/>
              </a:rPr>
              <a:t>本文本文本文本文本文本文本文本文本文本文本文本文本文。</a:t>
            </a:r>
            <a:endParaRPr lang="en-US" altLang="ja-JP" sz="1400" dirty="0">
              <a:solidFill>
                <a:schemeClr val="bg1"/>
              </a:solidFill>
              <a:cs typeface="メイリオ" pitchFamily="50" charset="-128"/>
            </a:endParaRPr>
          </a:p>
        </p:txBody>
      </p:sp>
      <p:sp>
        <p:nvSpPr>
          <p:cNvPr id="2" name="タイトル 1">
            <a:extLst>
              <a:ext uri="{FF2B5EF4-FFF2-40B4-BE49-F238E27FC236}">
                <a16:creationId xmlns:a16="http://schemas.microsoft.com/office/drawing/2014/main" id="{EF558403-2053-5749-9F1A-468DC57A1304}"/>
              </a:ext>
            </a:extLst>
          </p:cNvPr>
          <p:cNvSpPr>
            <a:spLocks noGrp="1"/>
          </p:cNvSpPr>
          <p:nvPr>
            <p:ph type="title"/>
          </p:nvPr>
        </p:nvSpPr>
        <p:spPr/>
        <p:txBody>
          <a:bodyPr/>
          <a:lstStyle/>
          <a:p>
            <a:r>
              <a:rPr lang="en-US" altLang="ja-JP" dirty="0"/>
              <a:t>9. </a:t>
            </a:r>
            <a:r>
              <a:rPr lang="ja-JP" altLang="en-US"/>
              <a:t>透過レイヤー</a:t>
            </a:r>
            <a:endParaRPr kumimoji="1" lang="ja-JP" altLang="en-US"/>
          </a:p>
        </p:txBody>
      </p:sp>
      <p:sp>
        <p:nvSpPr>
          <p:cNvPr id="3" name="スライド番号プレースホルダー 2">
            <a:extLst>
              <a:ext uri="{FF2B5EF4-FFF2-40B4-BE49-F238E27FC236}">
                <a16:creationId xmlns:a16="http://schemas.microsoft.com/office/drawing/2014/main" id="{DCC5CCDF-3A97-BF4B-9CDB-79F991FC24D9}"/>
              </a:ext>
            </a:extLst>
          </p:cNvPr>
          <p:cNvSpPr>
            <a:spLocks noGrp="1"/>
          </p:cNvSpPr>
          <p:nvPr>
            <p:ph type="sldNum" sz="quarter" idx="4"/>
          </p:nvPr>
        </p:nvSpPr>
        <p:spPr/>
        <p:txBody>
          <a:bodyPr/>
          <a:lstStyle/>
          <a:p>
            <a:fld id="{FB3508C7-2FE0-4945-9CBD-863E05F850D2}" type="slidenum">
              <a:rPr lang="ja-JP" altLang="en-US" smtClean="0"/>
              <a:pPr/>
              <a:t>14</a:t>
            </a:fld>
            <a:endParaRPr lang="ja-JP" altLang="en-US" dirty="0"/>
          </a:p>
        </p:txBody>
      </p:sp>
      <p:sp>
        <p:nvSpPr>
          <p:cNvPr id="12" name="AutoShape 3">
            <a:extLst>
              <a:ext uri="{FF2B5EF4-FFF2-40B4-BE49-F238E27FC236}">
                <a16:creationId xmlns:a16="http://schemas.microsoft.com/office/drawing/2014/main" id="{201D19DA-81D3-144E-8EA4-BE7927582AD4}"/>
              </a:ext>
            </a:extLst>
          </p:cNvPr>
          <p:cNvSpPr>
            <a:spLocks noChangeArrowheads="1"/>
          </p:cNvSpPr>
          <p:nvPr/>
        </p:nvSpPr>
        <p:spPr bwMode="gray">
          <a:xfrm>
            <a:off x="5240337" y="4653136"/>
            <a:ext cx="3852863" cy="1480876"/>
          </a:xfrm>
          <a:prstGeom prst="roundRect">
            <a:avLst>
              <a:gd name="adj" fmla="val 0"/>
            </a:avLst>
          </a:prstGeom>
          <a:solidFill>
            <a:schemeClr val="bg1">
              <a:alpha val="70000"/>
            </a:schemeClr>
          </a:solidFill>
          <a:ln>
            <a:noFill/>
          </a:ln>
          <a:effectLst/>
        </p:spPr>
        <p:txBody>
          <a:bodyPr wrap="square" lIns="180000" tIns="180000" rIns="180000" bIns="162000" anchor="t" anchorCtr="0">
            <a:noAutofit/>
          </a:bodyPr>
          <a:lstStyle/>
          <a:p>
            <a:pPr lvl="0">
              <a:lnSpc>
                <a:spcPct val="120000"/>
              </a:lnSpc>
              <a:spcBef>
                <a:spcPct val="0"/>
              </a:spcBef>
              <a:spcAft>
                <a:spcPts val="600"/>
              </a:spcAft>
            </a:pPr>
            <a:r>
              <a:rPr lang="ja-JP" altLang="en-US" b="1">
                <a:cs typeface="メイリオ" pitchFamily="50" charset="-128"/>
              </a:rPr>
              <a:t>タイトル</a:t>
            </a:r>
          </a:p>
          <a:p>
            <a:pPr lvl="0" algn="just">
              <a:lnSpc>
                <a:spcPct val="120000"/>
              </a:lnSpc>
              <a:spcBef>
                <a:spcPct val="0"/>
              </a:spcBef>
              <a:spcAft>
                <a:spcPts val="600"/>
              </a:spcAft>
            </a:pPr>
            <a:r>
              <a:rPr lang="ja-JP" altLang="en-US" sz="1400">
                <a:cs typeface="メイリオ" pitchFamily="50" charset="-128"/>
              </a:rPr>
              <a:t>本文本文本文本文本文本文本文本文本文本文本文本文本文。</a:t>
            </a:r>
          </a:p>
        </p:txBody>
      </p:sp>
    </p:spTree>
    <p:extLst>
      <p:ext uri="{BB962C8B-B14F-4D97-AF65-F5344CB8AC3E}">
        <p14:creationId xmlns:p14="http://schemas.microsoft.com/office/powerpoint/2010/main" val="982590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C55FAD-8D6B-C44C-A352-D39B72E44F41}"/>
              </a:ext>
            </a:extLst>
          </p:cNvPr>
          <p:cNvSpPr>
            <a:spLocks noGrp="1"/>
          </p:cNvSpPr>
          <p:nvPr>
            <p:ph type="title"/>
          </p:nvPr>
        </p:nvSpPr>
        <p:spPr/>
        <p:txBody>
          <a:bodyPr/>
          <a:lstStyle/>
          <a:p>
            <a:r>
              <a:rPr kumimoji="1" lang="en-US" altLang="ja-JP" dirty="0"/>
              <a:t>10. </a:t>
            </a:r>
            <a:r>
              <a:rPr kumimoji="1" lang="ja-JP" altLang="en-US" dirty="0"/>
              <a:t>アイコン </a:t>
            </a:r>
            <a:r>
              <a:rPr kumimoji="1" lang="en-US" altLang="ja-JP" dirty="0"/>
              <a:t>A</a:t>
            </a:r>
            <a:endParaRPr kumimoji="1" lang="ja-JP" altLang="en-US" dirty="0"/>
          </a:p>
        </p:txBody>
      </p:sp>
      <p:sp>
        <p:nvSpPr>
          <p:cNvPr id="3" name="スライド番号プレースホルダー 2">
            <a:extLst>
              <a:ext uri="{FF2B5EF4-FFF2-40B4-BE49-F238E27FC236}">
                <a16:creationId xmlns:a16="http://schemas.microsoft.com/office/drawing/2014/main" id="{4CBC12B0-535F-824F-870A-E1E9E2587414}"/>
              </a:ext>
            </a:extLst>
          </p:cNvPr>
          <p:cNvSpPr>
            <a:spLocks noGrp="1"/>
          </p:cNvSpPr>
          <p:nvPr>
            <p:ph type="sldNum" sz="quarter" idx="4"/>
          </p:nvPr>
        </p:nvSpPr>
        <p:spPr/>
        <p:txBody>
          <a:bodyPr/>
          <a:lstStyle/>
          <a:p>
            <a:fld id="{FB3508C7-2FE0-4945-9CBD-863E05F850D2}" type="slidenum">
              <a:rPr lang="ja-JP" altLang="en-US" smtClean="0"/>
              <a:pPr/>
              <a:t>15</a:t>
            </a:fld>
            <a:endParaRPr lang="ja-JP" altLang="en-US" dirty="0"/>
          </a:p>
        </p:txBody>
      </p:sp>
      <p:sp>
        <p:nvSpPr>
          <p:cNvPr id="7" name="Freeform 8">
            <a:extLst>
              <a:ext uri="{FF2B5EF4-FFF2-40B4-BE49-F238E27FC236}">
                <a16:creationId xmlns:a16="http://schemas.microsoft.com/office/drawing/2014/main" id="{E552C487-C8F5-6E44-9FD0-A87628FDE90F}"/>
              </a:ext>
            </a:extLst>
          </p:cNvPr>
          <p:cNvSpPr>
            <a:spLocks noChangeAspect="1"/>
          </p:cNvSpPr>
          <p:nvPr/>
        </p:nvSpPr>
        <p:spPr bwMode="auto">
          <a:xfrm>
            <a:off x="1097795" y="1214095"/>
            <a:ext cx="1080000" cy="1098722"/>
          </a:xfrm>
          <a:custGeom>
            <a:avLst/>
            <a:gdLst>
              <a:gd name="T0" fmla="*/ 516 w 923"/>
              <a:gd name="T1" fmla="*/ 11 h 939"/>
              <a:gd name="T2" fmla="*/ 548 w 923"/>
              <a:gd name="T3" fmla="*/ 44 h 939"/>
              <a:gd name="T4" fmla="*/ 576 w 923"/>
              <a:gd name="T5" fmla="*/ 47 h 939"/>
              <a:gd name="T6" fmla="*/ 615 w 923"/>
              <a:gd name="T7" fmla="*/ 50 h 939"/>
              <a:gd name="T8" fmla="*/ 654 w 923"/>
              <a:gd name="T9" fmla="*/ 81 h 939"/>
              <a:gd name="T10" fmla="*/ 664 w 923"/>
              <a:gd name="T11" fmla="*/ 130 h 939"/>
              <a:gd name="T12" fmla="*/ 667 w 923"/>
              <a:gd name="T13" fmla="*/ 175 h 939"/>
              <a:gd name="T14" fmla="*/ 667 w 923"/>
              <a:gd name="T15" fmla="*/ 253 h 939"/>
              <a:gd name="T16" fmla="*/ 664 w 923"/>
              <a:gd name="T17" fmla="*/ 282 h 939"/>
              <a:gd name="T18" fmla="*/ 668 w 923"/>
              <a:gd name="T19" fmla="*/ 289 h 939"/>
              <a:gd name="T20" fmla="*/ 673 w 923"/>
              <a:gd name="T21" fmla="*/ 289 h 939"/>
              <a:gd name="T22" fmla="*/ 685 w 923"/>
              <a:gd name="T23" fmla="*/ 292 h 939"/>
              <a:gd name="T24" fmla="*/ 698 w 923"/>
              <a:gd name="T25" fmla="*/ 329 h 939"/>
              <a:gd name="T26" fmla="*/ 699 w 923"/>
              <a:gd name="T27" fmla="*/ 375 h 939"/>
              <a:gd name="T28" fmla="*/ 693 w 923"/>
              <a:gd name="T29" fmla="*/ 399 h 939"/>
              <a:gd name="T30" fmla="*/ 662 w 923"/>
              <a:gd name="T31" fmla="*/ 425 h 939"/>
              <a:gd name="T32" fmla="*/ 621 w 923"/>
              <a:gd name="T33" fmla="*/ 483 h 939"/>
              <a:gd name="T34" fmla="*/ 584 w 923"/>
              <a:gd name="T35" fmla="*/ 529 h 939"/>
              <a:gd name="T36" fmla="*/ 574 w 923"/>
              <a:gd name="T37" fmla="*/ 542 h 939"/>
              <a:gd name="T38" fmla="*/ 573 w 923"/>
              <a:gd name="T39" fmla="*/ 585 h 939"/>
              <a:gd name="T40" fmla="*/ 571 w 923"/>
              <a:gd name="T41" fmla="*/ 607 h 939"/>
              <a:gd name="T42" fmla="*/ 579 w 923"/>
              <a:gd name="T43" fmla="*/ 639 h 939"/>
              <a:gd name="T44" fmla="*/ 625 w 923"/>
              <a:gd name="T45" fmla="*/ 678 h 939"/>
              <a:gd name="T46" fmla="*/ 733 w 923"/>
              <a:gd name="T47" fmla="*/ 702 h 939"/>
              <a:gd name="T48" fmla="*/ 822 w 923"/>
              <a:gd name="T49" fmla="*/ 733 h 939"/>
              <a:gd name="T50" fmla="*/ 870 w 923"/>
              <a:gd name="T51" fmla="*/ 769 h 939"/>
              <a:gd name="T52" fmla="*/ 897 w 923"/>
              <a:gd name="T53" fmla="*/ 801 h 939"/>
              <a:gd name="T54" fmla="*/ 915 w 923"/>
              <a:gd name="T55" fmla="*/ 873 h 939"/>
              <a:gd name="T56" fmla="*/ 921 w 923"/>
              <a:gd name="T57" fmla="*/ 934 h 939"/>
              <a:gd name="T58" fmla="*/ 0 w 923"/>
              <a:gd name="T59" fmla="*/ 933 h 939"/>
              <a:gd name="T60" fmla="*/ 2 w 923"/>
              <a:gd name="T61" fmla="*/ 873 h 939"/>
              <a:gd name="T62" fmla="*/ 16 w 923"/>
              <a:gd name="T63" fmla="*/ 801 h 939"/>
              <a:gd name="T64" fmla="*/ 46 w 923"/>
              <a:gd name="T65" fmla="*/ 769 h 939"/>
              <a:gd name="T66" fmla="*/ 91 w 923"/>
              <a:gd name="T67" fmla="*/ 733 h 939"/>
              <a:gd name="T68" fmla="*/ 179 w 923"/>
              <a:gd name="T69" fmla="*/ 702 h 939"/>
              <a:gd name="T70" fmla="*/ 286 w 923"/>
              <a:gd name="T71" fmla="*/ 678 h 939"/>
              <a:gd name="T72" fmla="*/ 334 w 923"/>
              <a:gd name="T73" fmla="*/ 645 h 939"/>
              <a:gd name="T74" fmla="*/ 347 w 923"/>
              <a:gd name="T75" fmla="*/ 613 h 939"/>
              <a:gd name="T76" fmla="*/ 351 w 923"/>
              <a:gd name="T77" fmla="*/ 600 h 939"/>
              <a:gd name="T78" fmla="*/ 349 w 923"/>
              <a:gd name="T79" fmla="*/ 550 h 939"/>
              <a:gd name="T80" fmla="*/ 346 w 923"/>
              <a:gd name="T81" fmla="*/ 532 h 939"/>
              <a:gd name="T82" fmla="*/ 310 w 923"/>
              <a:gd name="T83" fmla="*/ 501 h 939"/>
              <a:gd name="T84" fmla="*/ 269 w 923"/>
              <a:gd name="T85" fmla="*/ 438 h 939"/>
              <a:gd name="T86" fmla="*/ 232 w 923"/>
              <a:gd name="T87" fmla="*/ 413 h 939"/>
              <a:gd name="T88" fmla="*/ 226 w 923"/>
              <a:gd name="T89" fmla="*/ 384 h 939"/>
              <a:gd name="T90" fmla="*/ 222 w 923"/>
              <a:gd name="T91" fmla="*/ 358 h 939"/>
              <a:gd name="T92" fmla="*/ 224 w 923"/>
              <a:gd name="T93" fmla="*/ 313 h 939"/>
              <a:gd name="T94" fmla="*/ 242 w 923"/>
              <a:gd name="T95" fmla="*/ 289 h 939"/>
              <a:gd name="T96" fmla="*/ 245 w 923"/>
              <a:gd name="T97" fmla="*/ 289 h 939"/>
              <a:gd name="T98" fmla="*/ 252 w 923"/>
              <a:gd name="T99" fmla="*/ 284 h 939"/>
              <a:gd name="T100" fmla="*/ 255 w 923"/>
              <a:gd name="T101" fmla="*/ 272 h 939"/>
              <a:gd name="T102" fmla="*/ 253 w 923"/>
              <a:gd name="T103" fmla="*/ 212 h 939"/>
              <a:gd name="T104" fmla="*/ 256 w 923"/>
              <a:gd name="T105" fmla="*/ 136 h 939"/>
              <a:gd name="T106" fmla="*/ 269 w 923"/>
              <a:gd name="T107" fmla="*/ 87 h 939"/>
              <a:gd name="T108" fmla="*/ 308 w 923"/>
              <a:gd name="T109" fmla="*/ 42 h 939"/>
              <a:gd name="T110" fmla="*/ 359 w 923"/>
              <a:gd name="T111" fmla="*/ 29 h 939"/>
              <a:gd name="T112" fmla="*/ 368 w 923"/>
              <a:gd name="T113" fmla="*/ 31 h 939"/>
              <a:gd name="T114" fmla="*/ 385 w 923"/>
              <a:gd name="T115" fmla="*/ 29 h 939"/>
              <a:gd name="T116" fmla="*/ 406 w 923"/>
              <a:gd name="T117" fmla="*/ 1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3" h="939">
                <a:moveTo>
                  <a:pt x="488" y="0"/>
                </a:moveTo>
                <a:lnTo>
                  <a:pt x="503" y="3"/>
                </a:lnTo>
                <a:lnTo>
                  <a:pt x="516" y="11"/>
                </a:lnTo>
                <a:lnTo>
                  <a:pt x="529" y="23"/>
                </a:lnTo>
                <a:lnTo>
                  <a:pt x="539" y="34"/>
                </a:lnTo>
                <a:lnTo>
                  <a:pt x="548" y="44"/>
                </a:lnTo>
                <a:lnTo>
                  <a:pt x="558" y="47"/>
                </a:lnTo>
                <a:lnTo>
                  <a:pt x="566" y="48"/>
                </a:lnTo>
                <a:lnTo>
                  <a:pt x="576" y="47"/>
                </a:lnTo>
                <a:lnTo>
                  <a:pt x="584" y="47"/>
                </a:lnTo>
                <a:lnTo>
                  <a:pt x="597" y="47"/>
                </a:lnTo>
                <a:lnTo>
                  <a:pt x="615" y="50"/>
                </a:lnTo>
                <a:lnTo>
                  <a:pt x="633" y="57"/>
                </a:lnTo>
                <a:lnTo>
                  <a:pt x="644" y="66"/>
                </a:lnTo>
                <a:lnTo>
                  <a:pt x="654" y="81"/>
                </a:lnTo>
                <a:lnTo>
                  <a:pt x="659" y="97"/>
                </a:lnTo>
                <a:lnTo>
                  <a:pt x="662" y="113"/>
                </a:lnTo>
                <a:lnTo>
                  <a:pt x="664" y="130"/>
                </a:lnTo>
                <a:lnTo>
                  <a:pt x="665" y="144"/>
                </a:lnTo>
                <a:lnTo>
                  <a:pt x="665" y="156"/>
                </a:lnTo>
                <a:lnTo>
                  <a:pt x="667" y="175"/>
                </a:lnTo>
                <a:lnTo>
                  <a:pt x="668" y="201"/>
                </a:lnTo>
                <a:lnTo>
                  <a:pt x="668" y="229"/>
                </a:lnTo>
                <a:lnTo>
                  <a:pt x="667" y="253"/>
                </a:lnTo>
                <a:lnTo>
                  <a:pt x="665" y="272"/>
                </a:lnTo>
                <a:lnTo>
                  <a:pt x="664" y="277"/>
                </a:lnTo>
                <a:lnTo>
                  <a:pt x="664" y="282"/>
                </a:lnTo>
                <a:lnTo>
                  <a:pt x="665" y="285"/>
                </a:lnTo>
                <a:lnTo>
                  <a:pt x="667" y="287"/>
                </a:lnTo>
                <a:lnTo>
                  <a:pt x="668" y="289"/>
                </a:lnTo>
                <a:lnTo>
                  <a:pt x="670" y="289"/>
                </a:lnTo>
                <a:lnTo>
                  <a:pt x="672" y="289"/>
                </a:lnTo>
                <a:lnTo>
                  <a:pt x="673" y="289"/>
                </a:lnTo>
                <a:lnTo>
                  <a:pt x="675" y="289"/>
                </a:lnTo>
                <a:lnTo>
                  <a:pt x="675" y="289"/>
                </a:lnTo>
                <a:lnTo>
                  <a:pt x="685" y="292"/>
                </a:lnTo>
                <a:lnTo>
                  <a:pt x="691" y="302"/>
                </a:lnTo>
                <a:lnTo>
                  <a:pt x="696" y="315"/>
                </a:lnTo>
                <a:lnTo>
                  <a:pt x="698" y="329"/>
                </a:lnTo>
                <a:lnTo>
                  <a:pt x="699" y="345"/>
                </a:lnTo>
                <a:lnTo>
                  <a:pt x="699" y="362"/>
                </a:lnTo>
                <a:lnTo>
                  <a:pt x="699" y="375"/>
                </a:lnTo>
                <a:lnTo>
                  <a:pt x="698" y="383"/>
                </a:lnTo>
                <a:lnTo>
                  <a:pt x="698" y="386"/>
                </a:lnTo>
                <a:lnTo>
                  <a:pt x="693" y="399"/>
                </a:lnTo>
                <a:lnTo>
                  <a:pt x="686" y="409"/>
                </a:lnTo>
                <a:lnTo>
                  <a:pt x="677" y="417"/>
                </a:lnTo>
                <a:lnTo>
                  <a:pt x="662" y="425"/>
                </a:lnTo>
                <a:lnTo>
                  <a:pt x="644" y="436"/>
                </a:lnTo>
                <a:lnTo>
                  <a:pt x="634" y="462"/>
                </a:lnTo>
                <a:lnTo>
                  <a:pt x="621" y="483"/>
                </a:lnTo>
                <a:lnTo>
                  <a:pt x="607" y="503"/>
                </a:lnTo>
                <a:lnTo>
                  <a:pt x="595" y="517"/>
                </a:lnTo>
                <a:lnTo>
                  <a:pt x="584" y="529"/>
                </a:lnTo>
                <a:lnTo>
                  <a:pt x="576" y="535"/>
                </a:lnTo>
                <a:lnTo>
                  <a:pt x="574" y="537"/>
                </a:lnTo>
                <a:lnTo>
                  <a:pt x="574" y="542"/>
                </a:lnTo>
                <a:lnTo>
                  <a:pt x="573" y="555"/>
                </a:lnTo>
                <a:lnTo>
                  <a:pt x="573" y="571"/>
                </a:lnTo>
                <a:lnTo>
                  <a:pt x="573" y="585"/>
                </a:lnTo>
                <a:lnTo>
                  <a:pt x="573" y="595"/>
                </a:lnTo>
                <a:lnTo>
                  <a:pt x="573" y="598"/>
                </a:lnTo>
                <a:lnTo>
                  <a:pt x="571" y="607"/>
                </a:lnTo>
                <a:lnTo>
                  <a:pt x="571" y="615"/>
                </a:lnTo>
                <a:lnTo>
                  <a:pt x="574" y="628"/>
                </a:lnTo>
                <a:lnTo>
                  <a:pt x="579" y="639"/>
                </a:lnTo>
                <a:lnTo>
                  <a:pt x="589" y="652"/>
                </a:lnTo>
                <a:lnTo>
                  <a:pt x="604" y="665"/>
                </a:lnTo>
                <a:lnTo>
                  <a:pt x="625" y="678"/>
                </a:lnTo>
                <a:lnTo>
                  <a:pt x="652" y="688"/>
                </a:lnTo>
                <a:lnTo>
                  <a:pt x="690" y="694"/>
                </a:lnTo>
                <a:lnTo>
                  <a:pt x="733" y="702"/>
                </a:lnTo>
                <a:lnTo>
                  <a:pt x="769" y="712"/>
                </a:lnTo>
                <a:lnTo>
                  <a:pt x="798" y="722"/>
                </a:lnTo>
                <a:lnTo>
                  <a:pt x="822" y="733"/>
                </a:lnTo>
                <a:lnTo>
                  <a:pt x="842" y="746"/>
                </a:lnTo>
                <a:lnTo>
                  <a:pt x="857" y="757"/>
                </a:lnTo>
                <a:lnTo>
                  <a:pt x="870" y="769"/>
                </a:lnTo>
                <a:lnTo>
                  <a:pt x="879" y="778"/>
                </a:lnTo>
                <a:lnTo>
                  <a:pt x="889" y="788"/>
                </a:lnTo>
                <a:lnTo>
                  <a:pt x="897" y="801"/>
                </a:lnTo>
                <a:lnTo>
                  <a:pt x="905" y="822"/>
                </a:lnTo>
                <a:lnTo>
                  <a:pt x="912" y="847"/>
                </a:lnTo>
                <a:lnTo>
                  <a:pt x="915" y="873"/>
                </a:lnTo>
                <a:lnTo>
                  <a:pt x="918" y="899"/>
                </a:lnTo>
                <a:lnTo>
                  <a:pt x="921" y="920"/>
                </a:lnTo>
                <a:lnTo>
                  <a:pt x="921" y="934"/>
                </a:lnTo>
                <a:lnTo>
                  <a:pt x="923" y="939"/>
                </a:lnTo>
                <a:lnTo>
                  <a:pt x="0" y="939"/>
                </a:lnTo>
                <a:lnTo>
                  <a:pt x="0" y="933"/>
                </a:lnTo>
                <a:lnTo>
                  <a:pt x="0" y="920"/>
                </a:lnTo>
                <a:lnTo>
                  <a:pt x="0" y="899"/>
                </a:lnTo>
                <a:lnTo>
                  <a:pt x="2" y="873"/>
                </a:lnTo>
                <a:lnTo>
                  <a:pt x="5" y="847"/>
                </a:lnTo>
                <a:lnTo>
                  <a:pt x="10" y="822"/>
                </a:lnTo>
                <a:lnTo>
                  <a:pt x="16" y="801"/>
                </a:lnTo>
                <a:lnTo>
                  <a:pt x="26" y="788"/>
                </a:lnTo>
                <a:lnTo>
                  <a:pt x="34" y="778"/>
                </a:lnTo>
                <a:lnTo>
                  <a:pt x="46" y="769"/>
                </a:lnTo>
                <a:lnTo>
                  <a:pt x="57" y="757"/>
                </a:lnTo>
                <a:lnTo>
                  <a:pt x="72" y="746"/>
                </a:lnTo>
                <a:lnTo>
                  <a:pt x="91" y="733"/>
                </a:lnTo>
                <a:lnTo>
                  <a:pt x="114" y="722"/>
                </a:lnTo>
                <a:lnTo>
                  <a:pt x="143" y="712"/>
                </a:lnTo>
                <a:lnTo>
                  <a:pt x="179" y="702"/>
                </a:lnTo>
                <a:lnTo>
                  <a:pt x="222" y="694"/>
                </a:lnTo>
                <a:lnTo>
                  <a:pt x="258" y="688"/>
                </a:lnTo>
                <a:lnTo>
                  <a:pt x="286" y="678"/>
                </a:lnTo>
                <a:lnTo>
                  <a:pt x="307" y="668"/>
                </a:lnTo>
                <a:lnTo>
                  <a:pt x="323" y="657"/>
                </a:lnTo>
                <a:lnTo>
                  <a:pt x="334" y="645"/>
                </a:lnTo>
                <a:lnTo>
                  <a:pt x="341" y="632"/>
                </a:lnTo>
                <a:lnTo>
                  <a:pt x="346" y="623"/>
                </a:lnTo>
                <a:lnTo>
                  <a:pt x="347" y="613"/>
                </a:lnTo>
                <a:lnTo>
                  <a:pt x="349" y="607"/>
                </a:lnTo>
                <a:lnTo>
                  <a:pt x="349" y="602"/>
                </a:lnTo>
                <a:lnTo>
                  <a:pt x="351" y="600"/>
                </a:lnTo>
                <a:lnTo>
                  <a:pt x="349" y="582"/>
                </a:lnTo>
                <a:lnTo>
                  <a:pt x="349" y="564"/>
                </a:lnTo>
                <a:lnTo>
                  <a:pt x="349" y="550"/>
                </a:lnTo>
                <a:lnTo>
                  <a:pt x="349" y="538"/>
                </a:lnTo>
                <a:lnTo>
                  <a:pt x="349" y="534"/>
                </a:lnTo>
                <a:lnTo>
                  <a:pt x="346" y="532"/>
                </a:lnTo>
                <a:lnTo>
                  <a:pt x="338" y="525"/>
                </a:lnTo>
                <a:lnTo>
                  <a:pt x="325" y="516"/>
                </a:lnTo>
                <a:lnTo>
                  <a:pt x="310" y="501"/>
                </a:lnTo>
                <a:lnTo>
                  <a:pt x="295" y="485"/>
                </a:lnTo>
                <a:lnTo>
                  <a:pt x="281" y="464"/>
                </a:lnTo>
                <a:lnTo>
                  <a:pt x="269" y="438"/>
                </a:lnTo>
                <a:lnTo>
                  <a:pt x="250" y="430"/>
                </a:lnTo>
                <a:lnTo>
                  <a:pt x="239" y="422"/>
                </a:lnTo>
                <a:lnTo>
                  <a:pt x="232" y="413"/>
                </a:lnTo>
                <a:lnTo>
                  <a:pt x="229" y="404"/>
                </a:lnTo>
                <a:lnTo>
                  <a:pt x="227" y="394"/>
                </a:lnTo>
                <a:lnTo>
                  <a:pt x="226" y="384"/>
                </a:lnTo>
                <a:lnTo>
                  <a:pt x="224" y="381"/>
                </a:lnTo>
                <a:lnTo>
                  <a:pt x="224" y="371"/>
                </a:lnTo>
                <a:lnTo>
                  <a:pt x="222" y="358"/>
                </a:lnTo>
                <a:lnTo>
                  <a:pt x="222" y="344"/>
                </a:lnTo>
                <a:lnTo>
                  <a:pt x="222" y="328"/>
                </a:lnTo>
                <a:lnTo>
                  <a:pt x="224" y="313"/>
                </a:lnTo>
                <a:lnTo>
                  <a:pt x="227" y="300"/>
                </a:lnTo>
                <a:lnTo>
                  <a:pt x="234" y="292"/>
                </a:lnTo>
                <a:lnTo>
                  <a:pt x="242" y="289"/>
                </a:lnTo>
                <a:lnTo>
                  <a:pt x="242" y="289"/>
                </a:lnTo>
                <a:lnTo>
                  <a:pt x="244" y="289"/>
                </a:lnTo>
                <a:lnTo>
                  <a:pt x="245" y="289"/>
                </a:lnTo>
                <a:lnTo>
                  <a:pt x="248" y="287"/>
                </a:lnTo>
                <a:lnTo>
                  <a:pt x="250" y="285"/>
                </a:lnTo>
                <a:lnTo>
                  <a:pt x="252" y="284"/>
                </a:lnTo>
                <a:lnTo>
                  <a:pt x="255" y="280"/>
                </a:lnTo>
                <a:lnTo>
                  <a:pt x="255" y="277"/>
                </a:lnTo>
                <a:lnTo>
                  <a:pt x="255" y="272"/>
                </a:lnTo>
                <a:lnTo>
                  <a:pt x="255" y="266"/>
                </a:lnTo>
                <a:lnTo>
                  <a:pt x="253" y="242"/>
                </a:lnTo>
                <a:lnTo>
                  <a:pt x="253" y="212"/>
                </a:lnTo>
                <a:lnTo>
                  <a:pt x="253" y="182"/>
                </a:lnTo>
                <a:lnTo>
                  <a:pt x="255" y="156"/>
                </a:lnTo>
                <a:lnTo>
                  <a:pt x="256" y="136"/>
                </a:lnTo>
                <a:lnTo>
                  <a:pt x="258" y="123"/>
                </a:lnTo>
                <a:lnTo>
                  <a:pt x="263" y="107"/>
                </a:lnTo>
                <a:lnTo>
                  <a:pt x="269" y="87"/>
                </a:lnTo>
                <a:lnTo>
                  <a:pt x="279" y="70"/>
                </a:lnTo>
                <a:lnTo>
                  <a:pt x="292" y="53"/>
                </a:lnTo>
                <a:lnTo>
                  <a:pt x="308" y="42"/>
                </a:lnTo>
                <a:lnTo>
                  <a:pt x="329" y="34"/>
                </a:lnTo>
                <a:lnTo>
                  <a:pt x="347" y="31"/>
                </a:lnTo>
                <a:lnTo>
                  <a:pt x="359" y="29"/>
                </a:lnTo>
                <a:lnTo>
                  <a:pt x="364" y="29"/>
                </a:lnTo>
                <a:lnTo>
                  <a:pt x="367" y="31"/>
                </a:lnTo>
                <a:lnTo>
                  <a:pt x="368" y="31"/>
                </a:lnTo>
                <a:lnTo>
                  <a:pt x="372" y="32"/>
                </a:lnTo>
                <a:lnTo>
                  <a:pt x="376" y="31"/>
                </a:lnTo>
                <a:lnTo>
                  <a:pt x="385" y="29"/>
                </a:lnTo>
                <a:lnTo>
                  <a:pt x="391" y="24"/>
                </a:lnTo>
                <a:lnTo>
                  <a:pt x="398" y="19"/>
                </a:lnTo>
                <a:lnTo>
                  <a:pt x="406" y="16"/>
                </a:lnTo>
                <a:lnTo>
                  <a:pt x="422" y="14"/>
                </a:lnTo>
                <a:lnTo>
                  <a:pt x="48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8" name="Freeform 9">
            <a:extLst>
              <a:ext uri="{FF2B5EF4-FFF2-40B4-BE49-F238E27FC236}">
                <a16:creationId xmlns:a16="http://schemas.microsoft.com/office/drawing/2014/main" id="{F3DDA908-5E1F-8143-90C9-E22FF9BEB395}"/>
              </a:ext>
            </a:extLst>
          </p:cNvPr>
          <p:cNvSpPr>
            <a:spLocks noChangeAspect="1" noEditPoints="1"/>
          </p:cNvSpPr>
          <p:nvPr/>
        </p:nvSpPr>
        <p:spPr bwMode="auto">
          <a:xfrm>
            <a:off x="2767591" y="1334668"/>
            <a:ext cx="1080000" cy="848818"/>
          </a:xfrm>
          <a:custGeom>
            <a:avLst/>
            <a:gdLst>
              <a:gd name="T0" fmla="*/ 726 w 939"/>
              <a:gd name="T1" fmla="*/ 204 h 738"/>
              <a:gd name="T2" fmla="*/ 739 w 939"/>
              <a:gd name="T3" fmla="*/ 206 h 738"/>
              <a:gd name="T4" fmla="*/ 754 w 939"/>
              <a:gd name="T5" fmla="*/ 207 h 738"/>
              <a:gd name="T6" fmla="*/ 781 w 939"/>
              <a:gd name="T7" fmla="*/ 261 h 738"/>
              <a:gd name="T8" fmla="*/ 781 w 939"/>
              <a:gd name="T9" fmla="*/ 342 h 738"/>
              <a:gd name="T10" fmla="*/ 785 w 939"/>
              <a:gd name="T11" fmla="*/ 353 h 738"/>
              <a:gd name="T12" fmla="*/ 803 w 939"/>
              <a:gd name="T13" fmla="*/ 365 h 738"/>
              <a:gd name="T14" fmla="*/ 809 w 939"/>
              <a:gd name="T15" fmla="*/ 412 h 738"/>
              <a:gd name="T16" fmla="*/ 775 w 939"/>
              <a:gd name="T17" fmla="*/ 459 h 738"/>
              <a:gd name="T18" fmla="*/ 723 w 939"/>
              <a:gd name="T19" fmla="*/ 503 h 738"/>
              <a:gd name="T20" fmla="*/ 723 w 939"/>
              <a:gd name="T21" fmla="*/ 542 h 738"/>
              <a:gd name="T22" fmla="*/ 775 w 939"/>
              <a:gd name="T23" fmla="*/ 590 h 738"/>
              <a:gd name="T24" fmla="*/ 893 w 939"/>
              <a:gd name="T25" fmla="*/ 629 h 738"/>
              <a:gd name="T26" fmla="*/ 932 w 939"/>
              <a:gd name="T27" fmla="*/ 683 h 738"/>
              <a:gd name="T28" fmla="*/ 710 w 939"/>
              <a:gd name="T29" fmla="*/ 736 h 738"/>
              <a:gd name="T30" fmla="*/ 697 w 939"/>
              <a:gd name="T31" fmla="*/ 642 h 738"/>
              <a:gd name="T32" fmla="*/ 608 w 939"/>
              <a:gd name="T33" fmla="*/ 543 h 738"/>
              <a:gd name="T34" fmla="*/ 608 w 939"/>
              <a:gd name="T35" fmla="*/ 498 h 738"/>
              <a:gd name="T36" fmla="*/ 559 w 939"/>
              <a:gd name="T37" fmla="*/ 443 h 738"/>
              <a:gd name="T38" fmla="*/ 533 w 939"/>
              <a:gd name="T39" fmla="*/ 410 h 738"/>
              <a:gd name="T40" fmla="*/ 537 w 939"/>
              <a:gd name="T41" fmla="*/ 363 h 738"/>
              <a:gd name="T42" fmla="*/ 553 w 939"/>
              <a:gd name="T43" fmla="*/ 352 h 738"/>
              <a:gd name="T44" fmla="*/ 561 w 939"/>
              <a:gd name="T45" fmla="*/ 339 h 738"/>
              <a:gd name="T46" fmla="*/ 563 w 939"/>
              <a:gd name="T47" fmla="*/ 250 h 738"/>
              <a:gd name="T48" fmla="*/ 600 w 939"/>
              <a:gd name="T49" fmla="*/ 198 h 738"/>
              <a:gd name="T50" fmla="*/ 619 w 939"/>
              <a:gd name="T51" fmla="*/ 193 h 738"/>
              <a:gd name="T52" fmla="*/ 621 w 939"/>
              <a:gd name="T53" fmla="*/ 193 h 738"/>
              <a:gd name="T54" fmla="*/ 650 w 939"/>
              <a:gd name="T55" fmla="*/ 185 h 738"/>
              <a:gd name="T56" fmla="*/ 399 w 939"/>
              <a:gd name="T57" fmla="*/ 27 h 738"/>
              <a:gd name="T58" fmla="*/ 438 w 939"/>
              <a:gd name="T59" fmla="*/ 40 h 738"/>
              <a:gd name="T60" fmla="*/ 493 w 939"/>
              <a:gd name="T61" fmla="*/ 73 h 738"/>
              <a:gd name="T62" fmla="*/ 501 w 939"/>
              <a:gd name="T63" fmla="*/ 141 h 738"/>
              <a:gd name="T64" fmla="*/ 499 w 939"/>
              <a:gd name="T65" fmla="*/ 220 h 738"/>
              <a:gd name="T66" fmla="*/ 506 w 939"/>
              <a:gd name="T67" fmla="*/ 230 h 738"/>
              <a:gd name="T68" fmla="*/ 525 w 939"/>
              <a:gd name="T69" fmla="*/ 243 h 738"/>
              <a:gd name="T70" fmla="*/ 530 w 939"/>
              <a:gd name="T71" fmla="*/ 302 h 738"/>
              <a:gd name="T72" fmla="*/ 485 w 939"/>
              <a:gd name="T73" fmla="*/ 345 h 738"/>
              <a:gd name="T74" fmla="*/ 425 w 939"/>
              <a:gd name="T75" fmla="*/ 422 h 738"/>
              <a:gd name="T76" fmla="*/ 413 w 939"/>
              <a:gd name="T77" fmla="*/ 459 h 738"/>
              <a:gd name="T78" fmla="*/ 415 w 939"/>
              <a:gd name="T79" fmla="*/ 496 h 738"/>
              <a:gd name="T80" fmla="*/ 473 w 939"/>
              <a:gd name="T81" fmla="*/ 542 h 738"/>
              <a:gd name="T82" fmla="*/ 613 w 939"/>
              <a:gd name="T83" fmla="*/ 584 h 738"/>
              <a:gd name="T84" fmla="*/ 663 w 939"/>
              <a:gd name="T85" fmla="*/ 634 h 738"/>
              <a:gd name="T86" fmla="*/ 679 w 939"/>
              <a:gd name="T87" fmla="*/ 733 h 738"/>
              <a:gd name="T88" fmla="*/ 1 w 939"/>
              <a:gd name="T89" fmla="*/ 699 h 738"/>
              <a:gd name="T90" fmla="*/ 27 w 939"/>
              <a:gd name="T91" fmla="*/ 613 h 738"/>
              <a:gd name="T92" fmla="*/ 95 w 939"/>
              <a:gd name="T93" fmla="*/ 564 h 738"/>
              <a:gd name="T94" fmla="*/ 238 w 939"/>
              <a:gd name="T95" fmla="*/ 522 h 738"/>
              <a:gd name="T96" fmla="*/ 266 w 939"/>
              <a:gd name="T97" fmla="*/ 475 h 738"/>
              <a:gd name="T98" fmla="*/ 264 w 939"/>
              <a:gd name="T99" fmla="*/ 420 h 738"/>
              <a:gd name="T100" fmla="*/ 211 w 939"/>
              <a:gd name="T101" fmla="*/ 383 h 738"/>
              <a:gd name="T102" fmla="*/ 157 w 939"/>
              <a:gd name="T103" fmla="*/ 323 h 738"/>
              <a:gd name="T104" fmla="*/ 151 w 939"/>
              <a:gd name="T105" fmla="*/ 279 h 738"/>
              <a:gd name="T106" fmla="*/ 167 w 939"/>
              <a:gd name="T107" fmla="*/ 229 h 738"/>
              <a:gd name="T108" fmla="*/ 175 w 939"/>
              <a:gd name="T109" fmla="*/ 225 h 738"/>
              <a:gd name="T110" fmla="*/ 178 w 939"/>
              <a:gd name="T111" fmla="*/ 191 h 738"/>
              <a:gd name="T112" fmla="*/ 181 w 939"/>
              <a:gd name="T113" fmla="*/ 94 h 738"/>
              <a:gd name="T114" fmla="*/ 237 w 939"/>
              <a:gd name="T115" fmla="*/ 26 h 738"/>
              <a:gd name="T116" fmla="*/ 271 w 939"/>
              <a:gd name="T117" fmla="*/ 21 h 738"/>
              <a:gd name="T118" fmla="*/ 298 w 939"/>
              <a:gd name="T119" fmla="*/ 11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39" h="738">
                <a:moveTo>
                  <a:pt x="691" y="177"/>
                </a:moveTo>
                <a:lnTo>
                  <a:pt x="700" y="180"/>
                </a:lnTo>
                <a:lnTo>
                  <a:pt x="710" y="186"/>
                </a:lnTo>
                <a:lnTo>
                  <a:pt x="718" y="196"/>
                </a:lnTo>
                <a:lnTo>
                  <a:pt x="726" y="204"/>
                </a:lnTo>
                <a:lnTo>
                  <a:pt x="733" y="207"/>
                </a:lnTo>
                <a:lnTo>
                  <a:pt x="734" y="207"/>
                </a:lnTo>
                <a:lnTo>
                  <a:pt x="736" y="207"/>
                </a:lnTo>
                <a:lnTo>
                  <a:pt x="738" y="207"/>
                </a:lnTo>
                <a:lnTo>
                  <a:pt x="739" y="206"/>
                </a:lnTo>
                <a:lnTo>
                  <a:pt x="739" y="206"/>
                </a:lnTo>
                <a:lnTo>
                  <a:pt x="741" y="206"/>
                </a:lnTo>
                <a:lnTo>
                  <a:pt x="744" y="206"/>
                </a:lnTo>
                <a:lnTo>
                  <a:pt x="747" y="206"/>
                </a:lnTo>
                <a:lnTo>
                  <a:pt x="754" y="207"/>
                </a:lnTo>
                <a:lnTo>
                  <a:pt x="767" y="212"/>
                </a:lnTo>
                <a:lnTo>
                  <a:pt x="775" y="222"/>
                </a:lnTo>
                <a:lnTo>
                  <a:pt x="778" y="235"/>
                </a:lnTo>
                <a:lnTo>
                  <a:pt x="780" y="248"/>
                </a:lnTo>
                <a:lnTo>
                  <a:pt x="781" y="261"/>
                </a:lnTo>
                <a:lnTo>
                  <a:pt x="781" y="271"/>
                </a:lnTo>
                <a:lnTo>
                  <a:pt x="781" y="285"/>
                </a:lnTo>
                <a:lnTo>
                  <a:pt x="783" y="305"/>
                </a:lnTo>
                <a:lnTo>
                  <a:pt x="783" y="324"/>
                </a:lnTo>
                <a:lnTo>
                  <a:pt x="781" y="342"/>
                </a:lnTo>
                <a:lnTo>
                  <a:pt x="781" y="347"/>
                </a:lnTo>
                <a:lnTo>
                  <a:pt x="781" y="350"/>
                </a:lnTo>
                <a:lnTo>
                  <a:pt x="783" y="352"/>
                </a:lnTo>
                <a:lnTo>
                  <a:pt x="785" y="353"/>
                </a:lnTo>
                <a:lnTo>
                  <a:pt x="785" y="353"/>
                </a:lnTo>
                <a:lnTo>
                  <a:pt x="786" y="353"/>
                </a:lnTo>
                <a:lnTo>
                  <a:pt x="788" y="353"/>
                </a:lnTo>
                <a:lnTo>
                  <a:pt x="788" y="353"/>
                </a:lnTo>
                <a:lnTo>
                  <a:pt x="796" y="357"/>
                </a:lnTo>
                <a:lnTo>
                  <a:pt x="803" y="365"/>
                </a:lnTo>
                <a:lnTo>
                  <a:pt x="806" y="376"/>
                </a:lnTo>
                <a:lnTo>
                  <a:pt x="807" y="389"/>
                </a:lnTo>
                <a:lnTo>
                  <a:pt x="809" y="401"/>
                </a:lnTo>
                <a:lnTo>
                  <a:pt x="809" y="409"/>
                </a:lnTo>
                <a:lnTo>
                  <a:pt x="809" y="412"/>
                </a:lnTo>
                <a:lnTo>
                  <a:pt x="807" y="420"/>
                </a:lnTo>
                <a:lnTo>
                  <a:pt x="803" y="426"/>
                </a:lnTo>
                <a:lnTo>
                  <a:pt x="796" y="433"/>
                </a:lnTo>
                <a:lnTo>
                  <a:pt x="783" y="441"/>
                </a:lnTo>
                <a:lnTo>
                  <a:pt x="775" y="459"/>
                </a:lnTo>
                <a:lnTo>
                  <a:pt x="762" y="474"/>
                </a:lnTo>
                <a:lnTo>
                  <a:pt x="749" y="486"/>
                </a:lnTo>
                <a:lnTo>
                  <a:pt x="736" y="495"/>
                </a:lnTo>
                <a:lnTo>
                  <a:pt x="728" y="501"/>
                </a:lnTo>
                <a:lnTo>
                  <a:pt x="723" y="503"/>
                </a:lnTo>
                <a:lnTo>
                  <a:pt x="723" y="508"/>
                </a:lnTo>
                <a:lnTo>
                  <a:pt x="723" y="517"/>
                </a:lnTo>
                <a:lnTo>
                  <a:pt x="723" y="529"/>
                </a:lnTo>
                <a:lnTo>
                  <a:pt x="723" y="538"/>
                </a:lnTo>
                <a:lnTo>
                  <a:pt x="723" y="542"/>
                </a:lnTo>
                <a:lnTo>
                  <a:pt x="726" y="550"/>
                </a:lnTo>
                <a:lnTo>
                  <a:pt x="733" y="559"/>
                </a:lnTo>
                <a:lnTo>
                  <a:pt x="741" y="571"/>
                </a:lnTo>
                <a:lnTo>
                  <a:pt x="756" y="582"/>
                </a:lnTo>
                <a:lnTo>
                  <a:pt x="775" y="590"/>
                </a:lnTo>
                <a:lnTo>
                  <a:pt x="803" y="597"/>
                </a:lnTo>
                <a:lnTo>
                  <a:pt x="835" y="603"/>
                </a:lnTo>
                <a:lnTo>
                  <a:pt x="861" y="611"/>
                </a:lnTo>
                <a:lnTo>
                  <a:pt x="879" y="620"/>
                </a:lnTo>
                <a:lnTo>
                  <a:pt x="893" y="629"/>
                </a:lnTo>
                <a:lnTo>
                  <a:pt x="905" y="637"/>
                </a:lnTo>
                <a:lnTo>
                  <a:pt x="913" y="647"/>
                </a:lnTo>
                <a:lnTo>
                  <a:pt x="919" y="654"/>
                </a:lnTo>
                <a:lnTo>
                  <a:pt x="926" y="665"/>
                </a:lnTo>
                <a:lnTo>
                  <a:pt x="932" y="683"/>
                </a:lnTo>
                <a:lnTo>
                  <a:pt x="936" y="701"/>
                </a:lnTo>
                <a:lnTo>
                  <a:pt x="937" y="718"/>
                </a:lnTo>
                <a:lnTo>
                  <a:pt x="939" y="731"/>
                </a:lnTo>
                <a:lnTo>
                  <a:pt x="939" y="736"/>
                </a:lnTo>
                <a:lnTo>
                  <a:pt x="710" y="736"/>
                </a:lnTo>
                <a:lnTo>
                  <a:pt x="710" y="731"/>
                </a:lnTo>
                <a:lnTo>
                  <a:pt x="709" y="718"/>
                </a:lnTo>
                <a:lnTo>
                  <a:pt x="707" y="697"/>
                </a:lnTo>
                <a:lnTo>
                  <a:pt x="704" y="671"/>
                </a:lnTo>
                <a:lnTo>
                  <a:pt x="697" y="642"/>
                </a:lnTo>
                <a:lnTo>
                  <a:pt x="687" y="610"/>
                </a:lnTo>
                <a:lnTo>
                  <a:pt x="670" y="585"/>
                </a:lnTo>
                <a:lnTo>
                  <a:pt x="652" y="569"/>
                </a:lnTo>
                <a:lnTo>
                  <a:pt x="631" y="556"/>
                </a:lnTo>
                <a:lnTo>
                  <a:pt x="608" y="543"/>
                </a:lnTo>
                <a:lnTo>
                  <a:pt x="608" y="529"/>
                </a:lnTo>
                <a:lnTo>
                  <a:pt x="608" y="514"/>
                </a:lnTo>
                <a:lnTo>
                  <a:pt x="610" y="504"/>
                </a:lnTo>
                <a:lnTo>
                  <a:pt x="611" y="499"/>
                </a:lnTo>
                <a:lnTo>
                  <a:pt x="608" y="498"/>
                </a:lnTo>
                <a:lnTo>
                  <a:pt x="600" y="493"/>
                </a:lnTo>
                <a:lnTo>
                  <a:pt x="590" y="485"/>
                </a:lnTo>
                <a:lnTo>
                  <a:pt x="579" y="474"/>
                </a:lnTo>
                <a:lnTo>
                  <a:pt x="567" y="461"/>
                </a:lnTo>
                <a:lnTo>
                  <a:pt x="559" y="443"/>
                </a:lnTo>
                <a:lnTo>
                  <a:pt x="546" y="436"/>
                </a:lnTo>
                <a:lnTo>
                  <a:pt x="540" y="430"/>
                </a:lnTo>
                <a:lnTo>
                  <a:pt x="535" y="425"/>
                </a:lnTo>
                <a:lnTo>
                  <a:pt x="533" y="418"/>
                </a:lnTo>
                <a:lnTo>
                  <a:pt x="533" y="410"/>
                </a:lnTo>
                <a:lnTo>
                  <a:pt x="533" y="407"/>
                </a:lnTo>
                <a:lnTo>
                  <a:pt x="532" y="399"/>
                </a:lnTo>
                <a:lnTo>
                  <a:pt x="533" y="388"/>
                </a:lnTo>
                <a:lnTo>
                  <a:pt x="533" y="375"/>
                </a:lnTo>
                <a:lnTo>
                  <a:pt x="537" y="363"/>
                </a:lnTo>
                <a:lnTo>
                  <a:pt x="540" y="355"/>
                </a:lnTo>
                <a:lnTo>
                  <a:pt x="546" y="352"/>
                </a:lnTo>
                <a:lnTo>
                  <a:pt x="548" y="352"/>
                </a:lnTo>
                <a:lnTo>
                  <a:pt x="550" y="352"/>
                </a:lnTo>
                <a:lnTo>
                  <a:pt x="553" y="352"/>
                </a:lnTo>
                <a:lnTo>
                  <a:pt x="556" y="350"/>
                </a:lnTo>
                <a:lnTo>
                  <a:pt x="558" y="349"/>
                </a:lnTo>
                <a:lnTo>
                  <a:pt x="561" y="347"/>
                </a:lnTo>
                <a:lnTo>
                  <a:pt x="561" y="344"/>
                </a:lnTo>
                <a:lnTo>
                  <a:pt x="561" y="339"/>
                </a:lnTo>
                <a:lnTo>
                  <a:pt x="561" y="319"/>
                </a:lnTo>
                <a:lnTo>
                  <a:pt x="561" y="297"/>
                </a:lnTo>
                <a:lnTo>
                  <a:pt x="561" y="274"/>
                </a:lnTo>
                <a:lnTo>
                  <a:pt x="563" y="258"/>
                </a:lnTo>
                <a:lnTo>
                  <a:pt x="563" y="250"/>
                </a:lnTo>
                <a:lnTo>
                  <a:pt x="566" y="237"/>
                </a:lnTo>
                <a:lnTo>
                  <a:pt x="569" y="225"/>
                </a:lnTo>
                <a:lnTo>
                  <a:pt x="576" y="212"/>
                </a:lnTo>
                <a:lnTo>
                  <a:pt x="585" y="203"/>
                </a:lnTo>
                <a:lnTo>
                  <a:pt x="600" y="198"/>
                </a:lnTo>
                <a:lnTo>
                  <a:pt x="606" y="196"/>
                </a:lnTo>
                <a:lnTo>
                  <a:pt x="611" y="194"/>
                </a:lnTo>
                <a:lnTo>
                  <a:pt x="616" y="194"/>
                </a:lnTo>
                <a:lnTo>
                  <a:pt x="618" y="194"/>
                </a:lnTo>
                <a:lnTo>
                  <a:pt x="619" y="193"/>
                </a:lnTo>
                <a:lnTo>
                  <a:pt x="619" y="193"/>
                </a:lnTo>
                <a:lnTo>
                  <a:pt x="619" y="193"/>
                </a:lnTo>
                <a:lnTo>
                  <a:pt x="619" y="193"/>
                </a:lnTo>
                <a:lnTo>
                  <a:pt x="619" y="193"/>
                </a:lnTo>
                <a:lnTo>
                  <a:pt x="621" y="193"/>
                </a:lnTo>
                <a:lnTo>
                  <a:pt x="623" y="193"/>
                </a:lnTo>
                <a:lnTo>
                  <a:pt x="629" y="191"/>
                </a:lnTo>
                <a:lnTo>
                  <a:pt x="632" y="188"/>
                </a:lnTo>
                <a:lnTo>
                  <a:pt x="639" y="186"/>
                </a:lnTo>
                <a:lnTo>
                  <a:pt x="650" y="185"/>
                </a:lnTo>
                <a:lnTo>
                  <a:pt x="691" y="177"/>
                </a:lnTo>
                <a:close/>
                <a:moveTo>
                  <a:pt x="361" y="0"/>
                </a:moveTo>
                <a:lnTo>
                  <a:pt x="376" y="5"/>
                </a:lnTo>
                <a:lnTo>
                  <a:pt x="389" y="14"/>
                </a:lnTo>
                <a:lnTo>
                  <a:pt x="399" y="27"/>
                </a:lnTo>
                <a:lnTo>
                  <a:pt x="408" y="39"/>
                </a:lnTo>
                <a:lnTo>
                  <a:pt x="417" y="44"/>
                </a:lnTo>
                <a:lnTo>
                  <a:pt x="425" y="44"/>
                </a:lnTo>
                <a:lnTo>
                  <a:pt x="431" y="42"/>
                </a:lnTo>
                <a:lnTo>
                  <a:pt x="438" y="40"/>
                </a:lnTo>
                <a:lnTo>
                  <a:pt x="447" y="40"/>
                </a:lnTo>
                <a:lnTo>
                  <a:pt x="462" y="42"/>
                </a:lnTo>
                <a:lnTo>
                  <a:pt x="477" y="48"/>
                </a:lnTo>
                <a:lnTo>
                  <a:pt x="486" y="58"/>
                </a:lnTo>
                <a:lnTo>
                  <a:pt x="493" y="73"/>
                </a:lnTo>
                <a:lnTo>
                  <a:pt x="496" y="87"/>
                </a:lnTo>
                <a:lnTo>
                  <a:pt x="498" y="102"/>
                </a:lnTo>
                <a:lnTo>
                  <a:pt x="499" y="115"/>
                </a:lnTo>
                <a:lnTo>
                  <a:pt x="499" y="125"/>
                </a:lnTo>
                <a:lnTo>
                  <a:pt x="501" y="141"/>
                </a:lnTo>
                <a:lnTo>
                  <a:pt x="501" y="160"/>
                </a:lnTo>
                <a:lnTo>
                  <a:pt x="503" y="182"/>
                </a:lnTo>
                <a:lnTo>
                  <a:pt x="503" y="201"/>
                </a:lnTo>
                <a:lnTo>
                  <a:pt x="501" y="216"/>
                </a:lnTo>
                <a:lnTo>
                  <a:pt x="499" y="220"/>
                </a:lnTo>
                <a:lnTo>
                  <a:pt x="501" y="224"/>
                </a:lnTo>
                <a:lnTo>
                  <a:pt x="501" y="227"/>
                </a:lnTo>
                <a:lnTo>
                  <a:pt x="503" y="229"/>
                </a:lnTo>
                <a:lnTo>
                  <a:pt x="504" y="230"/>
                </a:lnTo>
                <a:lnTo>
                  <a:pt x="506" y="230"/>
                </a:lnTo>
                <a:lnTo>
                  <a:pt x="507" y="230"/>
                </a:lnTo>
                <a:lnTo>
                  <a:pt x="509" y="230"/>
                </a:lnTo>
                <a:lnTo>
                  <a:pt x="509" y="230"/>
                </a:lnTo>
                <a:lnTo>
                  <a:pt x="519" y="233"/>
                </a:lnTo>
                <a:lnTo>
                  <a:pt x="525" y="243"/>
                </a:lnTo>
                <a:lnTo>
                  <a:pt x="528" y="255"/>
                </a:lnTo>
                <a:lnTo>
                  <a:pt x="530" y="267"/>
                </a:lnTo>
                <a:lnTo>
                  <a:pt x="530" y="282"/>
                </a:lnTo>
                <a:lnTo>
                  <a:pt x="530" y="293"/>
                </a:lnTo>
                <a:lnTo>
                  <a:pt x="530" y="302"/>
                </a:lnTo>
                <a:lnTo>
                  <a:pt x="528" y="305"/>
                </a:lnTo>
                <a:lnTo>
                  <a:pt x="524" y="318"/>
                </a:lnTo>
                <a:lnTo>
                  <a:pt x="516" y="326"/>
                </a:lnTo>
                <a:lnTo>
                  <a:pt x="503" y="334"/>
                </a:lnTo>
                <a:lnTo>
                  <a:pt x="485" y="345"/>
                </a:lnTo>
                <a:lnTo>
                  <a:pt x="477" y="365"/>
                </a:lnTo>
                <a:lnTo>
                  <a:pt x="464" y="383"/>
                </a:lnTo>
                <a:lnTo>
                  <a:pt x="449" y="399"/>
                </a:lnTo>
                <a:lnTo>
                  <a:pt x="436" y="412"/>
                </a:lnTo>
                <a:lnTo>
                  <a:pt x="425" y="422"/>
                </a:lnTo>
                <a:lnTo>
                  <a:pt x="417" y="428"/>
                </a:lnTo>
                <a:lnTo>
                  <a:pt x="413" y="430"/>
                </a:lnTo>
                <a:lnTo>
                  <a:pt x="413" y="435"/>
                </a:lnTo>
                <a:lnTo>
                  <a:pt x="413" y="446"/>
                </a:lnTo>
                <a:lnTo>
                  <a:pt x="413" y="459"/>
                </a:lnTo>
                <a:lnTo>
                  <a:pt x="412" y="472"/>
                </a:lnTo>
                <a:lnTo>
                  <a:pt x="412" y="480"/>
                </a:lnTo>
                <a:lnTo>
                  <a:pt x="412" y="483"/>
                </a:lnTo>
                <a:lnTo>
                  <a:pt x="413" y="488"/>
                </a:lnTo>
                <a:lnTo>
                  <a:pt x="415" y="496"/>
                </a:lnTo>
                <a:lnTo>
                  <a:pt x="418" y="506"/>
                </a:lnTo>
                <a:lnTo>
                  <a:pt x="425" y="516"/>
                </a:lnTo>
                <a:lnTo>
                  <a:pt x="436" y="525"/>
                </a:lnTo>
                <a:lnTo>
                  <a:pt x="452" y="535"/>
                </a:lnTo>
                <a:lnTo>
                  <a:pt x="473" y="542"/>
                </a:lnTo>
                <a:lnTo>
                  <a:pt x="503" y="548"/>
                </a:lnTo>
                <a:lnTo>
                  <a:pt x="540" y="556"/>
                </a:lnTo>
                <a:lnTo>
                  <a:pt x="571" y="564"/>
                </a:lnTo>
                <a:lnTo>
                  <a:pt x="595" y="574"/>
                </a:lnTo>
                <a:lnTo>
                  <a:pt x="613" y="584"/>
                </a:lnTo>
                <a:lnTo>
                  <a:pt x="627" y="594"/>
                </a:lnTo>
                <a:lnTo>
                  <a:pt x="639" y="605"/>
                </a:lnTo>
                <a:lnTo>
                  <a:pt x="647" y="613"/>
                </a:lnTo>
                <a:lnTo>
                  <a:pt x="655" y="621"/>
                </a:lnTo>
                <a:lnTo>
                  <a:pt x="663" y="634"/>
                </a:lnTo>
                <a:lnTo>
                  <a:pt x="670" y="654"/>
                </a:lnTo>
                <a:lnTo>
                  <a:pt x="673" y="676"/>
                </a:lnTo>
                <a:lnTo>
                  <a:pt x="676" y="699"/>
                </a:lnTo>
                <a:lnTo>
                  <a:pt x="678" y="718"/>
                </a:lnTo>
                <a:lnTo>
                  <a:pt x="679" y="733"/>
                </a:lnTo>
                <a:lnTo>
                  <a:pt x="679" y="738"/>
                </a:lnTo>
                <a:lnTo>
                  <a:pt x="0" y="738"/>
                </a:lnTo>
                <a:lnTo>
                  <a:pt x="0" y="733"/>
                </a:lnTo>
                <a:lnTo>
                  <a:pt x="0" y="718"/>
                </a:lnTo>
                <a:lnTo>
                  <a:pt x="1" y="699"/>
                </a:lnTo>
                <a:lnTo>
                  <a:pt x="3" y="676"/>
                </a:lnTo>
                <a:lnTo>
                  <a:pt x="6" y="654"/>
                </a:lnTo>
                <a:lnTo>
                  <a:pt x="13" y="634"/>
                </a:lnTo>
                <a:lnTo>
                  <a:pt x="19" y="621"/>
                </a:lnTo>
                <a:lnTo>
                  <a:pt x="27" y="613"/>
                </a:lnTo>
                <a:lnTo>
                  <a:pt x="35" y="605"/>
                </a:lnTo>
                <a:lnTo>
                  <a:pt x="45" y="594"/>
                </a:lnTo>
                <a:lnTo>
                  <a:pt x="57" y="584"/>
                </a:lnTo>
                <a:lnTo>
                  <a:pt x="73" y="574"/>
                </a:lnTo>
                <a:lnTo>
                  <a:pt x="95" y="564"/>
                </a:lnTo>
                <a:lnTo>
                  <a:pt x="125" y="556"/>
                </a:lnTo>
                <a:lnTo>
                  <a:pt x="162" y="548"/>
                </a:lnTo>
                <a:lnTo>
                  <a:pt x="196" y="542"/>
                </a:lnTo>
                <a:lnTo>
                  <a:pt x="220" y="532"/>
                </a:lnTo>
                <a:lnTo>
                  <a:pt x="238" y="522"/>
                </a:lnTo>
                <a:lnTo>
                  <a:pt x="251" y="511"/>
                </a:lnTo>
                <a:lnTo>
                  <a:pt x="259" y="499"/>
                </a:lnTo>
                <a:lnTo>
                  <a:pt x="263" y="490"/>
                </a:lnTo>
                <a:lnTo>
                  <a:pt x="266" y="482"/>
                </a:lnTo>
                <a:lnTo>
                  <a:pt x="266" y="475"/>
                </a:lnTo>
                <a:lnTo>
                  <a:pt x="267" y="475"/>
                </a:lnTo>
                <a:lnTo>
                  <a:pt x="266" y="456"/>
                </a:lnTo>
                <a:lnTo>
                  <a:pt x="266" y="439"/>
                </a:lnTo>
                <a:lnTo>
                  <a:pt x="264" y="425"/>
                </a:lnTo>
                <a:lnTo>
                  <a:pt x="264" y="420"/>
                </a:lnTo>
                <a:lnTo>
                  <a:pt x="261" y="418"/>
                </a:lnTo>
                <a:lnTo>
                  <a:pt x="253" y="413"/>
                </a:lnTo>
                <a:lnTo>
                  <a:pt x="240" y="407"/>
                </a:lnTo>
                <a:lnTo>
                  <a:pt x="225" y="396"/>
                </a:lnTo>
                <a:lnTo>
                  <a:pt x="211" y="383"/>
                </a:lnTo>
                <a:lnTo>
                  <a:pt x="198" y="366"/>
                </a:lnTo>
                <a:lnTo>
                  <a:pt x="188" y="347"/>
                </a:lnTo>
                <a:lnTo>
                  <a:pt x="172" y="339"/>
                </a:lnTo>
                <a:lnTo>
                  <a:pt x="162" y="331"/>
                </a:lnTo>
                <a:lnTo>
                  <a:pt x="157" y="323"/>
                </a:lnTo>
                <a:lnTo>
                  <a:pt x="155" y="315"/>
                </a:lnTo>
                <a:lnTo>
                  <a:pt x="154" y="303"/>
                </a:lnTo>
                <a:lnTo>
                  <a:pt x="152" y="300"/>
                </a:lnTo>
                <a:lnTo>
                  <a:pt x="152" y="292"/>
                </a:lnTo>
                <a:lnTo>
                  <a:pt x="151" y="279"/>
                </a:lnTo>
                <a:lnTo>
                  <a:pt x="151" y="266"/>
                </a:lnTo>
                <a:lnTo>
                  <a:pt x="152" y="251"/>
                </a:lnTo>
                <a:lnTo>
                  <a:pt x="154" y="240"/>
                </a:lnTo>
                <a:lnTo>
                  <a:pt x="159" y="232"/>
                </a:lnTo>
                <a:lnTo>
                  <a:pt x="167" y="229"/>
                </a:lnTo>
                <a:lnTo>
                  <a:pt x="167" y="229"/>
                </a:lnTo>
                <a:lnTo>
                  <a:pt x="168" y="229"/>
                </a:lnTo>
                <a:lnTo>
                  <a:pt x="170" y="229"/>
                </a:lnTo>
                <a:lnTo>
                  <a:pt x="173" y="227"/>
                </a:lnTo>
                <a:lnTo>
                  <a:pt x="175" y="225"/>
                </a:lnTo>
                <a:lnTo>
                  <a:pt x="177" y="224"/>
                </a:lnTo>
                <a:lnTo>
                  <a:pt x="178" y="220"/>
                </a:lnTo>
                <a:lnTo>
                  <a:pt x="180" y="217"/>
                </a:lnTo>
                <a:lnTo>
                  <a:pt x="178" y="211"/>
                </a:lnTo>
                <a:lnTo>
                  <a:pt x="178" y="191"/>
                </a:lnTo>
                <a:lnTo>
                  <a:pt x="178" y="167"/>
                </a:lnTo>
                <a:lnTo>
                  <a:pt x="178" y="143"/>
                </a:lnTo>
                <a:lnTo>
                  <a:pt x="178" y="121"/>
                </a:lnTo>
                <a:lnTo>
                  <a:pt x="180" y="107"/>
                </a:lnTo>
                <a:lnTo>
                  <a:pt x="181" y="94"/>
                </a:lnTo>
                <a:lnTo>
                  <a:pt x="186" y="79"/>
                </a:lnTo>
                <a:lnTo>
                  <a:pt x="193" y="61"/>
                </a:lnTo>
                <a:lnTo>
                  <a:pt x="204" y="47"/>
                </a:lnTo>
                <a:lnTo>
                  <a:pt x="219" y="34"/>
                </a:lnTo>
                <a:lnTo>
                  <a:pt x="237" y="26"/>
                </a:lnTo>
                <a:lnTo>
                  <a:pt x="253" y="24"/>
                </a:lnTo>
                <a:lnTo>
                  <a:pt x="261" y="23"/>
                </a:lnTo>
                <a:lnTo>
                  <a:pt x="266" y="21"/>
                </a:lnTo>
                <a:lnTo>
                  <a:pt x="267" y="21"/>
                </a:lnTo>
                <a:lnTo>
                  <a:pt x="271" y="21"/>
                </a:lnTo>
                <a:lnTo>
                  <a:pt x="274" y="21"/>
                </a:lnTo>
                <a:lnTo>
                  <a:pt x="280" y="19"/>
                </a:lnTo>
                <a:lnTo>
                  <a:pt x="285" y="16"/>
                </a:lnTo>
                <a:lnTo>
                  <a:pt x="290" y="14"/>
                </a:lnTo>
                <a:lnTo>
                  <a:pt x="298" y="11"/>
                </a:lnTo>
                <a:lnTo>
                  <a:pt x="310" y="11"/>
                </a:lnTo>
                <a:lnTo>
                  <a:pt x="361"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9" name="Freeform 10">
            <a:extLst>
              <a:ext uri="{FF2B5EF4-FFF2-40B4-BE49-F238E27FC236}">
                <a16:creationId xmlns:a16="http://schemas.microsoft.com/office/drawing/2014/main" id="{87515553-E2C2-F148-A5FE-E8802F3ADED8}"/>
              </a:ext>
            </a:extLst>
          </p:cNvPr>
          <p:cNvSpPr>
            <a:spLocks noChangeAspect="1" noEditPoints="1"/>
          </p:cNvSpPr>
          <p:nvPr/>
        </p:nvSpPr>
        <p:spPr bwMode="auto">
          <a:xfrm>
            <a:off x="4393715" y="1441571"/>
            <a:ext cx="1080000" cy="662492"/>
          </a:xfrm>
          <a:custGeom>
            <a:avLst/>
            <a:gdLst>
              <a:gd name="T0" fmla="*/ 764 w 939"/>
              <a:gd name="T1" fmla="*/ 157 h 576"/>
              <a:gd name="T2" fmla="*/ 782 w 939"/>
              <a:gd name="T3" fmla="*/ 162 h 576"/>
              <a:gd name="T4" fmla="*/ 790 w 939"/>
              <a:gd name="T5" fmla="*/ 243 h 576"/>
              <a:gd name="T6" fmla="*/ 796 w 939"/>
              <a:gd name="T7" fmla="*/ 263 h 576"/>
              <a:gd name="T8" fmla="*/ 804 w 939"/>
              <a:gd name="T9" fmla="*/ 305 h 576"/>
              <a:gd name="T10" fmla="*/ 803 w 939"/>
              <a:gd name="T11" fmla="*/ 323 h 576"/>
              <a:gd name="T12" fmla="*/ 762 w 939"/>
              <a:gd name="T13" fmla="*/ 371 h 576"/>
              <a:gd name="T14" fmla="*/ 761 w 939"/>
              <a:gd name="T15" fmla="*/ 397 h 576"/>
              <a:gd name="T16" fmla="*/ 838 w 939"/>
              <a:gd name="T17" fmla="*/ 444 h 576"/>
              <a:gd name="T18" fmla="*/ 920 w 939"/>
              <a:gd name="T19" fmla="*/ 508 h 576"/>
              <a:gd name="T20" fmla="*/ 736 w 939"/>
              <a:gd name="T21" fmla="*/ 571 h 576"/>
              <a:gd name="T22" fmla="*/ 718 w 939"/>
              <a:gd name="T23" fmla="*/ 448 h 576"/>
              <a:gd name="T24" fmla="*/ 671 w 939"/>
              <a:gd name="T25" fmla="*/ 365 h 576"/>
              <a:gd name="T26" fmla="*/ 634 w 939"/>
              <a:gd name="T27" fmla="*/ 316 h 576"/>
              <a:gd name="T28" fmla="*/ 631 w 939"/>
              <a:gd name="T29" fmla="*/ 282 h 576"/>
              <a:gd name="T30" fmla="*/ 644 w 939"/>
              <a:gd name="T31" fmla="*/ 256 h 576"/>
              <a:gd name="T32" fmla="*/ 642 w 939"/>
              <a:gd name="T33" fmla="*/ 186 h 576"/>
              <a:gd name="T34" fmla="*/ 675 w 939"/>
              <a:gd name="T35" fmla="*/ 154 h 576"/>
              <a:gd name="T36" fmla="*/ 684 w 939"/>
              <a:gd name="T37" fmla="*/ 152 h 576"/>
              <a:gd name="T38" fmla="*/ 730 w 939"/>
              <a:gd name="T39" fmla="*/ 143 h 576"/>
              <a:gd name="T40" fmla="*/ 250 w 939"/>
              <a:gd name="T41" fmla="*/ 151 h 576"/>
              <a:gd name="T42" fmla="*/ 259 w 939"/>
              <a:gd name="T43" fmla="*/ 154 h 576"/>
              <a:gd name="T44" fmla="*/ 293 w 939"/>
              <a:gd name="T45" fmla="*/ 178 h 576"/>
              <a:gd name="T46" fmla="*/ 293 w 939"/>
              <a:gd name="T47" fmla="*/ 256 h 576"/>
              <a:gd name="T48" fmla="*/ 310 w 939"/>
              <a:gd name="T49" fmla="*/ 282 h 576"/>
              <a:gd name="T50" fmla="*/ 308 w 939"/>
              <a:gd name="T51" fmla="*/ 316 h 576"/>
              <a:gd name="T52" fmla="*/ 268 w 939"/>
              <a:gd name="T53" fmla="*/ 365 h 576"/>
              <a:gd name="T54" fmla="*/ 221 w 939"/>
              <a:gd name="T55" fmla="*/ 448 h 576"/>
              <a:gd name="T56" fmla="*/ 204 w 939"/>
              <a:gd name="T57" fmla="*/ 576 h 576"/>
              <a:gd name="T58" fmla="*/ 28 w 939"/>
              <a:gd name="T59" fmla="*/ 493 h 576"/>
              <a:gd name="T60" fmla="*/ 128 w 939"/>
              <a:gd name="T61" fmla="*/ 438 h 576"/>
              <a:gd name="T62" fmla="*/ 175 w 939"/>
              <a:gd name="T63" fmla="*/ 396 h 576"/>
              <a:gd name="T64" fmla="*/ 177 w 939"/>
              <a:gd name="T65" fmla="*/ 370 h 576"/>
              <a:gd name="T66" fmla="*/ 131 w 939"/>
              <a:gd name="T67" fmla="*/ 313 h 576"/>
              <a:gd name="T68" fmla="*/ 144 w 939"/>
              <a:gd name="T69" fmla="*/ 263 h 576"/>
              <a:gd name="T70" fmla="*/ 149 w 939"/>
              <a:gd name="T71" fmla="*/ 255 h 576"/>
              <a:gd name="T72" fmla="*/ 152 w 939"/>
              <a:gd name="T73" fmla="*/ 172 h 576"/>
              <a:gd name="T74" fmla="*/ 177 w 939"/>
              <a:gd name="T75" fmla="*/ 157 h 576"/>
              <a:gd name="T76" fmla="*/ 209 w 939"/>
              <a:gd name="T77" fmla="*/ 143 h 576"/>
              <a:gd name="T78" fmla="*/ 534 w 939"/>
              <a:gd name="T79" fmla="*/ 37 h 576"/>
              <a:gd name="T80" fmla="*/ 585 w 939"/>
              <a:gd name="T81" fmla="*/ 76 h 576"/>
              <a:gd name="T82" fmla="*/ 585 w 939"/>
              <a:gd name="T83" fmla="*/ 167 h 576"/>
              <a:gd name="T84" fmla="*/ 600 w 939"/>
              <a:gd name="T85" fmla="*/ 178 h 576"/>
              <a:gd name="T86" fmla="*/ 602 w 939"/>
              <a:gd name="T87" fmla="*/ 243 h 576"/>
              <a:gd name="T88" fmla="*/ 530 w 939"/>
              <a:gd name="T89" fmla="*/ 311 h 576"/>
              <a:gd name="T90" fmla="*/ 527 w 939"/>
              <a:gd name="T91" fmla="*/ 355 h 576"/>
              <a:gd name="T92" fmla="*/ 618 w 939"/>
              <a:gd name="T93" fmla="*/ 409 h 576"/>
              <a:gd name="T94" fmla="*/ 694 w 939"/>
              <a:gd name="T95" fmla="*/ 465 h 576"/>
              <a:gd name="T96" fmla="*/ 704 w 939"/>
              <a:gd name="T97" fmla="*/ 576 h 576"/>
              <a:gd name="T98" fmla="*/ 242 w 939"/>
              <a:gd name="T99" fmla="*/ 472 h 576"/>
              <a:gd name="T100" fmla="*/ 313 w 939"/>
              <a:gd name="T101" fmla="*/ 409 h 576"/>
              <a:gd name="T102" fmla="*/ 410 w 939"/>
              <a:gd name="T103" fmla="*/ 355 h 576"/>
              <a:gd name="T104" fmla="*/ 405 w 939"/>
              <a:gd name="T105" fmla="*/ 310 h 576"/>
              <a:gd name="T106" fmla="*/ 329 w 939"/>
              <a:gd name="T107" fmla="*/ 243 h 576"/>
              <a:gd name="T108" fmla="*/ 326 w 939"/>
              <a:gd name="T109" fmla="*/ 183 h 576"/>
              <a:gd name="T110" fmla="*/ 347 w 939"/>
              <a:gd name="T111" fmla="*/ 170 h 576"/>
              <a:gd name="T112" fmla="*/ 355 w 939"/>
              <a:gd name="T113" fmla="*/ 84 h 576"/>
              <a:gd name="T114" fmla="*/ 417 w 939"/>
              <a:gd name="T115" fmla="*/ 24 h 576"/>
              <a:gd name="T116" fmla="*/ 433 w 939"/>
              <a:gd name="T117" fmla="*/ 19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39" h="576">
                <a:moveTo>
                  <a:pt x="730" y="143"/>
                </a:moveTo>
                <a:lnTo>
                  <a:pt x="743" y="146"/>
                </a:lnTo>
                <a:lnTo>
                  <a:pt x="752" y="154"/>
                </a:lnTo>
                <a:lnTo>
                  <a:pt x="761" y="157"/>
                </a:lnTo>
                <a:lnTo>
                  <a:pt x="762" y="157"/>
                </a:lnTo>
                <a:lnTo>
                  <a:pt x="764" y="157"/>
                </a:lnTo>
                <a:lnTo>
                  <a:pt x="764" y="157"/>
                </a:lnTo>
                <a:lnTo>
                  <a:pt x="762" y="157"/>
                </a:lnTo>
                <a:lnTo>
                  <a:pt x="762" y="157"/>
                </a:lnTo>
                <a:lnTo>
                  <a:pt x="762" y="157"/>
                </a:lnTo>
                <a:lnTo>
                  <a:pt x="764" y="156"/>
                </a:lnTo>
                <a:lnTo>
                  <a:pt x="765" y="157"/>
                </a:lnTo>
                <a:lnTo>
                  <a:pt x="770" y="157"/>
                </a:lnTo>
                <a:lnTo>
                  <a:pt x="782" y="162"/>
                </a:lnTo>
                <a:lnTo>
                  <a:pt x="787" y="172"/>
                </a:lnTo>
                <a:lnTo>
                  <a:pt x="790" y="183"/>
                </a:lnTo>
                <a:lnTo>
                  <a:pt x="790" y="194"/>
                </a:lnTo>
                <a:lnTo>
                  <a:pt x="791" y="203"/>
                </a:lnTo>
                <a:lnTo>
                  <a:pt x="791" y="214"/>
                </a:lnTo>
                <a:lnTo>
                  <a:pt x="791" y="229"/>
                </a:lnTo>
                <a:lnTo>
                  <a:pt x="790" y="243"/>
                </a:lnTo>
                <a:lnTo>
                  <a:pt x="788" y="255"/>
                </a:lnTo>
                <a:lnTo>
                  <a:pt x="788" y="258"/>
                </a:lnTo>
                <a:lnTo>
                  <a:pt x="790" y="261"/>
                </a:lnTo>
                <a:lnTo>
                  <a:pt x="791" y="263"/>
                </a:lnTo>
                <a:lnTo>
                  <a:pt x="793" y="263"/>
                </a:lnTo>
                <a:lnTo>
                  <a:pt x="795" y="263"/>
                </a:lnTo>
                <a:lnTo>
                  <a:pt x="796" y="263"/>
                </a:lnTo>
                <a:lnTo>
                  <a:pt x="798" y="263"/>
                </a:lnTo>
                <a:lnTo>
                  <a:pt x="803" y="264"/>
                </a:lnTo>
                <a:lnTo>
                  <a:pt x="804" y="271"/>
                </a:lnTo>
                <a:lnTo>
                  <a:pt x="806" y="280"/>
                </a:lnTo>
                <a:lnTo>
                  <a:pt x="806" y="292"/>
                </a:lnTo>
                <a:lnTo>
                  <a:pt x="804" y="302"/>
                </a:lnTo>
                <a:lnTo>
                  <a:pt x="804" y="305"/>
                </a:lnTo>
                <a:lnTo>
                  <a:pt x="804" y="308"/>
                </a:lnTo>
                <a:lnTo>
                  <a:pt x="804" y="311"/>
                </a:lnTo>
                <a:lnTo>
                  <a:pt x="804" y="313"/>
                </a:lnTo>
                <a:lnTo>
                  <a:pt x="806" y="316"/>
                </a:lnTo>
                <a:lnTo>
                  <a:pt x="806" y="318"/>
                </a:lnTo>
                <a:lnTo>
                  <a:pt x="804" y="319"/>
                </a:lnTo>
                <a:lnTo>
                  <a:pt x="803" y="323"/>
                </a:lnTo>
                <a:lnTo>
                  <a:pt x="798" y="326"/>
                </a:lnTo>
                <a:lnTo>
                  <a:pt x="791" y="340"/>
                </a:lnTo>
                <a:lnTo>
                  <a:pt x="782" y="353"/>
                </a:lnTo>
                <a:lnTo>
                  <a:pt x="772" y="362"/>
                </a:lnTo>
                <a:lnTo>
                  <a:pt x="765" y="368"/>
                </a:lnTo>
                <a:lnTo>
                  <a:pt x="762" y="370"/>
                </a:lnTo>
                <a:lnTo>
                  <a:pt x="762" y="371"/>
                </a:lnTo>
                <a:lnTo>
                  <a:pt x="762" y="375"/>
                </a:lnTo>
                <a:lnTo>
                  <a:pt x="762" y="378"/>
                </a:lnTo>
                <a:lnTo>
                  <a:pt x="762" y="383"/>
                </a:lnTo>
                <a:lnTo>
                  <a:pt x="761" y="388"/>
                </a:lnTo>
                <a:lnTo>
                  <a:pt x="761" y="392"/>
                </a:lnTo>
                <a:lnTo>
                  <a:pt x="761" y="396"/>
                </a:lnTo>
                <a:lnTo>
                  <a:pt x="761" y="397"/>
                </a:lnTo>
                <a:lnTo>
                  <a:pt x="761" y="404"/>
                </a:lnTo>
                <a:lnTo>
                  <a:pt x="761" y="410"/>
                </a:lnTo>
                <a:lnTo>
                  <a:pt x="765" y="418"/>
                </a:lnTo>
                <a:lnTo>
                  <a:pt x="774" y="426"/>
                </a:lnTo>
                <a:lnTo>
                  <a:pt x="788" y="433"/>
                </a:lnTo>
                <a:lnTo>
                  <a:pt x="811" y="438"/>
                </a:lnTo>
                <a:lnTo>
                  <a:pt x="838" y="444"/>
                </a:lnTo>
                <a:lnTo>
                  <a:pt x="858" y="451"/>
                </a:lnTo>
                <a:lnTo>
                  <a:pt x="872" y="457"/>
                </a:lnTo>
                <a:lnTo>
                  <a:pt x="882" y="465"/>
                </a:lnTo>
                <a:lnTo>
                  <a:pt x="889" y="472"/>
                </a:lnTo>
                <a:lnTo>
                  <a:pt x="895" y="478"/>
                </a:lnTo>
                <a:lnTo>
                  <a:pt x="910" y="491"/>
                </a:lnTo>
                <a:lnTo>
                  <a:pt x="920" y="508"/>
                </a:lnTo>
                <a:lnTo>
                  <a:pt x="928" y="525"/>
                </a:lnTo>
                <a:lnTo>
                  <a:pt x="932" y="543"/>
                </a:lnTo>
                <a:lnTo>
                  <a:pt x="937" y="559"/>
                </a:lnTo>
                <a:lnTo>
                  <a:pt x="939" y="571"/>
                </a:lnTo>
                <a:lnTo>
                  <a:pt x="939" y="576"/>
                </a:lnTo>
                <a:lnTo>
                  <a:pt x="736" y="576"/>
                </a:lnTo>
                <a:lnTo>
                  <a:pt x="736" y="571"/>
                </a:lnTo>
                <a:lnTo>
                  <a:pt x="736" y="558"/>
                </a:lnTo>
                <a:lnTo>
                  <a:pt x="735" y="540"/>
                </a:lnTo>
                <a:lnTo>
                  <a:pt x="735" y="519"/>
                </a:lnTo>
                <a:lnTo>
                  <a:pt x="731" y="496"/>
                </a:lnTo>
                <a:lnTo>
                  <a:pt x="730" y="475"/>
                </a:lnTo>
                <a:lnTo>
                  <a:pt x="725" y="459"/>
                </a:lnTo>
                <a:lnTo>
                  <a:pt x="718" y="448"/>
                </a:lnTo>
                <a:lnTo>
                  <a:pt x="707" y="430"/>
                </a:lnTo>
                <a:lnTo>
                  <a:pt x="694" y="413"/>
                </a:lnTo>
                <a:lnTo>
                  <a:pt x="675" y="399"/>
                </a:lnTo>
                <a:lnTo>
                  <a:pt x="675" y="386"/>
                </a:lnTo>
                <a:lnTo>
                  <a:pt x="673" y="373"/>
                </a:lnTo>
                <a:lnTo>
                  <a:pt x="673" y="368"/>
                </a:lnTo>
                <a:lnTo>
                  <a:pt x="671" y="365"/>
                </a:lnTo>
                <a:lnTo>
                  <a:pt x="665" y="357"/>
                </a:lnTo>
                <a:lnTo>
                  <a:pt x="657" y="345"/>
                </a:lnTo>
                <a:lnTo>
                  <a:pt x="649" y="328"/>
                </a:lnTo>
                <a:lnTo>
                  <a:pt x="642" y="324"/>
                </a:lnTo>
                <a:lnTo>
                  <a:pt x="639" y="321"/>
                </a:lnTo>
                <a:lnTo>
                  <a:pt x="636" y="319"/>
                </a:lnTo>
                <a:lnTo>
                  <a:pt x="634" y="316"/>
                </a:lnTo>
                <a:lnTo>
                  <a:pt x="632" y="313"/>
                </a:lnTo>
                <a:lnTo>
                  <a:pt x="632" y="310"/>
                </a:lnTo>
                <a:lnTo>
                  <a:pt x="632" y="306"/>
                </a:lnTo>
                <a:lnTo>
                  <a:pt x="632" y="303"/>
                </a:lnTo>
                <a:lnTo>
                  <a:pt x="631" y="300"/>
                </a:lnTo>
                <a:lnTo>
                  <a:pt x="631" y="292"/>
                </a:lnTo>
                <a:lnTo>
                  <a:pt x="631" y="282"/>
                </a:lnTo>
                <a:lnTo>
                  <a:pt x="631" y="272"/>
                </a:lnTo>
                <a:lnTo>
                  <a:pt x="634" y="264"/>
                </a:lnTo>
                <a:lnTo>
                  <a:pt x="639" y="263"/>
                </a:lnTo>
                <a:lnTo>
                  <a:pt x="641" y="261"/>
                </a:lnTo>
                <a:lnTo>
                  <a:pt x="641" y="261"/>
                </a:lnTo>
                <a:lnTo>
                  <a:pt x="642" y="259"/>
                </a:lnTo>
                <a:lnTo>
                  <a:pt x="644" y="256"/>
                </a:lnTo>
                <a:lnTo>
                  <a:pt x="645" y="253"/>
                </a:lnTo>
                <a:lnTo>
                  <a:pt x="645" y="248"/>
                </a:lnTo>
                <a:lnTo>
                  <a:pt x="644" y="235"/>
                </a:lnTo>
                <a:lnTo>
                  <a:pt x="642" y="219"/>
                </a:lnTo>
                <a:lnTo>
                  <a:pt x="642" y="206"/>
                </a:lnTo>
                <a:lnTo>
                  <a:pt x="642" y="194"/>
                </a:lnTo>
                <a:lnTo>
                  <a:pt x="642" y="186"/>
                </a:lnTo>
                <a:lnTo>
                  <a:pt x="644" y="178"/>
                </a:lnTo>
                <a:lnTo>
                  <a:pt x="645" y="169"/>
                </a:lnTo>
                <a:lnTo>
                  <a:pt x="650" y="160"/>
                </a:lnTo>
                <a:lnTo>
                  <a:pt x="662" y="156"/>
                </a:lnTo>
                <a:lnTo>
                  <a:pt x="668" y="156"/>
                </a:lnTo>
                <a:lnTo>
                  <a:pt x="671" y="154"/>
                </a:lnTo>
                <a:lnTo>
                  <a:pt x="675" y="154"/>
                </a:lnTo>
                <a:lnTo>
                  <a:pt x="676" y="154"/>
                </a:lnTo>
                <a:lnTo>
                  <a:pt x="678" y="152"/>
                </a:lnTo>
                <a:lnTo>
                  <a:pt x="678" y="152"/>
                </a:lnTo>
                <a:lnTo>
                  <a:pt x="679" y="152"/>
                </a:lnTo>
                <a:lnTo>
                  <a:pt x="679" y="152"/>
                </a:lnTo>
                <a:lnTo>
                  <a:pt x="683" y="152"/>
                </a:lnTo>
                <a:lnTo>
                  <a:pt x="684" y="152"/>
                </a:lnTo>
                <a:lnTo>
                  <a:pt x="686" y="151"/>
                </a:lnTo>
                <a:lnTo>
                  <a:pt x="688" y="151"/>
                </a:lnTo>
                <a:lnTo>
                  <a:pt x="691" y="149"/>
                </a:lnTo>
                <a:lnTo>
                  <a:pt x="692" y="147"/>
                </a:lnTo>
                <a:lnTo>
                  <a:pt x="696" y="147"/>
                </a:lnTo>
                <a:lnTo>
                  <a:pt x="701" y="147"/>
                </a:lnTo>
                <a:lnTo>
                  <a:pt x="730" y="143"/>
                </a:lnTo>
                <a:close/>
                <a:moveTo>
                  <a:pt x="209" y="143"/>
                </a:moveTo>
                <a:lnTo>
                  <a:pt x="238" y="147"/>
                </a:lnTo>
                <a:lnTo>
                  <a:pt x="243" y="147"/>
                </a:lnTo>
                <a:lnTo>
                  <a:pt x="246" y="147"/>
                </a:lnTo>
                <a:lnTo>
                  <a:pt x="248" y="149"/>
                </a:lnTo>
                <a:lnTo>
                  <a:pt x="250" y="151"/>
                </a:lnTo>
                <a:lnTo>
                  <a:pt x="250" y="151"/>
                </a:lnTo>
                <a:lnTo>
                  <a:pt x="251" y="152"/>
                </a:lnTo>
                <a:lnTo>
                  <a:pt x="255" y="152"/>
                </a:lnTo>
                <a:lnTo>
                  <a:pt x="256" y="152"/>
                </a:lnTo>
                <a:lnTo>
                  <a:pt x="258" y="152"/>
                </a:lnTo>
                <a:lnTo>
                  <a:pt x="258" y="152"/>
                </a:lnTo>
                <a:lnTo>
                  <a:pt x="259" y="152"/>
                </a:lnTo>
                <a:lnTo>
                  <a:pt x="259" y="154"/>
                </a:lnTo>
                <a:lnTo>
                  <a:pt x="261" y="154"/>
                </a:lnTo>
                <a:lnTo>
                  <a:pt x="264" y="154"/>
                </a:lnTo>
                <a:lnTo>
                  <a:pt x="269" y="156"/>
                </a:lnTo>
                <a:lnTo>
                  <a:pt x="276" y="156"/>
                </a:lnTo>
                <a:lnTo>
                  <a:pt x="285" y="160"/>
                </a:lnTo>
                <a:lnTo>
                  <a:pt x="292" y="169"/>
                </a:lnTo>
                <a:lnTo>
                  <a:pt x="293" y="178"/>
                </a:lnTo>
                <a:lnTo>
                  <a:pt x="293" y="186"/>
                </a:lnTo>
                <a:lnTo>
                  <a:pt x="293" y="194"/>
                </a:lnTo>
                <a:lnTo>
                  <a:pt x="293" y="209"/>
                </a:lnTo>
                <a:lnTo>
                  <a:pt x="293" y="230"/>
                </a:lnTo>
                <a:lnTo>
                  <a:pt x="293" y="248"/>
                </a:lnTo>
                <a:lnTo>
                  <a:pt x="292" y="253"/>
                </a:lnTo>
                <a:lnTo>
                  <a:pt x="293" y="256"/>
                </a:lnTo>
                <a:lnTo>
                  <a:pt x="297" y="259"/>
                </a:lnTo>
                <a:lnTo>
                  <a:pt x="298" y="261"/>
                </a:lnTo>
                <a:lnTo>
                  <a:pt x="300" y="261"/>
                </a:lnTo>
                <a:lnTo>
                  <a:pt x="302" y="263"/>
                </a:lnTo>
                <a:lnTo>
                  <a:pt x="306" y="264"/>
                </a:lnTo>
                <a:lnTo>
                  <a:pt x="310" y="272"/>
                </a:lnTo>
                <a:lnTo>
                  <a:pt x="310" y="282"/>
                </a:lnTo>
                <a:lnTo>
                  <a:pt x="310" y="292"/>
                </a:lnTo>
                <a:lnTo>
                  <a:pt x="310" y="300"/>
                </a:lnTo>
                <a:lnTo>
                  <a:pt x="310" y="303"/>
                </a:lnTo>
                <a:lnTo>
                  <a:pt x="308" y="306"/>
                </a:lnTo>
                <a:lnTo>
                  <a:pt x="308" y="310"/>
                </a:lnTo>
                <a:lnTo>
                  <a:pt x="308" y="313"/>
                </a:lnTo>
                <a:lnTo>
                  <a:pt x="308" y="316"/>
                </a:lnTo>
                <a:lnTo>
                  <a:pt x="306" y="319"/>
                </a:lnTo>
                <a:lnTo>
                  <a:pt x="305" y="321"/>
                </a:lnTo>
                <a:lnTo>
                  <a:pt x="300" y="324"/>
                </a:lnTo>
                <a:lnTo>
                  <a:pt x="293" y="328"/>
                </a:lnTo>
                <a:lnTo>
                  <a:pt x="285" y="345"/>
                </a:lnTo>
                <a:lnTo>
                  <a:pt x="276" y="357"/>
                </a:lnTo>
                <a:lnTo>
                  <a:pt x="268" y="365"/>
                </a:lnTo>
                <a:lnTo>
                  <a:pt x="264" y="368"/>
                </a:lnTo>
                <a:lnTo>
                  <a:pt x="264" y="373"/>
                </a:lnTo>
                <a:lnTo>
                  <a:pt x="264" y="386"/>
                </a:lnTo>
                <a:lnTo>
                  <a:pt x="264" y="399"/>
                </a:lnTo>
                <a:lnTo>
                  <a:pt x="245" y="413"/>
                </a:lnTo>
                <a:lnTo>
                  <a:pt x="232" y="430"/>
                </a:lnTo>
                <a:lnTo>
                  <a:pt x="221" y="448"/>
                </a:lnTo>
                <a:lnTo>
                  <a:pt x="214" y="469"/>
                </a:lnTo>
                <a:lnTo>
                  <a:pt x="209" y="493"/>
                </a:lnTo>
                <a:lnTo>
                  <a:pt x="206" y="517"/>
                </a:lnTo>
                <a:lnTo>
                  <a:pt x="204" y="540"/>
                </a:lnTo>
                <a:lnTo>
                  <a:pt x="204" y="558"/>
                </a:lnTo>
                <a:lnTo>
                  <a:pt x="204" y="571"/>
                </a:lnTo>
                <a:lnTo>
                  <a:pt x="204" y="576"/>
                </a:lnTo>
                <a:lnTo>
                  <a:pt x="0" y="576"/>
                </a:lnTo>
                <a:lnTo>
                  <a:pt x="0" y="571"/>
                </a:lnTo>
                <a:lnTo>
                  <a:pt x="0" y="561"/>
                </a:lnTo>
                <a:lnTo>
                  <a:pt x="3" y="545"/>
                </a:lnTo>
                <a:lnTo>
                  <a:pt x="8" y="527"/>
                </a:lnTo>
                <a:lnTo>
                  <a:pt x="15" y="509"/>
                </a:lnTo>
                <a:lnTo>
                  <a:pt x="28" y="493"/>
                </a:lnTo>
                <a:lnTo>
                  <a:pt x="44" y="478"/>
                </a:lnTo>
                <a:lnTo>
                  <a:pt x="50" y="472"/>
                </a:lnTo>
                <a:lnTo>
                  <a:pt x="57" y="465"/>
                </a:lnTo>
                <a:lnTo>
                  <a:pt x="66" y="457"/>
                </a:lnTo>
                <a:lnTo>
                  <a:pt x="81" y="451"/>
                </a:lnTo>
                <a:lnTo>
                  <a:pt x="100" y="444"/>
                </a:lnTo>
                <a:lnTo>
                  <a:pt x="128" y="438"/>
                </a:lnTo>
                <a:lnTo>
                  <a:pt x="148" y="433"/>
                </a:lnTo>
                <a:lnTo>
                  <a:pt x="160" y="426"/>
                </a:lnTo>
                <a:lnTo>
                  <a:pt x="169" y="418"/>
                </a:lnTo>
                <a:lnTo>
                  <a:pt x="173" y="410"/>
                </a:lnTo>
                <a:lnTo>
                  <a:pt x="175" y="404"/>
                </a:lnTo>
                <a:lnTo>
                  <a:pt x="175" y="397"/>
                </a:lnTo>
                <a:lnTo>
                  <a:pt x="175" y="396"/>
                </a:lnTo>
                <a:lnTo>
                  <a:pt x="175" y="392"/>
                </a:lnTo>
                <a:lnTo>
                  <a:pt x="175" y="388"/>
                </a:lnTo>
                <a:lnTo>
                  <a:pt x="175" y="383"/>
                </a:lnTo>
                <a:lnTo>
                  <a:pt x="175" y="378"/>
                </a:lnTo>
                <a:lnTo>
                  <a:pt x="177" y="375"/>
                </a:lnTo>
                <a:lnTo>
                  <a:pt x="177" y="371"/>
                </a:lnTo>
                <a:lnTo>
                  <a:pt x="177" y="370"/>
                </a:lnTo>
                <a:lnTo>
                  <a:pt x="173" y="368"/>
                </a:lnTo>
                <a:lnTo>
                  <a:pt x="167" y="362"/>
                </a:lnTo>
                <a:lnTo>
                  <a:pt x="157" y="353"/>
                </a:lnTo>
                <a:lnTo>
                  <a:pt x="149" y="340"/>
                </a:lnTo>
                <a:lnTo>
                  <a:pt x="141" y="326"/>
                </a:lnTo>
                <a:lnTo>
                  <a:pt x="133" y="319"/>
                </a:lnTo>
                <a:lnTo>
                  <a:pt x="131" y="313"/>
                </a:lnTo>
                <a:lnTo>
                  <a:pt x="130" y="306"/>
                </a:lnTo>
                <a:lnTo>
                  <a:pt x="130" y="300"/>
                </a:lnTo>
                <a:lnTo>
                  <a:pt x="130" y="295"/>
                </a:lnTo>
                <a:lnTo>
                  <a:pt x="130" y="287"/>
                </a:lnTo>
                <a:lnTo>
                  <a:pt x="131" y="276"/>
                </a:lnTo>
                <a:lnTo>
                  <a:pt x="136" y="267"/>
                </a:lnTo>
                <a:lnTo>
                  <a:pt x="144" y="263"/>
                </a:lnTo>
                <a:lnTo>
                  <a:pt x="144" y="263"/>
                </a:lnTo>
                <a:lnTo>
                  <a:pt x="146" y="263"/>
                </a:lnTo>
                <a:lnTo>
                  <a:pt x="146" y="263"/>
                </a:lnTo>
                <a:lnTo>
                  <a:pt x="148" y="263"/>
                </a:lnTo>
                <a:lnTo>
                  <a:pt x="149" y="261"/>
                </a:lnTo>
                <a:lnTo>
                  <a:pt x="149" y="258"/>
                </a:lnTo>
                <a:lnTo>
                  <a:pt x="149" y="255"/>
                </a:lnTo>
                <a:lnTo>
                  <a:pt x="148" y="243"/>
                </a:lnTo>
                <a:lnTo>
                  <a:pt x="148" y="229"/>
                </a:lnTo>
                <a:lnTo>
                  <a:pt x="148" y="214"/>
                </a:lnTo>
                <a:lnTo>
                  <a:pt x="149" y="203"/>
                </a:lnTo>
                <a:lnTo>
                  <a:pt x="149" y="194"/>
                </a:lnTo>
                <a:lnTo>
                  <a:pt x="149" y="183"/>
                </a:lnTo>
                <a:lnTo>
                  <a:pt x="152" y="172"/>
                </a:lnTo>
                <a:lnTo>
                  <a:pt x="159" y="162"/>
                </a:lnTo>
                <a:lnTo>
                  <a:pt x="169" y="157"/>
                </a:lnTo>
                <a:lnTo>
                  <a:pt x="173" y="157"/>
                </a:lnTo>
                <a:lnTo>
                  <a:pt x="175" y="156"/>
                </a:lnTo>
                <a:lnTo>
                  <a:pt x="177" y="157"/>
                </a:lnTo>
                <a:lnTo>
                  <a:pt x="177" y="157"/>
                </a:lnTo>
                <a:lnTo>
                  <a:pt x="177" y="157"/>
                </a:lnTo>
                <a:lnTo>
                  <a:pt x="177" y="157"/>
                </a:lnTo>
                <a:lnTo>
                  <a:pt x="177" y="157"/>
                </a:lnTo>
                <a:lnTo>
                  <a:pt x="177" y="157"/>
                </a:lnTo>
                <a:lnTo>
                  <a:pt x="178" y="157"/>
                </a:lnTo>
                <a:lnTo>
                  <a:pt x="186" y="154"/>
                </a:lnTo>
                <a:lnTo>
                  <a:pt x="196" y="146"/>
                </a:lnTo>
                <a:lnTo>
                  <a:pt x="209" y="143"/>
                </a:lnTo>
                <a:close/>
                <a:moveTo>
                  <a:pt x="486" y="0"/>
                </a:moveTo>
                <a:lnTo>
                  <a:pt x="498" y="3"/>
                </a:lnTo>
                <a:lnTo>
                  <a:pt x="506" y="13"/>
                </a:lnTo>
                <a:lnTo>
                  <a:pt x="514" y="23"/>
                </a:lnTo>
                <a:lnTo>
                  <a:pt x="521" y="32"/>
                </a:lnTo>
                <a:lnTo>
                  <a:pt x="527" y="37"/>
                </a:lnTo>
                <a:lnTo>
                  <a:pt x="534" y="37"/>
                </a:lnTo>
                <a:lnTo>
                  <a:pt x="538" y="36"/>
                </a:lnTo>
                <a:lnTo>
                  <a:pt x="546" y="36"/>
                </a:lnTo>
                <a:lnTo>
                  <a:pt x="559" y="36"/>
                </a:lnTo>
                <a:lnTo>
                  <a:pt x="571" y="42"/>
                </a:lnTo>
                <a:lnTo>
                  <a:pt x="579" y="52"/>
                </a:lnTo>
                <a:lnTo>
                  <a:pt x="582" y="63"/>
                </a:lnTo>
                <a:lnTo>
                  <a:pt x="585" y="76"/>
                </a:lnTo>
                <a:lnTo>
                  <a:pt x="585" y="87"/>
                </a:lnTo>
                <a:lnTo>
                  <a:pt x="585" y="96"/>
                </a:lnTo>
                <a:lnTo>
                  <a:pt x="587" y="110"/>
                </a:lnTo>
                <a:lnTo>
                  <a:pt x="587" y="130"/>
                </a:lnTo>
                <a:lnTo>
                  <a:pt x="587" y="149"/>
                </a:lnTo>
                <a:lnTo>
                  <a:pt x="585" y="164"/>
                </a:lnTo>
                <a:lnTo>
                  <a:pt x="585" y="167"/>
                </a:lnTo>
                <a:lnTo>
                  <a:pt x="585" y="170"/>
                </a:lnTo>
                <a:lnTo>
                  <a:pt x="587" y="173"/>
                </a:lnTo>
                <a:lnTo>
                  <a:pt x="589" y="173"/>
                </a:lnTo>
                <a:lnTo>
                  <a:pt x="590" y="173"/>
                </a:lnTo>
                <a:lnTo>
                  <a:pt x="592" y="175"/>
                </a:lnTo>
                <a:lnTo>
                  <a:pt x="592" y="173"/>
                </a:lnTo>
                <a:lnTo>
                  <a:pt x="600" y="178"/>
                </a:lnTo>
                <a:lnTo>
                  <a:pt x="606" y="188"/>
                </a:lnTo>
                <a:lnTo>
                  <a:pt x="610" y="201"/>
                </a:lnTo>
                <a:lnTo>
                  <a:pt x="611" y="214"/>
                </a:lnTo>
                <a:lnTo>
                  <a:pt x="611" y="224"/>
                </a:lnTo>
                <a:lnTo>
                  <a:pt x="611" y="229"/>
                </a:lnTo>
                <a:lnTo>
                  <a:pt x="608" y="237"/>
                </a:lnTo>
                <a:lnTo>
                  <a:pt x="602" y="243"/>
                </a:lnTo>
                <a:lnTo>
                  <a:pt x="594" y="248"/>
                </a:lnTo>
                <a:lnTo>
                  <a:pt x="581" y="256"/>
                </a:lnTo>
                <a:lnTo>
                  <a:pt x="572" y="272"/>
                </a:lnTo>
                <a:lnTo>
                  <a:pt x="561" y="287"/>
                </a:lnTo>
                <a:lnTo>
                  <a:pt x="550" y="298"/>
                </a:lnTo>
                <a:lnTo>
                  <a:pt x="538" y="306"/>
                </a:lnTo>
                <a:lnTo>
                  <a:pt x="530" y="311"/>
                </a:lnTo>
                <a:lnTo>
                  <a:pt x="529" y="313"/>
                </a:lnTo>
                <a:lnTo>
                  <a:pt x="529" y="318"/>
                </a:lnTo>
                <a:lnTo>
                  <a:pt x="529" y="328"/>
                </a:lnTo>
                <a:lnTo>
                  <a:pt x="527" y="339"/>
                </a:lnTo>
                <a:lnTo>
                  <a:pt x="527" y="347"/>
                </a:lnTo>
                <a:lnTo>
                  <a:pt x="527" y="350"/>
                </a:lnTo>
                <a:lnTo>
                  <a:pt x="527" y="355"/>
                </a:lnTo>
                <a:lnTo>
                  <a:pt x="527" y="363"/>
                </a:lnTo>
                <a:lnTo>
                  <a:pt x="530" y="371"/>
                </a:lnTo>
                <a:lnTo>
                  <a:pt x="537" y="381"/>
                </a:lnTo>
                <a:lnTo>
                  <a:pt x="548" y="391"/>
                </a:lnTo>
                <a:lnTo>
                  <a:pt x="564" y="397"/>
                </a:lnTo>
                <a:lnTo>
                  <a:pt x="589" y="402"/>
                </a:lnTo>
                <a:lnTo>
                  <a:pt x="618" y="409"/>
                </a:lnTo>
                <a:lnTo>
                  <a:pt x="641" y="415"/>
                </a:lnTo>
                <a:lnTo>
                  <a:pt x="657" y="423"/>
                </a:lnTo>
                <a:lnTo>
                  <a:pt x="668" y="433"/>
                </a:lnTo>
                <a:lnTo>
                  <a:pt x="676" y="441"/>
                </a:lnTo>
                <a:lnTo>
                  <a:pt x="683" y="449"/>
                </a:lnTo>
                <a:lnTo>
                  <a:pt x="689" y="456"/>
                </a:lnTo>
                <a:lnTo>
                  <a:pt x="694" y="465"/>
                </a:lnTo>
                <a:lnTo>
                  <a:pt x="697" y="480"/>
                </a:lnTo>
                <a:lnTo>
                  <a:pt x="701" y="499"/>
                </a:lnTo>
                <a:lnTo>
                  <a:pt x="702" y="521"/>
                </a:lnTo>
                <a:lnTo>
                  <a:pt x="702" y="542"/>
                </a:lnTo>
                <a:lnTo>
                  <a:pt x="704" y="558"/>
                </a:lnTo>
                <a:lnTo>
                  <a:pt x="704" y="571"/>
                </a:lnTo>
                <a:lnTo>
                  <a:pt x="704" y="576"/>
                </a:lnTo>
                <a:lnTo>
                  <a:pt x="233" y="576"/>
                </a:lnTo>
                <a:lnTo>
                  <a:pt x="235" y="571"/>
                </a:lnTo>
                <a:lnTo>
                  <a:pt x="235" y="558"/>
                </a:lnTo>
                <a:lnTo>
                  <a:pt x="235" y="538"/>
                </a:lnTo>
                <a:lnTo>
                  <a:pt x="237" y="516"/>
                </a:lnTo>
                <a:lnTo>
                  <a:pt x="238" y="493"/>
                </a:lnTo>
                <a:lnTo>
                  <a:pt x="242" y="472"/>
                </a:lnTo>
                <a:lnTo>
                  <a:pt x="246" y="456"/>
                </a:lnTo>
                <a:lnTo>
                  <a:pt x="248" y="451"/>
                </a:lnTo>
                <a:lnTo>
                  <a:pt x="253" y="444"/>
                </a:lnTo>
                <a:lnTo>
                  <a:pt x="261" y="435"/>
                </a:lnTo>
                <a:lnTo>
                  <a:pt x="272" y="426"/>
                </a:lnTo>
                <a:lnTo>
                  <a:pt x="289" y="417"/>
                </a:lnTo>
                <a:lnTo>
                  <a:pt x="313" y="409"/>
                </a:lnTo>
                <a:lnTo>
                  <a:pt x="344" y="402"/>
                </a:lnTo>
                <a:lnTo>
                  <a:pt x="370" y="397"/>
                </a:lnTo>
                <a:lnTo>
                  <a:pt x="388" y="389"/>
                </a:lnTo>
                <a:lnTo>
                  <a:pt x="399" y="381"/>
                </a:lnTo>
                <a:lnTo>
                  <a:pt x="407" y="371"/>
                </a:lnTo>
                <a:lnTo>
                  <a:pt x="410" y="363"/>
                </a:lnTo>
                <a:lnTo>
                  <a:pt x="410" y="355"/>
                </a:lnTo>
                <a:lnTo>
                  <a:pt x="410" y="350"/>
                </a:lnTo>
                <a:lnTo>
                  <a:pt x="410" y="350"/>
                </a:lnTo>
                <a:lnTo>
                  <a:pt x="410" y="337"/>
                </a:lnTo>
                <a:lnTo>
                  <a:pt x="409" y="324"/>
                </a:lnTo>
                <a:lnTo>
                  <a:pt x="409" y="315"/>
                </a:lnTo>
                <a:lnTo>
                  <a:pt x="409" y="311"/>
                </a:lnTo>
                <a:lnTo>
                  <a:pt x="405" y="310"/>
                </a:lnTo>
                <a:lnTo>
                  <a:pt x="396" y="305"/>
                </a:lnTo>
                <a:lnTo>
                  <a:pt x="384" y="297"/>
                </a:lnTo>
                <a:lnTo>
                  <a:pt x="371" y="287"/>
                </a:lnTo>
                <a:lnTo>
                  <a:pt x="360" y="274"/>
                </a:lnTo>
                <a:lnTo>
                  <a:pt x="350" y="258"/>
                </a:lnTo>
                <a:lnTo>
                  <a:pt x="336" y="250"/>
                </a:lnTo>
                <a:lnTo>
                  <a:pt x="329" y="243"/>
                </a:lnTo>
                <a:lnTo>
                  <a:pt x="326" y="235"/>
                </a:lnTo>
                <a:lnTo>
                  <a:pt x="324" y="227"/>
                </a:lnTo>
                <a:lnTo>
                  <a:pt x="323" y="224"/>
                </a:lnTo>
                <a:lnTo>
                  <a:pt x="323" y="216"/>
                </a:lnTo>
                <a:lnTo>
                  <a:pt x="323" y="206"/>
                </a:lnTo>
                <a:lnTo>
                  <a:pt x="323" y="193"/>
                </a:lnTo>
                <a:lnTo>
                  <a:pt x="326" y="183"/>
                </a:lnTo>
                <a:lnTo>
                  <a:pt x="329" y="175"/>
                </a:lnTo>
                <a:lnTo>
                  <a:pt x="336" y="173"/>
                </a:lnTo>
                <a:lnTo>
                  <a:pt x="336" y="173"/>
                </a:lnTo>
                <a:lnTo>
                  <a:pt x="339" y="173"/>
                </a:lnTo>
                <a:lnTo>
                  <a:pt x="342" y="172"/>
                </a:lnTo>
                <a:lnTo>
                  <a:pt x="345" y="172"/>
                </a:lnTo>
                <a:lnTo>
                  <a:pt x="347" y="170"/>
                </a:lnTo>
                <a:lnTo>
                  <a:pt x="350" y="167"/>
                </a:lnTo>
                <a:lnTo>
                  <a:pt x="352" y="164"/>
                </a:lnTo>
                <a:lnTo>
                  <a:pt x="352" y="160"/>
                </a:lnTo>
                <a:lnTo>
                  <a:pt x="352" y="141"/>
                </a:lnTo>
                <a:lnTo>
                  <a:pt x="353" y="120"/>
                </a:lnTo>
                <a:lnTo>
                  <a:pt x="353" y="99"/>
                </a:lnTo>
                <a:lnTo>
                  <a:pt x="355" y="84"/>
                </a:lnTo>
                <a:lnTo>
                  <a:pt x="358" y="74"/>
                </a:lnTo>
                <a:lnTo>
                  <a:pt x="362" y="60"/>
                </a:lnTo>
                <a:lnTo>
                  <a:pt x="370" y="45"/>
                </a:lnTo>
                <a:lnTo>
                  <a:pt x="381" y="34"/>
                </a:lnTo>
                <a:lnTo>
                  <a:pt x="397" y="27"/>
                </a:lnTo>
                <a:lnTo>
                  <a:pt x="410" y="24"/>
                </a:lnTo>
                <a:lnTo>
                  <a:pt x="417" y="24"/>
                </a:lnTo>
                <a:lnTo>
                  <a:pt x="418" y="24"/>
                </a:lnTo>
                <a:lnTo>
                  <a:pt x="420" y="24"/>
                </a:lnTo>
                <a:lnTo>
                  <a:pt x="425" y="23"/>
                </a:lnTo>
                <a:lnTo>
                  <a:pt x="428" y="23"/>
                </a:lnTo>
                <a:lnTo>
                  <a:pt x="430" y="21"/>
                </a:lnTo>
                <a:lnTo>
                  <a:pt x="431" y="21"/>
                </a:lnTo>
                <a:lnTo>
                  <a:pt x="433" y="19"/>
                </a:lnTo>
                <a:lnTo>
                  <a:pt x="436" y="18"/>
                </a:lnTo>
                <a:lnTo>
                  <a:pt x="439" y="16"/>
                </a:lnTo>
                <a:lnTo>
                  <a:pt x="444" y="16"/>
                </a:lnTo>
                <a:lnTo>
                  <a:pt x="449" y="16"/>
                </a:lnTo>
                <a:lnTo>
                  <a:pt x="48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 name="Freeform 14">
            <a:extLst>
              <a:ext uri="{FF2B5EF4-FFF2-40B4-BE49-F238E27FC236}">
                <a16:creationId xmlns:a16="http://schemas.microsoft.com/office/drawing/2014/main" id="{A7CD114F-4678-5241-A5A5-E7E0105CA6F6}"/>
              </a:ext>
            </a:extLst>
          </p:cNvPr>
          <p:cNvSpPr>
            <a:spLocks noChangeAspect="1" noEditPoints="1"/>
          </p:cNvSpPr>
          <p:nvPr/>
        </p:nvSpPr>
        <p:spPr bwMode="auto">
          <a:xfrm>
            <a:off x="6117229" y="1202442"/>
            <a:ext cx="977745" cy="1080000"/>
          </a:xfrm>
          <a:custGeom>
            <a:avLst/>
            <a:gdLst>
              <a:gd name="T0" fmla="*/ 384 w 851"/>
              <a:gd name="T1" fmla="*/ 850 h 940"/>
              <a:gd name="T2" fmla="*/ 485 w 851"/>
              <a:gd name="T3" fmla="*/ 12 h 940"/>
              <a:gd name="T4" fmla="*/ 522 w 851"/>
              <a:gd name="T5" fmla="*/ 46 h 940"/>
              <a:gd name="T6" fmla="*/ 555 w 851"/>
              <a:gd name="T7" fmla="*/ 42 h 940"/>
              <a:gd name="T8" fmla="*/ 605 w 851"/>
              <a:gd name="T9" fmla="*/ 73 h 940"/>
              <a:gd name="T10" fmla="*/ 615 w 851"/>
              <a:gd name="T11" fmla="*/ 130 h 940"/>
              <a:gd name="T12" fmla="*/ 616 w 851"/>
              <a:gd name="T13" fmla="*/ 205 h 940"/>
              <a:gd name="T14" fmla="*/ 613 w 851"/>
              <a:gd name="T15" fmla="*/ 253 h 940"/>
              <a:gd name="T16" fmla="*/ 620 w 851"/>
              <a:gd name="T17" fmla="*/ 260 h 940"/>
              <a:gd name="T18" fmla="*/ 633 w 851"/>
              <a:gd name="T19" fmla="*/ 263 h 940"/>
              <a:gd name="T20" fmla="*/ 645 w 851"/>
              <a:gd name="T21" fmla="*/ 312 h 940"/>
              <a:gd name="T22" fmla="*/ 641 w 851"/>
              <a:gd name="T23" fmla="*/ 347 h 940"/>
              <a:gd name="T24" fmla="*/ 618 w 851"/>
              <a:gd name="T25" fmla="*/ 383 h 940"/>
              <a:gd name="T26" fmla="*/ 563 w 851"/>
              <a:gd name="T27" fmla="*/ 455 h 940"/>
              <a:gd name="T28" fmla="*/ 527 w 851"/>
              <a:gd name="T29" fmla="*/ 487 h 940"/>
              <a:gd name="T30" fmla="*/ 527 w 851"/>
              <a:gd name="T31" fmla="*/ 532 h 940"/>
              <a:gd name="T32" fmla="*/ 529 w 851"/>
              <a:gd name="T33" fmla="*/ 560 h 940"/>
              <a:gd name="T34" fmla="*/ 564 w 851"/>
              <a:gd name="T35" fmla="*/ 605 h 940"/>
              <a:gd name="T36" fmla="*/ 688 w 851"/>
              <a:gd name="T37" fmla="*/ 641 h 940"/>
              <a:gd name="T38" fmla="*/ 793 w 851"/>
              <a:gd name="T39" fmla="*/ 685 h 940"/>
              <a:gd name="T40" fmla="*/ 835 w 851"/>
              <a:gd name="T41" fmla="*/ 730 h 940"/>
              <a:gd name="T42" fmla="*/ 850 w 851"/>
              <a:gd name="T43" fmla="*/ 815 h 940"/>
              <a:gd name="T44" fmla="*/ 477 w 851"/>
              <a:gd name="T45" fmla="*/ 850 h 940"/>
              <a:gd name="T46" fmla="*/ 459 w 851"/>
              <a:gd name="T47" fmla="*/ 579 h 940"/>
              <a:gd name="T48" fmla="*/ 444 w 851"/>
              <a:gd name="T49" fmla="*/ 588 h 940"/>
              <a:gd name="T50" fmla="*/ 396 w 851"/>
              <a:gd name="T51" fmla="*/ 583 h 940"/>
              <a:gd name="T52" fmla="*/ 389 w 851"/>
              <a:gd name="T53" fmla="*/ 568 h 940"/>
              <a:gd name="T54" fmla="*/ 389 w 851"/>
              <a:gd name="T55" fmla="*/ 560 h 940"/>
              <a:gd name="T56" fmla="*/ 0 w 851"/>
              <a:gd name="T57" fmla="*/ 852 h 940"/>
              <a:gd name="T58" fmla="*/ 6 w 851"/>
              <a:gd name="T59" fmla="*/ 794 h 940"/>
              <a:gd name="T60" fmla="*/ 31 w 851"/>
              <a:gd name="T61" fmla="*/ 719 h 940"/>
              <a:gd name="T62" fmla="*/ 83 w 851"/>
              <a:gd name="T63" fmla="*/ 674 h 940"/>
              <a:gd name="T64" fmla="*/ 214 w 851"/>
              <a:gd name="T65" fmla="*/ 633 h 940"/>
              <a:gd name="T66" fmla="*/ 313 w 851"/>
              <a:gd name="T67" fmla="*/ 592 h 940"/>
              <a:gd name="T68" fmla="*/ 337 w 851"/>
              <a:gd name="T69" fmla="*/ 552 h 940"/>
              <a:gd name="T70" fmla="*/ 339 w 851"/>
              <a:gd name="T71" fmla="*/ 511 h 940"/>
              <a:gd name="T72" fmla="*/ 334 w 851"/>
              <a:gd name="T73" fmla="*/ 480 h 940"/>
              <a:gd name="T74" fmla="*/ 285 w 851"/>
              <a:gd name="T75" fmla="*/ 438 h 940"/>
              <a:gd name="T76" fmla="*/ 234 w 851"/>
              <a:gd name="T77" fmla="*/ 380 h 940"/>
              <a:gd name="T78" fmla="*/ 222 w 851"/>
              <a:gd name="T79" fmla="*/ 346 h 940"/>
              <a:gd name="T80" fmla="*/ 219 w 851"/>
              <a:gd name="T81" fmla="*/ 302 h 940"/>
              <a:gd name="T82" fmla="*/ 237 w 851"/>
              <a:gd name="T83" fmla="*/ 258 h 940"/>
              <a:gd name="T84" fmla="*/ 243 w 851"/>
              <a:gd name="T85" fmla="*/ 257 h 940"/>
              <a:gd name="T86" fmla="*/ 253 w 851"/>
              <a:gd name="T87" fmla="*/ 248 h 940"/>
              <a:gd name="T88" fmla="*/ 250 w 851"/>
              <a:gd name="T89" fmla="*/ 188 h 940"/>
              <a:gd name="T90" fmla="*/ 251 w 851"/>
              <a:gd name="T91" fmla="*/ 109 h 940"/>
              <a:gd name="T92" fmla="*/ 279 w 851"/>
              <a:gd name="T93" fmla="*/ 47 h 940"/>
              <a:gd name="T94" fmla="*/ 337 w 851"/>
              <a:gd name="T95" fmla="*/ 23 h 940"/>
              <a:gd name="T96" fmla="*/ 350 w 851"/>
              <a:gd name="T97" fmla="*/ 21 h 940"/>
              <a:gd name="T98" fmla="*/ 375 w 851"/>
              <a:gd name="T99" fmla="*/ 13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51" h="940">
                <a:moveTo>
                  <a:pt x="477" y="850"/>
                </a:moveTo>
                <a:lnTo>
                  <a:pt x="441" y="940"/>
                </a:lnTo>
                <a:lnTo>
                  <a:pt x="420" y="940"/>
                </a:lnTo>
                <a:lnTo>
                  <a:pt x="384" y="850"/>
                </a:lnTo>
                <a:lnTo>
                  <a:pt x="477" y="850"/>
                </a:lnTo>
                <a:close/>
                <a:moveTo>
                  <a:pt x="457" y="0"/>
                </a:moveTo>
                <a:lnTo>
                  <a:pt x="472" y="4"/>
                </a:lnTo>
                <a:lnTo>
                  <a:pt x="485" y="12"/>
                </a:lnTo>
                <a:lnTo>
                  <a:pt x="495" y="23"/>
                </a:lnTo>
                <a:lnTo>
                  <a:pt x="506" y="33"/>
                </a:lnTo>
                <a:lnTo>
                  <a:pt x="514" y="42"/>
                </a:lnTo>
                <a:lnTo>
                  <a:pt x="522" y="46"/>
                </a:lnTo>
                <a:lnTo>
                  <a:pt x="530" y="46"/>
                </a:lnTo>
                <a:lnTo>
                  <a:pt x="537" y="46"/>
                </a:lnTo>
                <a:lnTo>
                  <a:pt x="545" y="44"/>
                </a:lnTo>
                <a:lnTo>
                  <a:pt x="555" y="42"/>
                </a:lnTo>
                <a:lnTo>
                  <a:pt x="571" y="46"/>
                </a:lnTo>
                <a:lnTo>
                  <a:pt x="587" y="51"/>
                </a:lnTo>
                <a:lnTo>
                  <a:pt x="598" y="60"/>
                </a:lnTo>
                <a:lnTo>
                  <a:pt x="605" y="73"/>
                </a:lnTo>
                <a:lnTo>
                  <a:pt x="610" y="88"/>
                </a:lnTo>
                <a:lnTo>
                  <a:pt x="613" y="102"/>
                </a:lnTo>
                <a:lnTo>
                  <a:pt x="613" y="117"/>
                </a:lnTo>
                <a:lnTo>
                  <a:pt x="615" y="130"/>
                </a:lnTo>
                <a:lnTo>
                  <a:pt x="615" y="140"/>
                </a:lnTo>
                <a:lnTo>
                  <a:pt x="616" y="158"/>
                </a:lnTo>
                <a:lnTo>
                  <a:pt x="616" y="180"/>
                </a:lnTo>
                <a:lnTo>
                  <a:pt x="616" y="205"/>
                </a:lnTo>
                <a:lnTo>
                  <a:pt x="616" y="226"/>
                </a:lnTo>
                <a:lnTo>
                  <a:pt x="615" y="242"/>
                </a:lnTo>
                <a:lnTo>
                  <a:pt x="613" y="248"/>
                </a:lnTo>
                <a:lnTo>
                  <a:pt x="613" y="253"/>
                </a:lnTo>
                <a:lnTo>
                  <a:pt x="615" y="257"/>
                </a:lnTo>
                <a:lnTo>
                  <a:pt x="616" y="258"/>
                </a:lnTo>
                <a:lnTo>
                  <a:pt x="618" y="260"/>
                </a:lnTo>
                <a:lnTo>
                  <a:pt x="620" y="260"/>
                </a:lnTo>
                <a:lnTo>
                  <a:pt x="621" y="260"/>
                </a:lnTo>
                <a:lnTo>
                  <a:pt x="623" y="260"/>
                </a:lnTo>
                <a:lnTo>
                  <a:pt x="624" y="260"/>
                </a:lnTo>
                <a:lnTo>
                  <a:pt x="633" y="263"/>
                </a:lnTo>
                <a:lnTo>
                  <a:pt x="639" y="271"/>
                </a:lnTo>
                <a:lnTo>
                  <a:pt x="644" y="283"/>
                </a:lnTo>
                <a:lnTo>
                  <a:pt x="645" y="297"/>
                </a:lnTo>
                <a:lnTo>
                  <a:pt x="645" y="312"/>
                </a:lnTo>
                <a:lnTo>
                  <a:pt x="644" y="325"/>
                </a:lnTo>
                <a:lnTo>
                  <a:pt x="642" y="336"/>
                </a:lnTo>
                <a:lnTo>
                  <a:pt x="642" y="344"/>
                </a:lnTo>
                <a:lnTo>
                  <a:pt x="641" y="347"/>
                </a:lnTo>
                <a:lnTo>
                  <a:pt x="637" y="360"/>
                </a:lnTo>
                <a:lnTo>
                  <a:pt x="634" y="369"/>
                </a:lnTo>
                <a:lnTo>
                  <a:pt x="628" y="375"/>
                </a:lnTo>
                <a:lnTo>
                  <a:pt x="618" y="383"/>
                </a:lnTo>
                <a:lnTo>
                  <a:pt x="602" y="394"/>
                </a:lnTo>
                <a:lnTo>
                  <a:pt x="590" y="417"/>
                </a:lnTo>
                <a:lnTo>
                  <a:pt x="577" y="438"/>
                </a:lnTo>
                <a:lnTo>
                  <a:pt x="563" y="455"/>
                </a:lnTo>
                <a:lnTo>
                  <a:pt x="550" y="469"/>
                </a:lnTo>
                <a:lnTo>
                  <a:pt x="538" y="479"/>
                </a:lnTo>
                <a:lnTo>
                  <a:pt x="530" y="485"/>
                </a:lnTo>
                <a:lnTo>
                  <a:pt x="527" y="487"/>
                </a:lnTo>
                <a:lnTo>
                  <a:pt x="527" y="492"/>
                </a:lnTo>
                <a:lnTo>
                  <a:pt x="527" y="503"/>
                </a:lnTo>
                <a:lnTo>
                  <a:pt x="527" y="518"/>
                </a:lnTo>
                <a:lnTo>
                  <a:pt x="527" y="532"/>
                </a:lnTo>
                <a:lnTo>
                  <a:pt x="527" y="540"/>
                </a:lnTo>
                <a:lnTo>
                  <a:pt x="527" y="544"/>
                </a:lnTo>
                <a:lnTo>
                  <a:pt x="527" y="550"/>
                </a:lnTo>
                <a:lnTo>
                  <a:pt x="529" y="560"/>
                </a:lnTo>
                <a:lnTo>
                  <a:pt x="532" y="570"/>
                </a:lnTo>
                <a:lnTo>
                  <a:pt x="538" y="581"/>
                </a:lnTo>
                <a:lnTo>
                  <a:pt x="550" y="594"/>
                </a:lnTo>
                <a:lnTo>
                  <a:pt x="564" y="605"/>
                </a:lnTo>
                <a:lnTo>
                  <a:pt x="584" y="617"/>
                </a:lnTo>
                <a:lnTo>
                  <a:pt x="610" y="625"/>
                </a:lnTo>
                <a:lnTo>
                  <a:pt x="644" y="633"/>
                </a:lnTo>
                <a:lnTo>
                  <a:pt x="688" y="641"/>
                </a:lnTo>
                <a:lnTo>
                  <a:pt x="725" y="651"/>
                </a:lnTo>
                <a:lnTo>
                  <a:pt x="753" y="662"/>
                </a:lnTo>
                <a:lnTo>
                  <a:pt x="775" y="674"/>
                </a:lnTo>
                <a:lnTo>
                  <a:pt x="793" y="685"/>
                </a:lnTo>
                <a:lnTo>
                  <a:pt x="806" y="698"/>
                </a:lnTo>
                <a:lnTo>
                  <a:pt x="817" y="709"/>
                </a:lnTo>
                <a:lnTo>
                  <a:pt x="827" y="719"/>
                </a:lnTo>
                <a:lnTo>
                  <a:pt x="835" y="730"/>
                </a:lnTo>
                <a:lnTo>
                  <a:pt x="842" y="748"/>
                </a:lnTo>
                <a:lnTo>
                  <a:pt x="845" y="771"/>
                </a:lnTo>
                <a:lnTo>
                  <a:pt x="848" y="794"/>
                </a:lnTo>
                <a:lnTo>
                  <a:pt x="850" y="815"/>
                </a:lnTo>
                <a:lnTo>
                  <a:pt x="851" y="832"/>
                </a:lnTo>
                <a:lnTo>
                  <a:pt x="851" y="845"/>
                </a:lnTo>
                <a:lnTo>
                  <a:pt x="851" y="850"/>
                </a:lnTo>
                <a:lnTo>
                  <a:pt x="477" y="850"/>
                </a:lnTo>
                <a:lnTo>
                  <a:pt x="514" y="763"/>
                </a:lnTo>
                <a:lnTo>
                  <a:pt x="464" y="555"/>
                </a:lnTo>
                <a:lnTo>
                  <a:pt x="462" y="571"/>
                </a:lnTo>
                <a:lnTo>
                  <a:pt x="459" y="579"/>
                </a:lnTo>
                <a:lnTo>
                  <a:pt x="454" y="586"/>
                </a:lnTo>
                <a:lnTo>
                  <a:pt x="449" y="588"/>
                </a:lnTo>
                <a:lnTo>
                  <a:pt x="446" y="588"/>
                </a:lnTo>
                <a:lnTo>
                  <a:pt x="444" y="588"/>
                </a:lnTo>
                <a:lnTo>
                  <a:pt x="412" y="588"/>
                </a:lnTo>
                <a:lnTo>
                  <a:pt x="405" y="586"/>
                </a:lnTo>
                <a:lnTo>
                  <a:pt x="399" y="584"/>
                </a:lnTo>
                <a:lnTo>
                  <a:pt x="396" y="583"/>
                </a:lnTo>
                <a:lnTo>
                  <a:pt x="392" y="579"/>
                </a:lnTo>
                <a:lnTo>
                  <a:pt x="391" y="576"/>
                </a:lnTo>
                <a:lnTo>
                  <a:pt x="389" y="571"/>
                </a:lnTo>
                <a:lnTo>
                  <a:pt x="389" y="568"/>
                </a:lnTo>
                <a:lnTo>
                  <a:pt x="389" y="565"/>
                </a:lnTo>
                <a:lnTo>
                  <a:pt x="389" y="563"/>
                </a:lnTo>
                <a:lnTo>
                  <a:pt x="389" y="560"/>
                </a:lnTo>
                <a:lnTo>
                  <a:pt x="389" y="560"/>
                </a:lnTo>
                <a:lnTo>
                  <a:pt x="389" y="563"/>
                </a:lnTo>
                <a:lnTo>
                  <a:pt x="350" y="763"/>
                </a:lnTo>
                <a:lnTo>
                  <a:pt x="384" y="850"/>
                </a:lnTo>
                <a:lnTo>
                  <a:pt x="0" y="852"/>
                </a:lnTo>
                <a:lnTo>
                  <a:pt x="0" y="847"/>
                </a:lnTo>
                <a:lnTo>
                  <a:pt x="2" y="834"/>
                </a:lnTo>
                <a:lnTo>
                  <a:pt x="3" y="816"/>
                </a:lnTo>
                <a:lnTo>
                  <a:pt x="6" y="794"/>
                </a:lnTo>
                <a:lnTo>
                  <a:pt x="11" y="771"/>
                </a:lnTo>
                <a:lnTo>
                  <a:pt x="16" y="750"/>
                </a:lnTo>
                <a:lnTo>
                  <a:pt x="23" y="730"/>
                </a:lnTo>
                <a:lnTo>
                  <a:pt x="31" y="719"/>
                </a:lnTo>
                <a:lnTo>
                  <a:pt x="41" y="709"/>
                </a:lnTo>
                <a:lnTo>
                  <a:pt x="52" y="698"/>
                </a:lnTo>
                <a:lnTo>
                  <a:pt x="65" y="685"/>
                </a:lnTo>
                <a:lnTo>
                  <a:pt x="83" y="674"/>
                </a:lnTo>
                <a:lnTo>
                  <a:pt x="104" y="662"/>
                </a:lnTo>
                <a:lnTo>
                  <a:pt x="133" y="651"/>
                </a:lnTo>
                <a:lnTo>
                  <a:pt x="169" y="641"/>
                </a:lnTo>
                <a:lnTo>
                  <a:pt x="214" y="633"/>
                </a:lnTo>
                <a:lnTo>
                  <a:pt x="248" y="625"/>
                </a:lnTo>
                <a:lnTo>
                  <a:pt x="277" y="615"/>
                </a:lnTo>
                <a:lnTo>
                  <a:pt x="298" y="604"/>
                </a:lnTo>
                <a:lnTo>
                  <a:pt x="313" y="592"/>
                </a:lnTo>
                <a:lnTo>
                  <a:pt x="324" y="581"/>
                </a:lnTo>
                <a:lnTo>
                  <a:pt x="331" y="570"/>
                </a:lnTo>
                <a:lnTo>
                  <a:pt x="336" y="560"/>
                </a:lnTo>
                <a:lnTo>
                  <a:pt x="337" y="552"/>
                </a:lnTo>
                <a:lnTo>
                  <a:pt x="339" y="547"/>
                </a:lnTo>
                <a:lnTo>
                  <a:pt x="341" y="545"/>
                </a:lnTo>
                <a:lnTo>
                  <a:pt x="339" y="529"/>
                </a:lnTo>
                <a:lnTo>
                  <a:pt x="339" y="511"/>
                </a:lnTo>
                <a:lnTo>
                  <a:pt x="337" y="497"/>
                </a:lnTo>
                <a:lnTo>
                  <a:pt x="337" y="487"/>
                </a:lnTo>
                <a:lnTo>
                  <a:pt x="337" y="482"/>
                </a:lnTo>
                <a:lnTo>
                  <a:pt x="334" y="480"/>
                </a:lnTo>
                <a:lnTo>
                  <a:pt x="326" y="476"/>
                </a:lnTo>
                <a:lnTo>
                  <a:pt x="313" y="466"/>
                </a:lnTo>
                <a:lnTo>
                  <a:pt x="300" y="455"/>
                </a:lnTo>
                <a:lnTo>
                  <a:pt x="285" y="438"/>
                </a:lnTo>
                <a:lnTo>
                  <a:pt x="272" y="419"/>
                </a:lnTo>
                <a:lnTo>
                  <a:pt x="263" y="396"/>
                </a:lnTo>
                <a:lnTo>
                  <a:pt x="245" y="388"/>
                </a:lnTo>
                <a:lnTo>
                  <a:pt x="234" y="380"/>
                </a:lnTo>
                <a:lnTo>
                  <a:pt x="227" y="372"/>
                </a:lnTo>
                <a:lnTo>
                  <a:pt x="224" y="365"/>
                </a:lnTo>
                <a:lnTo>
                  <a:pt x="224" y="356"/>
                </a:lnTo>
                <a:lnTo>
                  <a:pt x="222" y="346"/>
                </a:lnTo>
                <a:lnTo>
                  <a:pt x="221" y="343"/>
                </a:lnTo>
                <a:lnTo>
                  <a:pt x="221" y="331"/>
                </a:lnTo>
                <a:lnTo>
                  <a:pt x="219" y="318"/>
                </a:lnTo>
                <a:lnTo>
                  <a:pt x="219" y="302"/>
                </a:lnTo>
                <a:lnTo>
                  <a:pt x="221" y="286"/>
                </a:lnTo>
                <a:lnTo>
                  <a:pt x="222" y="271"/>
                </a:lnTo>
                <a:lnTo>
                  <a:pt x="229" y="261"/>
                </a:lnTo>
                <a:lnTo>
                  <a:pt x="237" y="258"/>
                </a:lnTo>
                <a:lnTo>
                  <a:pt x="238" y="258"/>
                </a:lnTo>
                <a:lnTo>
                  <a:pt x="240" y="258"/>
                </a:lnTo>
                <a:lnTo>
                  <a:pt x="242" y="258"/>
                </a:lnTo>
                <a:lnTo>
                  <a:pt x="243" y="257"/>
                </a:lnTo>
                <a:lnTo>
                  <a:pt x="247" y="255"/>
                </a:lnTo>
                <a:lnTo>
                  <a:pt x="250" y="253"/>
                </a:lnTo>
                <a:lnTo>
                  <a:pt x="251" y="252"/>
                </a:lnTo>
                <a:lnTo>
                  <a:pt x="253" y="248"/>
                </a:lnTo>
                <a:lnTo>
                  <a:pt x="253" y="244"/>
                </a:lnTo>
                <a:lnTo>
                  <a:pt x="253" y="237"/>
                </a:lnTo>
                <a:lnTo>
                  <a:pt x="251" y="214"/>
                </a:lnTo>
                <a:lnTo>
                  <a:pt x="250" y="188"/>
                </a:lnTo>
                <a:lnTo>
                  <a:pt x="250" y="163"/>
                </a:lnTo>
                <a:lnTo>
                  <a:pt x="250" y="140"/>
                </a:lnTo>
                <a:lnTo>
                  <a:pt x="250" y="122"/>
                </a:lnTo>
                <a:lnTo>
                  <a:pt x="251" y="109"/>
                </a:lnTo>
                <a:lnTo>
                  <a:pt x="255" y="94"/>
                </a:lnTo>
                <a:lnTo>
                  <a:pt x="259" y="78"/>
                </a:lnTo>
                <a:lnTo>
                  <a:pt x="268" y="62"/>
                </a:lnTo>
                <a:lnTo>
                  <a:pt x="279" y="47"/>
                </a:lnTo>
                <a:lnTo>
                  <a:pt x="292" y="34"/>
                </a:lnTo>
                <a:lnTo>
                  <a:pt x="311" y="28"/>
                </a:lnTo>
                <a:lnTo>
                  <a:pt x="328" y="25"/>
                </a:lnTo>
                <a:lnTo>
                  <a:pt x="337" y="23"/>
                </a:lnTo>
                <a:lnTo>
                  <a:pt x="344" y="23"/>
                </a:lnTo>
                <a:lnTo>
                  <a:pt x="347" y="21"/>
                </a:lnTo>
                <a:lnTo>
                  <a:pt x="349" y="21"/>
                </a:lnTo>
                <a:lnTo>
                  <a:pt x="350" y="21"/>
                </a:lnTo>
                <a:lnTo>
                  <a:pt x="355" y="21"/>
                </a:lnTo>
                <a:lnTo>
                  <a:pt x="363" y="20"/>
                </a:lnTo>
                <a:lnTo>
                  <a:pt x="368" y="17"/>
                </a:lnTo>
                <a:lnTo>
                  <a:pt x="375" y="13"/>
                </a:lnTo>
                <a:lnTo>
                  <a:pt x="383" y="12"/>
                </a:lnTo>
                <a:lnTo>
                  <a:pt x="396" y="10"/>
                </a:lnTo>
                <a:lnTo>
                  <a:pt x="45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5" name="Freeform 16">
            <a:extLst>
              <a:ext uri="{FF2B5EF4-FFF2-40B4-BE49-F238E27FC236}">
                <a16:creationId xmlns:a16="http://schemas.microsoft.com/office/drawing/2014/main" id="{032AFDFA-0030-734B-BA73-B33221D8F7A7}"/>
              </a:ext>
            </a:extLst>
          </p:cNvPr>
          <p:cNvSpPr>
            <a:spLocks noChangeAspect="1"/>
          </p:cNvSpPr>
          <p:nvPr/>
        </p:nvSpPr>
        <p:spPr bwMode="auto">
          <a:xfrm>
            <a:off x="1097795" y="2889060"/>
            <a:ext cx="1078851" cy="1080000"/>
          </a:xfrm>
          <a:custGeom>
            <a:avLst/>
            <a:gdLst>
              <a:gd name="T0" fmla="*/ 516 w 939"/>
              <a:gd name="T1" fmla="*/ 36 h 940"/>
              <a:gd name="T2" fmla="*/ 568 w 939"/>
              <a:gd name="T3" fmla="*/ 49 h 940"/>
              <a:gd name="T4" fmla="*/ 602 w 939"/>
              <a:gd name="T5" fmla="*/ 80 h 940"/>
              <a:gd name="T6" fmla="*/ 621 w 939"/>
              <a:gd name="T7" fmla="*/ 119 h 940"/>
              <a:gd name="T8" fmla="*/ 633 w 939"/>
              <a:gd name="T9" fmla="*/ 154 h 940"/>
              <a:gd name="T10" fmla="*/ 636 w 939"/>
              <a:gd name="T11" fmla="*/ 179 h 940"/>
              <a:gd name="T12" fmla="*/ 636 w 939"/>
              <a:gd name="T13" fmla="*/ 320 h 940"/>
              <a:gd name="T14" fmla="*/ 634 w 939"/>
              <a:gd name="T15" fmla="*/ 336 h 940"/>
              <a:gd name="T16" fmla="*/ 628 w 939"/>
              <a:gd name="T17" fmla="*/ 377 h 940"/>
              <a:gd name="T18" fmla="*/ 607 w 939"/>
              <a:gd name="T19" fmla="*/ 424 h 940"/>
              <a:gd name="T20" fmla="*/ 566 w 939"/>
              <a:gd name="T21" fmla="*/ 463 h 940"/>
              <a:gd name="T22" fmla="*/ 565 w 939"/>
              <a:gd name="T23" fmla="*/ 474 h 940"/>
              <a:gd name="T24" fmla="*/ 565 w 939"/>
              <a:gd name="T25" fmla="*/ 490 h 940"/>
              <a:gd name="T26" fmla="*/ 566 w 939"/>
              <a:gd name="T27" fmla="*/ 495 h 940"/>
              <a:gd name="T28" fmla="*/ 566 w 939"/>
              <a:gd name="T29" fmla="*/ 513 h 940"/>
              <a:gd name="T30" fmla="*/ 568 w 939"/>
              <a:gd name="T31" fmla="*/ 545 h 940"/>
              <a:gd name="T32" fmla="*/ 578 w 939"/>
              <a:gd name="T33" fmla="*/ 581 h 940"/>
              <a:gd name="T34" fmla="*/ 600 w 939"/>
              <a:gd name="T35" fmla="*/ 617 h 940"/>
              <a:gd name="T36" fmla="*/ 639 w 939"/>
              <a:gd name="T37" fmla="*/ 641 h 940"/>
              <a:gd name="T38" fmla="*/ 711 w 939"/>
              <a:gd name="T39" fmla="*/ 657 h 940"/>
              <a:gd name="T40" fmla="*/ 788 w 939"/>
              <a:gd name="T41" fmla="*/ 686 h 940"/>
              <a:gd name="T42" fmla="*/ 848 w 939"/>
              <a:gd name="T43" fmla="*/ 722 h 940"/>
              <a:gd name="T44" fmla="*/ 889 w 939"/>
              <a:gd name="T45" fmla="*/ 753 h 940"/>
              <a:gd name="T46" fmla="*/ 907 w 939"/>
              <a:gd name="T47" fmla="*/ 774 h 940"/>
              <a:gd name="T48" fmla="*/ 920 w 939"/>
              <a:gd name="T49" fmla="*/ 818 h 940"/>
              <a:gd name="T50" fmla="*/ 930 w 939"/>
              <a:gd name="T51" fmla="*/ 873 h 940"/>
              <a:gd name="T52" fmla="*/ 936 w 939"/>
              <a:gd name="T53" fmla="*/ 920 h 940"/>
              <a:gd name="T54" fmla="*/ 939 w 939"/>
              <a:gd name="T55" fmla="*/ 940 h 940"/>
              <a:gd name="T56" fmla="*/ 0 w 939"/>
              <a:gd name="T57" fmla="*/ 933 h 940"/>
              <a:gd name="T58" fmla="*/ 2 w 939"/>
              <a:gd name="T59" fmla="*/ 897 h 940"/>
              <a:gd name="T60" fmla="*/ 8 w 939"/>
              <a:gd name="T61" fmla="*/ 841 h 940"/>
              <a:gd name="T62" fmla="*/ 25 w 939"/>
              <a:gd name="T63" fmla="*/ 785 h 940"/>
              <a:gd name="T64" fmla="*/ 51 w 939"/>
              <a:gd name="T65" fmla="*/ 753 h 940"/>
              <a:gd name="T66" fmla="*/ 93 w 939"/>
              <a:gd name="T67" fmla="*/ 722 h 940"/>
              <a:gd name="T68" fmla="*/ 158 w 939"/>
              <a:gd name="T69" fmla="*/ 686 h 940"/>
              <a:gd name="T70" fmla="*/ 237 w 939"/>
              <a:gd name="T71" fmla="*/ 657 h 940"/>
              <a:gd name="T72" fmla="*/ 308 w 939"/>
              <a:gd name="T73" fmla="*/ 641 h 940"/>
              <a:gd name="T74" fmla="*/ 346 w 939"/>
              <a:gd name="T75" fmla="*/ 617 h 940"/>
              <a:gd name="T76" fmla="*/ 364 w 939"/>
              <a:gd name="T77" fmla="*/ 584 h 940"/>
              <a:gd name="T78" fmla="*/ 370 w 939"/>
              <a:gd name="T79" fmla="*/ 549 h 940"/>
              <a:gd name="T80" fmla="*/ 368 w 939"/>
              <a:gd name="T81" fmla="*/ 518 h 940"/>
              <a:gd name="T82" fmla="*/ 367 w 939"/>
              <a:gd name="T83" fmla="*/ 500 h 940"/>
              <a:gd name="T84" fmla="*/ 368 w 939"/>
              <a:gd name="T85" fmla="*/ 497 h 940"/>
              <a:gd name="T86" fmla="*/ 367 w 939"/>
              <a:gd name="T87" fmla="*/ 480 h 940"/>
              <a:gd name="T88" fmla="*/ 365 w 939"/>
              <a:gd name="T89" fmla="*/ 469 h 940"/>
              <a:gd name="T90" fmla="*/ 357 w 939"/>
              <a:gd name="T91" fmla="*/ 458 h 940"/>
              <a:gd name="T92" fmla="*/ 338 w 939"/>
              <a:gd name="T93" fmla="*/ 427 h 940"/>
              <a:gd name="T94" fmla="*/ 317 w 939"/>
              <a:gd name="T95" fmla="*/ 385 h 940"/>
              <a:gd name="T96" fmla="*/ 302 w 939"/>
              <a:gd name="T97" fmla="*/ 334 h 940"/>
              <a:gd name="T98" fmla="*/ 302 w 939"/>
              <a:gd name="T99" fmla="*/ 266 h 940"/>
              <a:gd name="T100" fmla="*/ 300 w 939"/>
              <a:gd name="T101" fmla="*/ 205 h 940"/>
              <a:gd name="T102" fmla="*/ 300 w 939"/>
              <a:gd name="T103" fmla="*/ 182 h 940"/>
              <a:gd name="T104" fmla="*/ 300 w 939"/>
              <a:gd name="T105" fmla="*/ 169 h 940"/>
              <a:gd name="T106" fmla="*/ 305 w 939"/>
              <a:gd name="T107" fmla="*/ 135 h 940"/>
              <a:gd name="T108" fmla="*/ 315 w 939"/>
              <a:gd name="T109" fmla="*/ 91 h 940"/>
              <a:gd name="T110" fmla="*/ 334 w 939"/>
              <a:gd name="T111" fmla="*/ 47 h 940"/>
              <a:gd name="T112" fmla="*/ 368 w 939"/>
              <a:gd name="T113" fmla="*/ 13 h 940"/>
              <a:gd name="T114" fmla="*/ 420 w 939"/>
              <a:gd name="T115" fmla="*/ 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39" h="940">
                <a:moveTo>
                  <a:pt x="420" y="0"/>
                </a:moveTo>
                <a:lnTo>
                  <a:pt x="516" y="36"/>
                </a:lnTo>
                <a:lnTo>
                  <a:pt x="545" y="39"/>
                </a:lnTo>
                <a:lnTo>
                  <a:pt x="568" y="49"/>
                </a:lnTo>
                <a:lnTo>
                  <a:pt x="586" y="62"/>
                </a:lnTo>
                <a:lnTo>
                  <a:pt x="602" y="80"/>
                </a:lnTo>
                <a:lnTo>
                  <a:pt x="613" y="99"/>
                </a:lnTo>
                <a:lnTo>
                  <a:pt x="621" y="119"/>
                </a:lnTo>
                <a:lnTo>
                  <a:pt x="628" y="138"/>
                </a:lnTo>
                <a:lnTo>
                  <a:pt x="633" y="154"/>
                </a:lnTo>
                <a:lnTo>
                  <a:pt x="634" y="169"/>
                </a:lnTo>
                <a:lnTo>
                  <a:pt x="636" y="179"/>
                </a:lnTo>
                <a:lnTo>
                  <a:pt x="636" y="182"/>
                </a:lnTo>
                <a:lnTo>
                  <a:pt x="636" y="320"/>
                </a:lnTo>
                <a:lnTo>
                  <a:pt x="636" y="325"/>
                </a:lnTo>
                <a:lnTo>
                  <a:pt x="634" y="336"/>
                </a:lnTo>
                <a:lnTo>
                  <a:pt x="633" y="356"/>
                </a:lnTo>
                <a:lnTo>
                  <a:pt x="628" y="377"/>
                </a:lnTo>
                <a:lnTo>
                  <a:pt x="618" y="401"/>
                </a:lnTo>
                <a:lnTo>
                  <a:pt x="607" y="424"/>
                </a:lnTo>
                <a:lnTo>
                  <a:pt x="589" y="446"/>
                </a:lnTo>
                <a:lnTo>
                  <a:pt x="566" y="463"/>
                </a:lnTo>
                <a:lnTo>
                  <a:pt x="566" y="466"/>
                </a:lnTo>
                <a:lnTo>
                  <a:pt x="565" y="474"/>
                </a:lnTo>
                <a:lnTo>
                  <a:pt x="565" y="482"/>
                </a:lnTo>
                <a:lnTo>
                  <a:pt x="565" y="490"/>
                </a:lnTo>
                <a:lnTo>
                  <a:pt x="565" y="492"/>
                </a:lnTo>
                <a:lnTo>
                  <a:pt x="566" y="495"/>
                </a:lnTo>
                <a:lnTo>
                  <a:pt x="566" y="502"/>
                </a:lnTo>
                <a:lnTo>
                  <a:pt x="566" y="513"/>
                </a:lnTo>
                <a:lnTo>
                  <a:pt x="566" y="528"/>
                </a:lnTo>
                <a:lnTo>
                  <a:pt x="568" y="545"/>
                </a:lnTo>
                <a:lnTo>
                  <a:pt x="573" y="563"/>
                </a:lnTo>
                <a:lnTo>
                  <a:pt x="578" y="581"/>
                </a:lnTo>
                <a:lnTo>
                  <a:pt x="587" y="599"/>
                </a:lnTo>
                <a:lnTo>
                  <a:pt x="600" y="617"/>
                </a:lnTo>
                <a:lnTo>
                  <a:pt x="617" y="631"/>
                </a:lnTo>
                <a:lnTo>
                  <a:pt x="639" y="641"/>
                </a:lnTo>
                <a:lnTo>
                  <a:pt x="667" y="649"/>
                </a:lnTo>
                <a:lnTo>
                  <a:pt x="711" y="657"/>
                </a:lnTo>
                <a:lnTo>
                  <a:pt x="751" y="670"/>
                </a:lnTo>
                <a:lnTo>
                  <a:pt x="788" y="686"/>
                </a:lnTo>
                <a:lnTo>
                  <a:pt x="821" y="704"/>
                </a:lnTo>
                <a:lnTo>
                  <a:pt x="848" y="722"/>
                </a:lnTo>
                <a:lnTo>
                  <a:pt x="871" y="738"/>
                </a:lnTo>
                <a:lnTo>
                  <a:pt x="889" y="753"/>
                </a:lnTo>
                <a:lnTo>
                  <a:pt x="900" y="763"/>
                </a:lnTo>
                <a:lnTo>
                  <a:pt x="907" y="774"/>
                </a:lnTo>
                <a:lnTo>
                  <a:pt x="915" y="794"/>
                </a:lnTo>
                <a:lnTo>
                  <a:pt x="920" y="818"/>
                </a:lnTo>
                <a:lnTo>
                  <a:pt x="926" y="845"/>
                </a:lnTo>
                <a:lnTo>
                  <a:pt x="930" y="873"/>
                </a:lnTo>
                <a:lnTo>
                  <a:pt x="934" y="899"/>
                </a:lnTo>
                <a:lnTo>
                  <a:pt x="936" y="920"/>
                </a:lnTo>
                <a:lnTo>
                  <a:pt x="938" y="935"/>
                </a:lnTo>
                <a:lnTo>
                  <a:pt x="939" y="940"/>
                </a:lnTo>
                <a:lnTo>
                  <a:pt x="0" y="940"/>
                </a:lnTo>
                <a:lnTo>
                  <a:pt x="0" y="933"/>
                </a:lnTo>
                <a:lnTo>
                  <a:pt x="0" y="918"/>
                </a:lnTo>
                <a:lnTo>
                  <a:pt x="2" y="897"/>
                </a:lnTo>
                <a:lnTo>
                  <a:pt x="4" y="870"/>
                </a:lnTo>
                <a:lnTo>
                  <a:pt x="8" y="841"/>
                </a:lnTo>
                <a:lnTo>
                  <a:pt x="15" y="811"/>
                </a:lnTo>
                <a:lnTo>
                  <a:pt x="25" y="785"/>
                </a:lnTo>
                <a:lnTo>
                  <a:pt x="38" y="763"/>
                </a:lnTo>
                <a:lnTo>
                  <a:pt x="51" y="753"/>
                </a:lnTo>
                <a:lnTo>
                  <a:pt x="68" y="738"/>
                </a:lnTo>
                <a:lnTo>
                  <a:pt x="93" y="722"/>
                </a:lnTo>
                <a:lnTo>
                  <a:pt x="124" y="704"/>
                </a:lnTo>
                <a:lnTo>
                  <a:pt x="158" y="686"/>
                </a:lnTo>
                <a:lnTo>
                  <a:pt x="197" y="670"/>
                </a:lnTo>
                <a:lnTo>
                  <a:pt x="237" y="657"/>
                </a:lnTo>
                <a:lnTo>
                  <a:pt x="282" y="649"/>
                </a:lnTo>
                <a:lnTo>
                  <a:pt x="308" y="641"/>
                </a:lnTo>
                <a:lnTo>
                  <a:pt x="329" y="631"/>
                </a:lnTo>
                <a:lnTo>
                  <a:pt x="346" y="617"/>
                </a:lnTo>
                <a:lnTo>
                  <a:pt x="357" y="601"/>
                </a:lnTo>
                <a:lnTo>
                  <a:pt x="364" y="584"/>
                </a:lnTo>
                <a:lnTo>
                  <a:pt x="368" y="566"/>
                </a:lnTo>
                <a:lnTo>
                  <a:pt x="370" y="549"/>
                </a:lnTo>
                <a:lnTo>
                  <a:pt x="370" y="532"/>
                </a:lnTo>
                <a:lnTo>
                  <a:pt x="368" y="518"/>
                </a:lnTo>
                <a:lnTo>
                  <a:pt x="367" y="508"/>
                </a:lnTo>
                <a:lnTo>
                  <a:pt x="367" y="500"/>
                </a:lnTo>
                <a:lnTo>
                  <a:pt x="367" y="498"/>
                </a:lnTo>
                <a:lnTo>
                  <a:pt x="368" y="497"/>
                </a:lnTo>
                <a:lnTo>
                  <a:pt x="368" y="489"/>
                </a:lnTo>
                <a:lnTo>
                  <a:pt x="367" y="480"/>
                </a:lnTo>
                <a:lnTo>
                  <a:pt x="367" y="472"/>
                </a:lnTo>
                <a:lnTo>
                  <a:pt x="365" y="469"/>
                </a:lnTo>
                <a:lnTo>
                  <a:pt x="364" y="466"/>
                </a:lnTo>
                <a:lnTo>
                  <a:pt x="357" y="458"/>
                </a:lnTo>
                <a:lnTo>
                  <a:pt x="349" y="445"/>
                </a:lnTo>
                <a:lnTo>
                  <a:pt x="338" y="427"/>
                </a:lnTo>
                <a:lnTo>
                  <a:pt x="328" y="407"/>
                </a:lnTo>
                <a:lnTo>
                  <a:pt x="317" y="385"/>
                </a:lnTo>
                <a:lnTo>
                  <a:pt x="308" y="360"/>
                </a:lnTo>
                <a:lnTo>
                  <a:pt x="302" y="334"/>
                </a:lnTo>
                <a:lnTo>
                  <a:pt x="300" y="309"/>
                </a:lnTo>
                <a:lnTo>
                  <a:pt x="302" y="266"/>
                </a:lnTo>
                <a:lnTo>
                  <a:pt x="302" y="231"/>
                </a:lnTo>
                <a:lnTo>
                  <a:pt x="300" y="205"/>
                </a:lnTo>
                <a:lnTo>
                  <a:pt x="300" y="188"/>
                </a:lnTo>
                <a:lnTo>
                  <a:pt x="300" y="182"/>
                </a:lnTo>
                <a:lnTo>
                  <a:pt x="300" y="179"/>
                </a:lnTo>
                <a:lnTo>
                  <a:pt x="300" y="169"/>
                </a:lnTo>
                <a:lnTo>
                  <a:pt x="302" y="153"/>
                </a:lnTo>
                <a:lnTo>
                  <a:pt x="305" y="135"/>
                </a:lnTo>
                <a:lnTo>
                  <a:pt x="308" y="114"/>
                </a:lnTo>
                <a:lnTo>
                  <a:pt x="315" y="91"/>
                </a:lnTo>
                <a:lnTo>
                  <a:pt x="323" y="68"/>
                </a:lnTo>
                <a:lnTo>
                  <a:pt x="334" y="47"/>
                </a:lnTo>
                <a:lnTo>
                  <a:pt x="351" y="29"/>
                </a:lnTo>
                <a:lnTo>
                  <a:pt x="368" y="13"/>
                </a:lnTo>
                <a:lnTo>
                  <a:pt x="393" y="4"/>
                </a:lnTo>
                <a:lnTo>
                  <a:pt x="42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6" name="Freeform 17">
            <a:extLst>
              <a:ext uri="{FF2B5EF4-FFF2-40B4-BE49-F238E27FC236}">
                <a16:creationId xmlns:a16="http://schemas.microsoft.com/office/drawing/2014/main" id="{939E8B61-B978-FD44-B002-FE7347990779}"/>
              </a:ext>
            </a:extLst>
          </p:cNvPr>
          <p:cNvSpPr>
            <a:spLocks noChangeAspect="1" noEditPoints="1"/>
          </p:cNvSpPr>
          <p:nvPr/>
        </p:nvSpPr>
        <p:spPr bwMode="auto">
          <a:xfrm>
            <a:off x="2756876" y="3039156"/>
            <a:ext cx="1080000" cy="779808"/>
          </a:xfrm>
          <a:custGeom>
            <a:avLst/>
            <a:gdLst>
              <a:gd name="T0" fmla="*/ 720 w 939"/>
              <a:gd name="T1" fmla="*/ 125 h 678"/>
              <a:gd name="T2" fmla="*/ 760 w 939"/>
              <a:gd name="T3" fmla="*/ 185 h 678"/>
              <a:gd name="T4" fmla="*/ 762 w 939"/>
              <a:gd name="T5" fmla="*/ 310 h 678"/>
              <a:gd name="T6" fmla="*/ 726 w 939"/>
              <a:gd name="T7" fmla="*/ 378 h 678"/>
              <a:gd name="T8" fmla="*/ 707 w 939"/>
              <a:gd name="T9" fmla="*/ 399 h 678"/>
              <a:gd name="T10" fmla="*/ 707 w 939"/>
              <a:gd name="T11" fmla="*/ 409 h 678"/>
              <a:gd name="T12" fmla="*/ 710 w 939"/>
              <a:gd name="T13" fmla="*/ 445 h 678"/>
              <a:gd name="T14" fmla="*/ 747 w 939"/>
              <a:gd name="T15" fmla="*/ 497 h 678"/>
              <a:gd name="T16" fmla="*/ 861 w 939"/>
              <a:gd name="T17" fmla="*/ 537 h 678"/>
              <a:gd name="T18" fmla="*/ 915 w 939"/>
              <a:gd name="T19" fmla="*/ 579 h 678"/>
              <a:gd name="T20" fmla="*/ 934 w 939"/>
              <a:gd name="T21" fmla="*/ 648 h 678"/>
              <a:gd name="T22" fmla="*/ 709 w 939"/>
              <a:gd name="T23" fmla="*/ 677 h 678"/>
              <a:gd name="T24" fmla="*/ 707 w 939"/>
              <a:gd name="T25" fmla="*/ 618 h 678"/>
              <a:gd name="T26" fmla="*/ 692 w 939"/>
              <a:gd name="T27" fmla="*/ 542 h 678"/>
              <a:gd name="T28" fmla="*/ 660 w 939"/>
              <a:gd name="T29" fmla="*/ 515 h 678"/>
              <a:gd name="T30" fmla="*/ 590 w 939"/>
              <a:gd name="T31" fmla="*/ 451 h 678"/>
              <a:gd name="T32" fmla="*/ 589 w 939"/>
              <a:gd name="T33" fmla="*/ 414 h 678"/>
              <a:gd name="T34" fmla="*/ 589 w 939"/>
              <a:gd name="T35" fmla="*/ 403 h 678"/>
              <a:gd name="T36" fmla="*/ 585 w 939"/>
              <a:gd name="T37" fmla="*/ 394 h 678"/>
              <a:gd name="T38" fmla="*/ 550 w 939"/>
              <a:gd name="T39" fmla="*/ 351 h 678"/>
              <a:gd name="T40" fmla="*/ 532 w 939"/>
              <a:gd name="T41" fmla="*/ 276 h 678"/>
              <a:gd name="T42" fmla="*/ 532 w 939"/>
              <a:gd name="T43" fmla="*/ 205 h 678"/>
              <a:gd name="T44" fmla="*/ 538 w 939"/>
              <a:gd name="T45" fmla="*/ 171 h 678"/>
              <a:gd name="T46" fmla="*/ 580 w 939"/>
              <a:gd name="T47" fmla="*/ 102 h 678"/>
              <a:gd name="T48" fmla="*/ 374 w 939"/>
              <a:gd name="T49" fmla="*/ 29 h 678"/>
              <a:gd name="T50" fmla="*/ 446 w 939"/>
              <a:gd name="T51" fmla="*/ 72 h 678"/>
              <a:gd name="T52" fmla="*/ 469 w 939"/>
              <a:gd name="T53" fmla="*/ 127 h 678"/>
              <a:gd name="T54" fmla="*/ 465 w 939"/>
              <a:gd name="T55" fmla="*/ 245 h 678"/>
              <a:gd name="T56" fmla="*/ 430 w 939"/>
              <a:gd name="T57" fmla="*/ 318 h 678"/>
              <a:gd name="T58" fmla="*/ 409 w 939"/>
              <a:gd name="T59" fmla="*/ 341 h 678"/>
              <a:gd name="T60" fmla="*/ 409 w 939"/>
              <a:gd name="T61" fmla="*/ 354 h 678"/>
              <a:gd name="T62" fmla="*/ 410 w 939"/>
              <a:gd name="T63" fmla="*/ 375 h 678"/>
              <a:gd name="T64" fmla="*/ 428 w 939"/>
              <a:gd name="T65" fmla="*/ 437 h 678"/>
              <a:gd name="T66" fmla="*/ 519 w 939"/>
              <a:gd name="T67" fmla="*/ 476 h 678"/>
              <a:gd name="T68" fmla="*/ 626 w 939"/>
              <a:gd name="T69" fmla="*/ 529 h 678"/>
              <a:gd name="T70" fmla="*/ 662 w 939"/>
              <a:gd name="T71" fmla="*/ 576 h 678"/>
              <a:gd name="T72" fmla="*/ 676 w 939"/>
              <a:gd name="T73" fmla="*/ 661 h 678"/>
              <a:gd name="T74" fmla="*/ 0 w 939"/>
              <a:gd name="T75" fmla="*/ 674 h 678"/>
              <a:gd name="T76" fmla="*/ 10 w 939"/>
              <a:gd name="T77" fmla="*/ 591 h 678"/>
              <a:gd name="T78" fmla="*/ 55 w 939"/>
              <a:gd name="T79" fmla="*/ 529 h 678"/>
              <a:gd name="T80" fmla="*/ 168 w 939"/>
              <a:gd name="T81" fmla="*/ 476 h 678"/>
              <a:gd name="T82" fmla="*/ 250 w 939"/>
              <a:gd name="T83" fmla="*/ 440 h 678"/>
              <a:gd name="T84" fmla="*/ 266 w 939"/>
              <a:gd name="T85" fmla="*/ 380 h 678"/>
              <a:gd name="T86" fmla="*/ 266 w 939"/>
              <a:gd name="T87" fmla="*/ 359 h 678"/>
              <a:gd name="T88" fmla="*/ 266 w 939"/>
              <a:gd name="T89" fmla="*/ 344 h 678"/>
              <a:gd name="T90" fmla="*/ 263 w 939"/>
              <a:gd name="T91" fmla="*/ 334 h 678"/>
              <a:gd name="T92" fmla="*/ 225 w 939"/>
              <a:gd name="T93" fmla="*/ 283 h 678"/>
              <a:gd name="T94" fmla="*/ 207 w 939"/>
              <a:gd name="T95" fmla="*/ 190 h 678"/>
              <a:gd name="T96" fmla="*/ 206 w 939"/>
              <a:gd name="T97" fmla="*/ 130 h 678"/>
              <a:gd name="T98" fmla="*/ 216 w 939"/>
              <a:gd name="T99" fmla="*/ 85 h 678"/>
              <a:gd name="T100" fmla="*/ 261 w 939"/>
              <a:gd name="T101" fmla="*/ 13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39" h="678">
                <a:moveTo>
                  <a:pt x="621" y="88"/>
                </a:moveTo>
                <a:lnTo>
                  <a:pt x="679" y="111"/>
                </a:lnTo>
                <a:lnTo>
                  <a:pt x="702" y="115"/>
                </a:lnTo>
                <a:lnTo>
                  <a:pt x="720" y="125"/>
                </a:lnTo>
                <a:lnTo>
                  <a:pt x="734" y="140"/>
                </a:lnTo>
                <a:lnTo>
                  <a:pt x="746" y="156"/>
                </a:lnTo>
                <a:lnTo>
                  <a:pt x="754" y="172"/>
                </a:lnTo>
                <a:lnTo>
                  <a:pt x="760" y="185"/>
                </a:lnTo>
                <a:lnTo>
                  <a:pt x="762" y="197"/>
                </a:lnTo>
                <a:lnTo>
                  <a:pt x="764" y="200"/>
                </a:lnTo>
                <a:lnTo>
                  <a:pt x="764" y="307"/>
                </a:lnTo>
                <a:lnTo>
                  <a:pt x="762" y="310"/>
                </a:lnTo>
                <a:lnTo>
                  <a:pt x="759" y="323"/>
                </a:lnTo>
                <a:lnTo>
                  <a:pt x="751" y="341"/>
                </a:lnTo>
                <a:lnTo>
                  <a:pt x="741" y="359"/>
                </a:lnTo>
                <a:lnTo>
                  <a:pt x="726" y="378"/>
                </a:lnTo>
                <a:lnTo>
                  <a:pt x="707" y="393"/>
                </a:lnTo>
                <a:lnTo>
                  <a:pt x="707" y="393"/>
                </a:lnTo>
                <a:lnTo>
                  <a:pt x="707" y="396"/>
                </a:lnTo>
                <a:lnTo>
                  <a:pt x="707" y="399"/>
                </a:lnTo>
                <a:lnTo>
                  <a:pt x="705" y="403"/>
                </a:lnTo>
                <a:lnTo>
                  <a:pt x="705" y="407"/>
                </a:lnTo>
                <a:lnTo>
                  <a:pt x="705" y="409"/>
                </a:lnTo>
                <a:lnTo>
                  <a:pt x="707" y="409"/>
                </a:lnTo>
                <a:lnTo>
                  <a:pt x="707" y="412"/>
                </a:lnTo>
                <a:lnTo>
                  <a:pt x="707" y="420"/>
                </a:lnTo>
                <a:lnTo>
                  <a:pt x="707" y="430"/>
                </a:lnTo>
                <a:lnTo>
                  <a:pt x="710" y="445"/>
                </a:lnTo>
                <a:lnTo>
                  <a:pt x="713" y="459"/>
                </a:lnTo>
                <a:lnTo>
                  <a:pt x="722" y="474"/>
                </a:lnTo>
                <a:lnTo>
                  <a:pt x="731" y="487"/>
                </a:lnTo>
                <a:lnTo>
                  <a:pt x="747" y="497"/>
                </a:lnTo>
                <a:lnTo>
                  <a:pt x="769" y="503"/>
                </a:lnTo>
                <a:lnTo>
                  <a:pt x="803" y="511"/>
                </a:lnTo>
                <a:lnTo>
                  <a:pt x="833" y="523"/>
                </a:lnTo>
                <a:lnTo>
                  <a:pt x="861" y="537"/>
                </a:lnTo>
                <a:lnTo>
                  <a:pt x="882" y="550"/>
                </a:lnTo>
                <a:lnTo>
                  <a:pt x="898" y="563"/>
                </a:lnTo>
                <a:lnTo>
                  <a:pt x="908" y="571"/>
                </a:lnTo>
                <a:lnTo>
                  <a:pt x="915" y="579"/>
                </a:lnTo>
                <a:lnTo>
                  <a:pt x="919" y="594"/>
                </a:lnTo>
                <a:lnTo>
                  <a:pt x="924" y="610"/>
                </a:lnTo>
                <a:lnTo>
                  <a:pt x="929" y="630"/>
                </a:lnTo>
                <a:lnTo>
                  <a:pt x="934" y="648"/>
                </a:lnTo>
                <a:lnTo>
                  <a:pt x="937" y="662"/>
                </a:lnTo>
                <a:lnTo>
                  <a:pt x="939" y="674"/>
                </a:lnTo>
                <a:lnTo>
                  <a:pt x="939" y="677"/>
                </a:lnTo>
                <a:lnTo>
                  <a:pt x="709" y="677"/>
                </a:lnTo>
                <a:lnTo>
                  <a:pt x="709" y="672"/>
                </a:lnTo>
                <a:lnTo>
                  <a:pt x="709" y="659"/>
                </a:lnTo>
                <a:lnTo>
                  <a:pt x="709" y="641"/>
                </a:lnTo>
                <a:lnTo>
                  <a:pt x="707" y="618"/>
                </a:lnTo>
                <a:lnTo>
                  <a:pt x="705" y="596"/>
                </a:lnTo>
                <a:lnTo>
                  <a:pt x="702" y="573"/>
                </a:lnTo>
                <a:lnTo>
                  <a:pt x="697" y="555"/>
                </a:lnTo>
                <a:lnTo>
                  <a:pt x="692" y="542"/>
                </a:lnTo>
                <a:lnTo>
                  <a:pt x="687" y="537"/>
                </a:lnTo>
                <a:lnTo>
                  <a:pt x="683" y="532"/>
                </a:lnTo>
                <a:lnTo>
                  <a:pt x="673" y="524"/>
                </a:lnTo>
                <a:lnTo>
                  <a:pt x="660" y="515"/>
                </a:lnTo>
                <a:lnTo>
                  <a:pt x="642" y="503"/>
                </a:lnTo>
                <a:lnTo>
                  <a:pt x="618" y="487"/>
                </a:lnTo>
                <a:lnTo>
                  <a:pt x="587" y="466"/>
                </a:lnTo>
                <a:lnTo>
                  <a:pt x="590" y="451"/>
                </a:lnTo>
                <a:lnTo>
                  <a:pt x="590" y="437"/>
                </a:lnTo>
                <a:lnTo>
                  <a:pt x="590" y="424"/>
                </a:lnTo>
                <a:lnTo>
                  <a:pt x="589" y="416"/>
                </a:lnTo>
                <a:lnTo>
                  <a:pt x="589" y="414"/>
                </a:lnTo>
                <a:lnTo>
                  <a:pt x="590" y="412"/>
                </a:lnTo>
                <a:lnTo>
                  <a:pt x="590" y="411"/>
                </a:lnTo>
                <a:lnTo>
                  <a:pt x="590" y="407"/>
                </a:lnTo>
                <a:lnTo>
                  <a:pt x="589" y="403"/>
                </a:lnTo>
                <a:lnTo>
                  <a:pt x="589" y="399"/>
                </a:lnTo>
                <a:lnTo>
                  <a:pt x="589" y="398"/>
                </a:lnTo>
                <a:lnTo>
                  <a:pt x="589" y="396"/>
                </a:lnTo>
                <a:lnTo>
                  <a:pt x="585" y="394"/>
                </a:lnTo>
                <a:lnTo>
                  <a:pt x="579" y="388"/>
                </a:lnTo>
                <a:lnTo>
                  <a:pt x="571" y="378"/>
                </a:lnTo>
                <a:lnTo>
                  <a:pt x="559" y="365"/>
                </a:lnTo>
                <a:lnTo>
                  <a:pt x="550" y="351"/>
                </a:lnTo>
                <a:lnTo>
                  <a:pt x="540" y="334"/>
                </a:lnTo>
                <a:lnTo>
                  <a:pt x="533" y="317"/>
                </a:lnTo>
                <a:lnTo>
                  <a:pt x="532" y="299"/>
                </a:lnTo>
                <a:lnTo>
                  <a:pt x="532" y="276"/>
                </a:lnTo>
                <a:lnTo>
                  <a:pt x="532" y="253"/>
                </a:lnTo>
                <a:lnTo>
                  <a:pt x="532" y="232"/>
                </a:lnTo>
                <a:lnTo>
                  <a:pt x="532" y="216"/>
                </a:lnTo>
                <a:lnTo>
                  <a:pt x="532" y="205"/>
                </a:lnTo>
                <a:lnTo>
                  <a:pt x="532" y="200"/>
                </a:lnTo>
                <a:lnTo>
                  <a:pt x="532" y="197"/>
                </a:lnTo>
                <a:lnTo>
                  <a:pt x="535" y="185"/>
                </a:lnTo>
                <a:lnTo>
                  <a:pt x="538" y="171"/>
                </a:lnTo>
                <a:lnTo>
                  <a:pt x="545" y="153"/>
                </a:lnTo>
                <a:lnTo>
                  <a:pt x="553" y="135"/>
                </a:lnTo>
                <a:lnTo>
                  <a:pt x="566" y="117"/>
                </a:lnTo>
                <a:lnTo>
                  <a:pt x="580" y="102"/>
                </a:lnTo>
                <a:lnTo>
                  <a:pt x="598" y="93"/>
                </a:lnTo>
                <a:lnTo>
                  <a:pt x="621" y="88"/>
                </a:lnTo>
                <a:close/>
                <a:moveTo>
                  <a:pt x="305" y="0"/>
                </a:moveTo>
                <a:lnTo>
                  <a:pt x="374" y="29"/>
                </a:lnTo>
                <a:lnTo>
                  <a:pt x="399" y="33"/>
                </a:lnTo>
                <a:lnTo>
                  <a:pt x="418" y="42"/>
                </a:lnTo>
                <a:lnTo>
                  <a:pt x="434" y="55"/>
                </a:lnTo>
                <a:lnTo>
                  <a:pt x="446" y="72"/>
                </a:lnTo>
                <a:lnTo>
                  <a:pt x="456" y="88"/>
                </a:lnTo>
                <a:lnTo>
                  <a:pt x="462" y="104"/>
                </a:lnTo>
                <a:lnTo>
                  <a:pt x="465" y="117"/>
                </a:lnTo>
                <a:lnTo>
                  <a:pt x="469" y="127"/>
                </a:lnTo>
                <a:lnTo>
                  <a:pt x="469" y="130"/>
                </a:lnTo>
                <a:lnTo>
                  <a:pt x="469" y="229"/>
                </a:lnTo>
                <a:lnTo>
                  <a:pt x="469" y="234"/>
                </a:lnTo>
                <a:lnTo>
                  <a:pt x="465" y="245"/>
                </a:lnTo>
                <a:lnTo>
                  <a:pt x="462" y="261"/>
                </a:lnTo>
                <a:lnTo>
                  <a:pt x="454" y="281"/>
                </a:lnTo>
                <a:lnTo>
                  <a:pt x="444" y="300"/>
                </a:lnTo>
                <a:lnTo>
                  <a:pt x="430" y="318"/>
                </a:lnTo>
                <a:lnTo>
                  <a:pt x="410" y="333"/>
                </a:lnTo>
                <a:lnTo>
                  <a:pt x="410" y="334"/>
                </a:lnTo>
                <a:lnTo>
                  <a:pt x="410" y="336"/>
                </a:lnTo>
                <a:lnTo>
                  <a:pt x="409" y="341"/>
                </a:lnTo>
                <a:lnTo>
                  <a:pt x="409" y="344"/>
                </a:lnTo>
                <a:lnTo>
                  <a:pt x="409" y="347"/>
                </a:lnTo>
                <a:lnTo>
                  <a:pt x="409" y="352"/>
                </a:lnTo>
                <a:lnTo>
                  <a:pt x="409" y="354"/>
                </a:lnTo>
                <a:lnTo>
                  <a:pt x="409" y="354"/>
                </a:lnTo>
                <a:lnTo>
                  <a:pt x="410" y="357"/>
                </a:lnTo>
                <a:lnTo>
                  <a:pt x="410" y="364"/>
                </a:lnTo>
                <a:lnTo>
                  <a:pt x="410" y="375"/>
                </a:lnTo>
                <a:lnTo>
                  <a:pt x="410" y="390"/>
                </a:lnTo>
                <a:lnTo>
                  <a:pt x="413" y="406"/>
                </a:lnTo>
                <a:lnTo>
                  <a:pt x="420" y="422"/>
                </a:lnTo>
                <a:lnTo>
                  <a:pt x="428" y="437"/>
                </a:lnTo>
                <a:lnTo>
                  <a:pt x="441" y="450"/>
                </a:lnTo>
                <a:lnTo>
                  <a:pt x="459" y="461"/>
                </a:lnTo>
                <a:lnTo>
                  <a:pt x="481" y="467"/>
                </a:lnTo>
                <a:lnTo>
                  <a:pt x="519" y="476"/>
                </a:lnTo>
                <a:lnTo>
                  <a:pt x="551" y="487"/>
                </a:lnTo>
                <a:lnTo>
                  <a:pt x="580" y="500"/>
                </a:lnTo>
                <a:lnTo>
                  <a:pt x="605" y="515"/>
                </a:lnTo>
                <a:lnTo>
                  <a:pt x="626" y="529"/>
                </a:lnTo>
                <a:lnTo>
                  <a:pt x="642" y="540"/>
                </a:lnTo>
                <a:lnTo>
                  <a:pt x="652" y="550"/>
                </a:lnTo>
                <a:lnTo>
                  <a:pt x="657" y="560"/>
                </a:lnTo>
                <a:lnTo>
                  <a:pt x="662" y="576"/>
                </a:lnTo>
                <a:lnTo>
                  <a:pt x="666" y="597"/>
                </a:lnTo>
                <a:lnTo>
                  <a:pt x="670" y="620"/>
                </a:lnTo>
                <a:lnTo>
                  <a:pt x="673" y="641"/>
                </a:lnTo>
                <a:lnTo>
                  <a:pt x="676" y="661"/>
                </a:lnTo>
                <a:lnTo>
                  <a:pt x="676" y="674"/>
                </a:lnTo>
                <a:lnTo>
                  <a:pt x="678" y="678"/>
                </a:lnTo>
                <a:lnTo>
                  <a:pt x="0" y="678"/>
                </a:lnTo>
                <a:lnTo>
                  <a:pt x="0" y="674"/>
                </a:lnTo>
                <a:lnTo>
                  <a:pt x="1" y="659"/>
                </a:lnTo>
                <a:lnTo>
                  <a:pt x="1" y="639"/>
                </a:lnTo>
                <a:lnTo>
                  <a:pt x="5" y="617"/>
                </a:lnTo>
                <a:lnTo>
                  <a:pt x="10" y="591"/>
                </a:lnTo>
                <a:lnTo>
                  <a:pt x="18" y="568"/>
                </a:lnTo>
                <a:lnTo>
                  <a:pt x="27" y="550"/>
                </a:lnTo>
                <a:lnTo>
                  <a:pt x="39" y="540"/>
                </a:lnTo>
                <a:lnTo>
                  <a:pt x="55" y="529"/>
                </a:lnTo>
                <a:lnTo>
                  <a:pt x="76" y="515"/>
                </a:lnTo>
                <a:lnTo>
                  <a:pt x="104" y="500"/>
                </a:lnTo>
                <a:lnTo>
                  <a:pt x="134" y="487"/>
                </a:lnTo>
                <a:lnTo>
                  <a:pt x="168" y="476"/>
                </a:lnTo>
                <a:lnTo>
                  <a:pt x="204" y="467"/>
                </a:lnTo>
                <a:lnTo>
                  <a:pt x="224" y="463"/>
                </a:lnTo>
                <a:lnTo>
                  <a:pt x="238" y="453"/>
                </a:lnTo>
                <a:lnTo>
                  <a:pt x="250" y="440"/>
                </a:lnTo>
                <a:lnTo>
                  <a:pt x="258" y="425"/>
                </a:lnTo>
                <a:lnTo>
                  <a:pt x="261" y="409"/>
                </a:lnTo>
                <a:lnTo>
                  <a:pt x="264" y="394"/>
                </a:lnTo>
                <a:lnTo>
                  <a:pt x="266" y="380"/>
                </a:lnTo>
                <a:lnTo>
                  <a:pt x="266" y="369"/>
                </a:lnTo>
                <a:lnTo>
                  <a:pt x="266" y="360"/>
                </a:lnTo>
                <a:lnTo>
                  <a:pt x="266" y="359"/>
                </a:lnTo>
                <a:lnTo>
                  <a:pt x="266" y="359"/>
                </a:lnTo>
                <a:lnTo>
                  <a:pt x="267" y="356"/>
                </a:lnTo>
                <a:lnTo>
                  <a:pt x="266" y="352"/>
                </a:lnTo>
                <a:lnTo>
                  <a:pt x="266" y="349"/>
                </a:lnTo>
                <a:lnTo>
                  <a:pt x="266" y="344"/>
                </a:lnTo>
                <a:lnTo>
                  <a:pt x="266" y="341"/>
                </a:lnTo>
                <a:lnTo>
                  <a:pt x="264" y="339"/>
                </a:lnTo>
                <a:lnTo>
                  <a:pt x="264" y="338"/>
                </a:lnTo>
                <a:lnTo>
                  <a:pt x="263" y="334"/>
                </a:lnTo>
                <a:lnTo>
                  <a:pt x="256" y="328"/>
                </a:lnTo>
                <a:lnTo>
                  <a:pt x="246" y="315"/>
                </a:lnTo>
                <a:lnTo>
                  <a:pt x="235" y="300"/>
                </a:lnTo>
                <a:lnTo>
                  <a:pt x="225" y="283"/>
                </a:lnTo>
                <a:lnTo>
                  <a:pt x="216" y="263"/>
                </a:lnTo>
                <a:lnTo>
                  <a:pt x="209" y="242"/>
                </a:lnTo>
                <a:lnTo>
                  <a:pt x="206" y="221"/>
                </a:lnTo>
                <a:lnTo>
                  <a:pt x="207" y="190"/>
                </a:lnTo>
                <a:lnTo>
                  <a:pt x="207" y="166"/>
                </a:lnTo>
                <a:lnTo>
                  <a:pt x="207" y="146"/>
                </a:lnTo>
                <a:lnTo>
                  <a:pt x="207" y="135"/>
                </a:lnTo>
                <a:lnTo>
                  <a:pt x="206" y="130"/>
                </a:lnTo>
                <a:lnTo>
                  <a:pt x="207" y="127"/>
                </a:lnTo>
                <a:lnTo>
                  <a:pt x="207" y="117"/>
                </a:lnTo>
                <a:lnTo>
                  <a:pt x="211" y="102"/>
                </a:lnTo>
                <a:lnTo>
                  <a:pt x="216" y="85"/>
                </a:lnTo>
                <a:lnTo>
                  <a:pt x="222" y="65"/>
                </a:lnTo>
                <a:lnTo>
                  <a:pt x="232" y="46"/>
                </a:lnTo>
                <a:lnTo>
                  <a:pt x="245" y="28"/>
                </a:lnTo>
                <a:lnTo>
                  <a:pt x="261" y="13"/>
                </a:lnTo>
                <a:lnTo>
                  <a:pt x="280" y="4"/>
                </a:lnTo>
                <a:lnTo>
                  <a:pt x="30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7" name="Freeform 18">
            <a:extLst>
              <a:ext uri="{FF2B5EF4-FFF2-40B4-BE49-F238E27FC236}">
                <a16:creationId xmlns:a16="http://schemas.microsoft.com/office/drawing/2014/main" id="{C08280DD-C71D-C744-84D2-B37BD8B2CEA5}"/>
              </a:ext>
            </a:extLst>
          </p:cNvPr>
          <p:cNvSpPr>
            <a:spLocks noChangeAspect="1" noEditPoints="1"/>
          </p:cNvSpPr>
          <p:nvPr/>
        </p:nvSpPr>
        <p:spPr bwMode="auto">
          <a:xfrm>
            <a:off x="4393715" y="3083437"/>
            <a:ext cx="1080000" cy="691246"/>
          </a:xfrm>
          <a:custGeom>
            <a:avLst/>
            <a:gdLst>
              <a:gd name="T0" fmla="*/ 801 w 939"/>
              <a:gd name="T1" fmla="*/ 208 h 601"/>
              <a:gd name="T2" fmla="*/ 819 w 939"/>
              <a:gd name="T3" fmla="*/ 326 h 601"/>
              <a:gd name="T4" fmla="*/ 791 w 939"/>
              <a:gd name="T5" fmla="*/ 380 h 601"/>
              <a:gd name="T6" fmla="*/ 777 w 939"/>
              <a:gd name="T7" fmla="*/ 399 h 601"/>
              <a:gd name="T8" fmla="*/ 778 w 939"/>
              <a:gd name="T9" fmla="*/ 422 h 601"/>
              <a:gd name="T10" fmla="*/ 822 w 939"/>
              <a:gd name="T11" fmla="*/ 472 h 601"/>
              <a:gd name="T12" fmla="*/ 916 w 939"/>
              <a:gd name="T13" fmla="*/ 523 h 601"/>
              <a:gd name="T14" fmla="*/ 936 w 939"/>
              <a:gd name="T15" fmla="*/ 586 h 601"/>
              <a:gd name="T16" fmla="*/ 791 w 939"/>
              <a:gd name="T17" fmla="*/ 583 h 601"/>
              <a:gd name="T18" fmla="*/ 774 w 939"/>
              <a:gd name="T19" fmla="*/ 492 h 601"/>
              <a:gd name="T20" fmla="*/ 749 w 939"/>
              <a:gd name="T21" fmla="*/ 461 h 601"/>
              <a:gd name="T22" fmla="*/ 692 w 939"/>
              <a:gd name="T23" fmla="*/ 416 h 601"/>
              <a:gd name="T24" fmla="*/ 691 w 939"/>
              <a:gd name="T25" fmla="*/ 406 h 601"/>
              <a:gd name="T26" fmla="*/ 689 w 939"/>
              <a:gd name="T27" fmla="*/ 393 h 601"/>
              <a:gd name="T28" fmla="*/ 655 w 939"/>
              <a:gd name="T29" fmla="*/ 351 h 601"/>
              <a:gd name="T30" fmla="*/ 647 w 939"/>
              <a:gd name="T31" fmla="*/ 265 h 601"/>
              <a:gd name="T32" fmla="*/ 654 w 939"/>
              <a:gd name="T33" fmla="*/ 223 h 601"/>
              <a:gd name="T34" fmla="*/ 714 w 939"/>
              <a:gd name="T35" fmla="*/ 167 h 601"/>
              <a:gd name="T36" fmla="*/ 279 w 939"/>
              <a:gd name="T37" fmla="*/ 205 h 601"/>
              <a:gd name="T38" fmla="*/ 292 w 939"/>
              <a:gd name="T39" fmla="*/ 252 h 601"/>
              <a:gd name="T40" fmla="*/ 289 w 939"/>
              <a:gd name="T41" fmla="*/ 336 h 601"/>
              <a:gd name="T42" fmla="*/ 253 w 939"/>
              <a:gd name="T43" fmla="*/ 391 h 601"/>
              <a:gd name="T44" fmla="*/ 248 w 939"/>
              <a:gd name="T45" fmla="*/ 403 h 601"/>
              <a:gd name="T46" fmla="*/ 248 w 939"/>
              <a:gd name="T47" fmla="*/ 414 h 601"/>
              <a:gd name="T48" fmla="*/ 180 w 939"/>
              <a:gd name="T49" fmla="*/ 471 h 601"/>
              <a:gd name="T50" fmla="*/ 148 w 939"/>
              <a:gd name="T51" fmla="*/ 526 h 601"/>
              <a:gd name="T52" fmla="*/ 144 w 939"/>
              <a:gd name="T53" fmla="*/ 601 h 601"/>
              <a:gd name="T54" fmla="*/ 10 w 939"/>
              <a:gd name="T55" fmla="*/ 557 h 601"/>
              <a:gd name="T56" fmla="*/ 45 w 939"/>
              <a:gd name="T57" fmla="*/ 503 h 601"/>
              <a:gd name="T58" fmla="*/ 146 w 939"/>
              <a:gd name="T59" fmla="*/ 459 h 601"/>
              <a:gd name="T60" fmla="*/ 161 w 939"/>
              <a:gd name="T61" fmla="*/ 412 h 601"/>
              <a:gd name="T62" fmla="*/ 162 w 939"/>
              <a:gd name="T63" fmla="*/ 398 h 601"/>
              <a:gd name="T64" fmla="*/ 136 w 939"/>
              <a:gd name="T65" fmla="*/ 365 h 601"/>
              <a:gd name="T66" fmla="*/ 118 w 939"/>
              <a:gd name="T67" fmla="*/ 248 h 601"/>
              <a:gd name="T68" fmla="*/ 149 w 939"/>
              <a:gd name="T69" fmla="*/ 195 h 601"/>
              <a:gd name="T70" fmla="*/ 498 w 939"/>
              <a:gd name="T71" fmla="*/ 29 h 601"/>
              <a:gd name="T72" fmla="*/ 572 w 939"/>
              <a:gd name="T73" fmla="*/ 85 h 601"/>
              <a:gd name="T74" fmla="*/ 585 w 939"/>
              <a:gd name="T75" fmla="*/ 210 h 601"/>
              <a:gd name="T76" fmla="*/ 558 w 939"/>
              <a:gd name="T77" fmla="*/ 274 h 601"/>
              <a:gd name="T78" fmla="*/ 525 w 939"/>
              <a:gd name="T79" fmla="*/ 310 h 601"/>
              <a:gd name="T80" fmla="*/ 527 w 939"/>
              <a:gd name="T81" fmla="*/ 323 h 601"/>
              <a:gd name="T82" fmla="*/ 542 w 939"/>
              <a:gd name="T83" fmla="*/ 388 h 601"/>
              <a:gd name="T84" fmla="*/ 662 w 939"/>
              <a:gd name="T85" fmla="*/ 438 h 601"/>
              <a:gd name="T86" fmla="*/ 746 w 939"/>
              <a:gd name="T87" fmla="*/ 500 h 601"/>
              <a:gd name="T88" fmla="*/ 762 w 939"/>
              <a:gd name="T89" fmla="*/ 596 h 601"/>
              <a:gd name="T90" fmla="*/ 177 w 939"/>
              <a:gd name="T91" fmla="*/ 566 h 601"/>
              <a:gd name="T92" fmla="*/ 206 w 939"/>
              <a:gd name="T93" fmla="*/ 482 h 601"/>
              <a:gd name="T94" fmla="*/ 318 w 939"/>
              <a:gd name="T95" fmla="*/ 424 h 601"/>
              <a:gd name="T96" fmla="*/ 407 w 939"/>
              <a:gd name="T97" fmla="*/ 373 h 601"/>
              <a:gd name="T98" fmla="*/ 410 w 939"/>
              <a:gd name="T99" fmla="*/ 323 h 601"/>
              <a:gd name="T100" fmla="*/ 410 w 939"/>
              <a:gd name="T101" fmla="*/ 309 h 601"/>
              <a:gd name="T102" fmla="*/ 392 w 939"/>
              <a:gd name="T103" fmla="*/ 286 h 601"/>
              <a:gd name="T104" fmla="*/ 354 w 939"/>
              <a:gd name="T105" fmla="*/ 203 h 601"/>
              <a:gd name="T106" fmla="*/ 354 w 939"/>
              <a:gd name="T107" fmla="*/ 120 h 601"/>
              <a:gd name="T108" fmla="*/ 375 w 939"/>
              <a:gd name="T109" fmla="*/ 44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39" h="601">
                <a:moveTo>
                  <a:pt x="714" y="167"/>
                </a:moveTo>
                <a:lnTo>
                  <a:pt x="756" y="182"/>
                </a:lnTo>
                <a:lnTo>
                  <a:pt x="775" y="185"/>
                </a:lnTo>
                <a:lnTo>
                  <a:pt x="790" y="195"/>
                </a:lnTo>
                <a:lnTo>
                  <a:pt x="801" y="208"/>
                </a:lnTo>
                <a:lnTo>
                  <a:pt x="809" y="223"/>
                </a:lnTo>
                <a:lnTo>
                  <a:pt x="816" y="236"/>
                </a:lnTo>
                <a:lnTo>
                  <a:pt x="817" y="244"/>
                </a:lnTo>
                <a:lnTo>
                  <a:pt x="819" y="248"/>
                </a:lnTo>
                <a:lnTo>
                  <a:pt x="819" y="326"/>
                </a:lnTo>
                <a:lnTo>
                  <a:pt x="817" y="330"/>
                </a:lnTo>
                <a:lnTo>
                  <a:pt x="816" y="339"/>
                </a:lnTo>
                <a:lnTo>
                  <a:pt x="811" y="352"/>
                </a:lnTo>
                <a:lnTo>
                  <a:pt x="803" y="365"/>
                </a:lnTo>
                <a:lnTo>
                  <a:pt x="791" y="380"/>
                </a:lnTo>
                <a:lnTo>
                  <a:pt x="778" y="390"/>
                </a:lnTo>
                <a:lnTo>
                  <a:pt x="778" y="391"/>
                </a:lnTo>
                <a:lnTo>
                  <a:pt x="778" y="394"/>
                </a:lnTo>
                <a:lnTo>
                  <a:pt x="777" y="396"/>
                </a:lnTo>
                <a:lnTo>
                  <a:pt x="777" y="399"/>
                </a:lnTo>
                <a:lnTo>
                  <a:pt x="777" y="403"/>
                </a:lnTo>
                <a:lnTo>
                  <a:pt x="778" y="403"/>
                </a:lnTo>
                <a:lnTo>
                  <a:pt x="778" y="406"/>
                </a:lnTo>
                <a:lnTo>
                  <a:pt x="778" y="412"/>
                </a:lnTo>
                <a:lnTo>
                  <a:pt x="778" y="422"/>
                </a:lnTo>
                <a:lnTo>
                  <a:pt x="780" y="435"/>
                </a:lnTo>
                <a:lnTo>
                  <a:pt x="785" y="446"/>
                </a:lnTo>
                <a:lnTo>
                  <a:pt x="793" y="458"/>
                </a:lnTo>
                <a:lnTo>
                  <a:pt x="806" y="467"/>
                </a:lnTo>
                <a:lnTo>
                  <a:pt x="822" y="472"/>
                </a:lnTo>
                <a:lnTo>
                  <a:pt x="851" y="479"/>
                </a:lnTo>
                <a:lnTo>
                  <a:pt x="876" y="490"/>
                </a:lnTo>
                <a:lnTo>
                  <a:pt x="895" y="503"/>
                </a:lnTo>
                <a:lnTo>
                  <a:pt x="908" y="515"/>
                </a:lnTo>
                <a:lnTo>
                  <a:pt x="916" y="523"/>
                </a:lnTo>
                <a:lnTo>
                  <a:pt x="921" y="531"/>
                </a:lnTo>
                <a:lnTo>
                  <a:pt x="926" y="542"/>
                </a:lnTo>
                <a:lnTo>
                  <a:pt x="929" y="557"/>
                </a:lnTo>
                <a:lnTo>
                  <a:pt x="933" y="573"/>
                </a:lnTo>
                <a:lnTo>
                  <a:pt x="936" y="586"/>
                </a:lnTo>
                <a:lnTo>
                  <a:pt x="939" y="596"/>
                </a:lnTo>
                <a:lnTo>
                  <a:pt x="939" y="599"/>
                </a:lnTo>
                <a:lnTo>
                  <a:pt x="795" y="601"/>
                </a:lnTo>
                <a:lnTo>
                  <a:pt x="793" y="596"/>
                </a:lnTo>
                <a:lnTo>
                  <a:pt x="791" y="583"/>
                </a:lnTo>
                <a:lnTo>
                  <a:pt x="790" y="566"/>
                </a:lnTo>
                <a:lnTo>
                  <a:pt x="787" y="545"/>
                </a:lnTo>
                <a:lnTo>
                  <a:pt x="783" y="524"/>
                </a:lnTo>
                <a:lnTo>
                  <a:pt x="778" y="506"/>
                </a:lnTo>
                <a:lnTo>
                  <a:pt x="774" y="492"/>
                </a:lnTo>
                <a:lnTo>
                  <a:pt x="769" y="484"/>
                </a:lnTo>
                <a:lnTo>
                  <a:pt x="767" y="480"/>
                </a:lnTo>
                <a:lnTo>
                  <a:pt x="764" y="476"/>
                </a:lnTo>
                <a:lnTo>
                  <a:pt x="757" y="469"/>
                </a:lnTo>
                <a:lnTo>
                  <a:pt x="749" y="461"/>
                </a:lnTo>
                <a:lnTo>
                  <a:pt x="736" y="451"/>
                </a:lnTo>
                <a:lnTo>
                  <a:pt x="720" y="438"/>
                </a:lnTo>
                <a:lnTo>
                  <a:pt x="696" y="424"/>
                </a:lnTo>
                <a:lnTo>
                  <a:pt x="694" y="419"/>
                </a:lnTo>
                <a:lnTo>
                  <a:pt x="692" y="416"/>
                </a:lnTo>
                <a:lnTo>
                  <a:pt x="691" y="411"/>
                </a:lnTo>
                <a:lnTo>
                  <a:pt x="689" y="409"/>
                </a:lnTo>
                <a:lnTo>
                  <a:pt x="689" y="406"/>
                </a:lnTo>
                <a:lnTo>
                  <a:pt x="689" y="406"/>
                </a:lnTo>
                <a:lnTo>
                  <a:pt x="691" y="406"/>
                </a:lnTo>
                <a:lnTo>
                  <a:pt x="691" y="403"/>
                </a:lnTo>
                <a:lnTo>
                  <a:pt x="691" y="399"/>
                </a:lnTo>
                <a:lnTo>
                  <a:pt x="689" y="396"/>
                </a:lnTo>
                <a:lnTo>
                  <a:pt x="689" y="394"/>
                </a:lnTo>
                <a:lnTo>
                  <a:pt x="689" y="393"/>
                </a:lnTo>
                <a:lnTo>
                  <a:pt x="688" y="391"/>
                </a:lnTo>
                <a:lnTo>
                  <a:pt x="681" y="385"/>
                </a:lnTo>
                <a:lnTo>
                  <a:pt x="673" y="375"/>
                </a:lnTo>
                <a:lnTo>
                  <a:pt x="663" y="364"/>
                </a:lnTo>
                <a:lnTo>
                  <a:pt x="655" y="351"/>
                </a:lnTo>
                <a:lnTo>
                  <a:pt x="650" y="336"/>
                </a:lnTo>
                <a:lnTo>
                  <a:pt x="647" y="321"/>
                </a:lnTo>
                <a:lnTo>
                  <a:pt x="647" y="300"/>
                </a:lnTo>
                <a:lnTo>
                  <a:pt x="647" y="281"/>
                </a:lnTo>
                <a:lnTo>
                  <a:pt x="647" y="265"/>
                </a:lnTo>
                <a:lnTo>
                  <a:pt x="647" y="252"/>
                </a:lnTo>
                <a:lnTo>
                  <a:pt x="647" y="248"/>
                </a:lnTo>
                <a:lnTo>
                  <a:pt x="649" y="244"/>
                </a:lnTo>
                <a:lnTo>
                  <a:pt x="650" y="236"/>
                </a:lnTo>
                <a:lnTo>
                  <a:pt x="654" y="223"/>
                </a:lnTo>
                <a:lnTo>
                  <a:pt x="660" y="208"/>
                </a:lnTo>
                <a:lnTo>
                  <a:pt x="668" y="193"/>
                </a:lnTo>
                <a:lnTo>
                  <a:pt x="680" y="180"/>
                </a:lnTo>
                <a:lnTo>
                  <a:pt x="696" y="171"/>
                </a:lnTo>
                <a:lnTo>
                  <a:pt x="714" y="167"/>
                </a:lnTo>
                <a:close/>
                <a:moveTo>
                  <a:pt x="225" y="161"/>
                </a:moveTo>
                <a:lnTo>
                  <a:pt x="243" y="166"/>
                </a:lnTo>
                <a:lnTo>
                  <a:pt x="259" y="175"/>
                </a:lnTo>
                <a:lnTo>
                  <a:pt x="271" y="188"/>
                </a:lnTo>
                <a:lnTo>
                  <a:pt x="279" y="205"/>
                </a:lnTo>
                <a:lnTo>
                  <a:pt x="285" y="221"/>
                </a:lnTo>
                <a:lnTo>
                  <a:pt x="289" y="234"/>
                </a:lnTo>
                <a:lnTo>
                  <a:pt x="290" y="244"/>
                </a:lnTo>
                <a:lnTo>
                  <a:pt x="292" y="248"/>
                </a:lnTo>
                <a:lnTo>
                  <a:pt x="292" y="252"/>
                </a:lnTo>
                <a:lnTo>
                  <a:pt x="292" y="265"/>
                </a:lnTo>
                <a:lnTo>
                  <a:pt x="292" y="281"/>
                </a:lnTo>
                <a:lnTo>
                  <a:pt x="292" y="300"/>
                </a:lnTo>
                <a:lnTo>
                  <a:pt x="292" y="321"/>
                </a:lnTo>
                <a:lnTo>
                  <a:pt x="289" y="336"/>
                </a:lnTo>
                <a:lnTo>
                  <a:pt x="284" y="351"/>
                </a:lnTo>
                <a:lnTo>
                  <a:pt x="276" y="364"/>
                </a:lnTo>
                <a:lnTo>
                  <a:pt x="266" y="375"/>
                </a:lnTo>
                <a:lnTo>
                  <a:pt x="258" y="385"/>
                </a:lnTo>
                <a:lnTo>
                  <a:pt x="253" y="391"/>
                </a:lnTo>
                <a:lnTo>
                  <a:pt x="250" y="393"/>
                </a:lnTo>
                <a:lnTo>
                  <a:pt x="250" y="394"/>
                </a:lnTo>
                <a:lnTo>
                  <a:pt x="250" y="396"/>
                </a:lnTo>
                <a:lnTo>
                  <a:pt x="250" y="399"/>
                </a:lnTo>
                <a:lnTo>
                  <a:pt x="248" y="403"/>
                </a:lnTo>
                <a:lnTo>
                  <a:pt x="248" y="406"/>
                </a:lnTo>
                <a:lnTo>
                  <a:pt x="250" y="406"/>
                </a:lnTo>
                <a:lnTo>
                  <a:pt x="250" y="406"/>
                </a:lnTo>
                <a:lnTo>
                  <a:pt x="250" y="409"/>
                </a:lnTo>
                <a:lnTo>
                  <a:pt x="248" y="414"/>
                </a:lnTo>
                <a:lnTo>
                  <a:pt x="246" y="419"/>
                </a:lnTo>
                <a:lnTo>
                  <a:pt x="243" y="427"/>
                </a:lnTo>
                <a:lnTo>
                  <a:pt x="216" y="445"/>
                </a:lnTo>
                <a:lnTo>
                  <a:pt x="196" y="459"/>
                </a:lnTo>
                <a:lnTo>
                  <a:pt x="180" y="471"/>
                </a:lnTo>
                <a:lnTo>
                  <a:pt x="170" y="480"/>
                </a:lnTo>
                <a:lnTo>
                  <a:pt x="162" y="487"/>
                </a:lnTo>
                <a:lnTo>
                  <a:pt x="159" y="492"/>
                </a:lnTo>
                <a:lnTo>
                  <a:pt x="152" y="506"/>
                </a:lnTo>
                <a:lnTo>
                  <a:pt x="148" y="526"/>
                </a:lnTo>
                <a:lnTo>
                  <a:pt x="146" y="547"/>
                </a:lnTo>
                <a:lnTo>
                  <a:pt x="144" y="566"/>
                </a:lnTo>
                <a:lnTo>
                  <a:pt x="144" y="584"/>
                </a:lnTo>
                <a:lnTo>
                  <a:pt x="144" y="596"/>
                </a:lnTo>
                <a:lnTo>
                  <a:pt x="144" y="601"/>
                </a:lnTo>
                <a:lnTo>
                  <a:pt x="0" y="599"/>
                </a:lnTo>
                <a:lnTo>
                  <a:pt x="0" y="596"/>
                </a:lnTo>
                <a:lnTo>
                  <a:pt x="3" y="586"/>
                </a:lnTo>
                <a:lnTo>
                  <a:pt x="6" y="573"/>
                </a:lnTo>
                <a:lnTo>
                  <a:pt x="10" y="557"/>
                </a:lnTo>
                <a:lnTo>
                  <a:pt x="15" y="542"/>
                </a:lnTo>
                <a:lnTo>
                  <a:pt x="18" y="531"/>
                </a:lnTo>
                <a:lnTo>
                  <a:pt x="23" y="523"/>
                </a:lnTo>
                <a:lnTo>
                  <a:pt x="31" y="515"/>
                </a:lnTo>
                <a:lnTo>
                  <a:pt x="45" y="503"/>
                </a:lnTo>
                <a:lnTo>
                  <a:pt x="63" y="490"/>
                </a:lnTo>
                <a:lnTo>
                  <a:pt x="88" y="479"/>
                </a:lnTo>
                <a:lnTo>
                  <a:pt x="117" y="472"/>
                </a:lnTo>
                <a:lnTo>
                  <a:pt x="133" y="467"/>
                </a:lnTo>
                <a:lnTo>
                  <a:pt x="146" y="459"/>
                </a:lnTo>
                <a:lnTo>
                  <a:pt x="154" y="450"/>
                </a:lnTo>
                <a:lnTo>
                  <a:pt x="159" y="438"/>
                </a:lnTo>
                <a:lnTo>
                  <a:pt x="161" y="427"/>
                </a:lnTo>
                <a:lnTo>
                  <a:pt x="161" y="419"/>
                </a:lnTo>
                <a:lnTo>
                  <a:pt x="161" y="412"/>
                </a:lnTo>
                <a:lnTo>
                  <a:pt x="162" y="411"/>
                </a:lnTo>
                <a:lnTo>
                  <a:pt x="162" y="409"/>
                </a:lnTo>
                <a:lnTo>
                  <a:pt x="162" y="407"/>
                </a:lnTo>
                <a:lnTo>
                  <a:pt x="162" y="403"/>
                </a:lnTo>
                <a:lnTo>
                  <a:pt x="162" y="398"/>
                </a:lnTo>
                <a:lnTo>
                  <a:pt x="161" y="394"/>
                </a:lnTo>
                <a:lnTo>
                  <a:pt x="161" y="391"/>
                </a:lnTo>
                <a:lnTo>
                  <a:pt x="161" y="390"/>
                </a:lnTo>
                <a:lnTo>
                  <a:pt x="148" y="380"/>
                </a:lnTo>
                <a:lnTo>
                  <a:pt x="136" y="365"/>
                </a:lnTo>
                <a:lnTo>
                  <a:pt x="128" y="352"/>
                </a:lnTo>
                <a:lnTo>
                  <a:pt x="122" y="339"/>
                </a:lnTo>
                <a:lnTo>
                  <a:pt x="118" y="330"/>
                </a:lnTo>
                <a:lnTo>
                  <a:pt x="118" y="326"/>
                </a:lnTo>
                <a:lnTo>
                  <a:pt x="118" y="248"/>
                </a:lnTo>
                <a:lnTo>
                  <a:pt x="118" y="244"/>
                </a:lnTo>
                <a:lnTo>
                  <a:pt x="122" y="236"/>
                </a:lnTo>
                <a:lnTo>
                  <a:pt x="128" y="223"/>
                </a:lnTo>
                <a:lnTo>
                  <a:pt x="136" y="208"/>
                </a:lnTo>
                <a:lnTo>
                  <a:pt x="149" y="195"/>
                </a:lnTo>
                <a:lnTo>
                  <a:pt x="164" y="185"/>
                </a:lnTo>
                <a:lnTo>
                  <a:pt x="183" y="182"/>
                </a:lnTo>
                <a:lnTo>
                  <a:pt x="225" y="161"/>
                </a:lnTo>
                <a:close/>
                <a:moveTo>
                  <a:pt x="438" y="0"/>
                </a:moveTo>
                <a:lnTo>
                  <a:pt x="498" y="29"/>
                </a:lnTo>
                <a:lnTo>
                  <a:pt x="521" y="33"/>
                </a:lnTo>
                <a:lnTo>
                  <a:pt x="538" y="41"/>
                </a:lnTo>
                <a:lnTo>
                  <a:pt x="553" y="54"/>
                </a:lnTo>
                <a:lnTo>
                  <a:pt x="564" y="68"/>
                </a:lnTo>
                <a:lnTo>
                  <a:pt x="572" y="85"/>
                </a:lnTo>
                <a:lnTo>
                  <a:pt x="579" y="99"/>
                </a:lnTo>
                <a:lnTo>
                  <a:pt x="584" y="111"/>
                </a:lnTo>
                <a:lnTo>
                  <a:pt x="585" y="120"/>
                </a:lnTo>
                <a:lnTo>
                  <a:pt x="585" y="124"/>
                </a:lnTo>
                <a:lnTo>
                  <a:pt x="585" y="210"/>
                </a:lnTo>
                <a:lnTo>
                  <a:pt x="585" y="214"/>
                </a:lnTo>
                <a:lnTo>
                  <a:pt x="582" y="224"/>
                </a:lnTo>
                <a:lnTo>
                  <a:pt x="577" y="239"/>
                </a:lnTo>
                <a:lnTo>
                  <a:pt x="569" y="257"/>
                </a:lnTo>
                <a:lnTo>
                  <a:pt x="558" y="274"/>
                </a:lnTo>
                <a:lnTo>
                  <a:pt x="545" y="291"/>
                </a:lnTo>
                <a:lnTo>
                  <a:pt x="527" y="304"/>
                </a:lnTo>
                <a:lnTo>
                  <a:pt x="527" y="304"/>
                </a:lnTo>
                <a:lnTo>
                  <a:pt x="527" y="307"/>
                </a:lnTo>
                <a:lnTo>
                  <a:pt x="525" y="310"/>
                </a:lnTo>
                <a:lnTo>
                  <a:pt x="525" y="315"/>
                </a:lnTo>
                <a:lnTo>
                  <a:pt x="525" y="318"/>
                </a:lnTo>
                <a:lnTo>
                  <a:pt x="525" y="320"/>
                </a:lnTo>
                <a:lnTo>
                  <a:pt x="527" y="321"/>
                </a:lnTo>
                <a:lnTo>
                  <a:pt x="527" y="323"/>
                </a:lnTo>
                <a:lnTo>
                  <a:pt x="527" y="331"/>
                </a:lnTo>
                <a:lnTo>
                  <a:pt x="529" y="343"/>
                </a:lnTo>
                <a:lnTo>
                  <a:pt x="530" y="357"/>
                </a:lnTo>
                <a:lnTo>
                  <a:pt x="535" y="372"/>
                </a:lnTo>
                <a:lnTo>
                  <a:pt x="542" y="388"/>
                </a:lnTo>
                <a:lnTo>
                  <a:pt x="555" y="401"/>
                </a:lnTo>
                <a:lnTo>
                  <a:pt x="571" y="411"/>
                </a:lnTo>
                <a:lnTo>
                  <a:pt x="594" y="417"/>
                </a:lnTo>
                <a:lnTo>
                  <a:pt x="629" y="425"/>
                </a:lnTo>
                <a:lnTo>
                  <a:pt x="662" y="438"/>
                </a:lnTo>
                <a:lnTo>
                  <a:pt x="689" y="453"/>
                </a:lnTo>
                <a:lnTo>
                  <a:pt x="712" y="467"/>
                </a:lnTo>
                <a:lnTo>
                  <a:pt x="730" y="480"/>
                </a:lnTo>
                <a:lnTo>
                  <a:pt x="741" y="490"/>
                </a:lnTo>
                <a:lnTo>
                  <a:pt x="746" y="500"/>
                </a:lnTo>
                <a:lnTo>
                  <a:pt x="751" y="518"/>
                </a:lnTo>
                <a:lnTo>
                  <a:pt x="756" y="539"/>
                </a:lnTo>
                <a:lnTo>
                  <a:pt x="759" y="562"/>
                </a:lnTo>
                <a:lnTo>
                  <a:pt x="761" y="581"/>
                </a:lnTo>
                <a:lnTo>
                  <a:pt x="762" y="596"/>
                </a:lnTo>
                <a:lnTo>
                  <a:pt x="762" y="601"/>
                </a:lnTo>
                <a:lnTo>
                  <a:pt x="177" y="601"/>
                </a:lnTo>
                <a:lnTo>
                  <a:pt x="177" y="596"/>
                </a:lnTo>
                <a:lnTo>
                  <a:pt x="177" y="584"/>
                </a:lnTo>
                <a:lnTo>
                  <a:pt x="177" y="566"/>
                </a:lnTo>
                <a:lnTo>
                  <a:pt x="178" y="547"/>
                </a:lnTo>
                <a:lnTo>
                  <a:pt x="182" y="526"/>
                </a:lnTo>
                <a:lnTo>
                  <a:pt x="188" y="506"/>
                </a:lnTo>
                <a:lnTo>
                  <a:pt x="196" y="490"/>
                </a:lnTo>
                <a:lnTo>
                  <a:pt x="206" y="482"/>
                </a:lnTo>
                <a:lnTo>
                  <a:pt x="221" y="471"/>
                </a:lnTo>
                <a:lnTo>
                  <a:pt x="238" y="459"/>
                </a:lnTo>
                <a:lnTo>
                  <a:pt x="263" y="446"/>
                </a:lnTo>
                <a:lnTo>
                  <a:pt x="289" y="435"/>
                </a:lnTo>
                <a:lnTo>
                  <a:pt x="318" y="424"/>
                </a:lnTo>
                <a:lnTo>
                  <a:pt x="350" y="417"/>
                </a:lnTo>
                <a:lnTo>
                  <a:pt x="373" y="411"/>
                </a:lnTo>
                <a:lnTo>
                  <a:pt x="389" y="401"/>
                </a:lnTo>
                <a:lnTo>
                  <a:pt x="399" y="388"/>
                </a:lnTo>
                <a:lnTo>
                  <a:pt x="407" y="373"/>
                </a:lnTo>
                <a:lnTo>
                  <a:pt x="410" y="359"/>
                </a:lnTo>
                <a:lnTo>
                  <a:pt x="412" y="344"/>
                </a:lnTo>
                <a:lnTo>
                  <a:pt x="412" y="333"/>
                </a:lnTo>
                <a:lnTo>
                  <a:pt x="410" y="325"/>
                </a:lnTo>
                <a:lnTo>
                  <a:pt x="410" y="323"/>
                </a:lnTo>
                <a:lnTo>
                  <a:pt x="412" y="321"/>
                </a:lnTo>
                <a:lnTo>
                  <a:pt x="412" y="320"/>
                </a:lnTo>
                <a:lnTo>
                  <a:pt x="412" y="317"/>
                </a:lnTo>
                <a:lnTo>
                  <a:pt x="412" y="312"/>
                </a:lnTo>
                <a:lnTo>
                  <a:pt x="410" y="309"/>
                </a:lnTo>
                <a:lnTo>
                  <a:pt x="410" y="305"/>
                </a:lnTo>
                <a:lnTo>
                  <a:pt x="410" y="305"/>
                </a:lnTo>
                <a:lnTo>
                  <a:pt x="409" y="302"/>
                </a:lnTo>
                <a:lnTo>
                  <a:pt x="402" y="296"/>
                </a:lnTo>
                <a:lnTo>
                  <a:pt x="392" y="286"/>
                </a:lnTo>
                <a:lnTo>
                  <a:pt x="381" y="271"/>
                </a:lnTo>
                <a:lnTo>
                  <a:pt x="371" y="257"/>
                </a:lnTo>
                <a:lnTo>
                  <a:pt x="362" y="239"/>
                </a:lnTo>
                <a:lnTo>
                  <a:pt x="355" y="221"/>
                </a:lnTo>
                <a:lnTo>
                  <a:pt x="354" y="203"/>
                </a:lnTo>
                <a:lnTo>
                  <a:pt x="354" y="171"/>
                </a:lnTo>
                <a:lnTo>
                  <a:pt x="354" y="145"/>
                </a:lnTo>
                <a:lnTo>
                  <a:pt x="354" y="128"/>
                </a:lnTo>
                <a:lnTo>
                  <a:pt x="354" y="124"/>
                </a:lnTo>
                <a:lnTo>
                  <a:pt x="354" y="120"/>
                </a:lnTo>
                <a:lnTo>
                  <a:pt x="355" y="111"/>
                </a:lnTo>
                <a:lnTo>
                  <a:pt x="357" y="96"/>
                </a:lnTo>
                <a:lnTo>
                  <a:pt x="360" y="80"/>
                </a:lnTo>
                <a:lnTo>
                  <a:pt x="366" y="62"/>
                </a:lnTo>
                <a:lnTo>
                  <a:pt x="375" y="44"/>
                </a:lnTo>
                <a:lnTo>
                  <a:pt x="386" y="26"/>
                </a:lnTo>
                <a:lnTo>
                  <a:pt x="399" y="13"/>
                </a:lnTo>
                <a:lnTo>
                  <a:pt x="417" y="4"/>
                </a:lnTo>
                <a:lnTo>
                  <a:pt x="43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8" name="Freeform 19">
            <a:extLst>
              <a:ext uri="{FF2B5EF4-FFF2-40B4-BE49-F238E27FC236}">
                <a16:creationId xmlns:a16="http://schemas.microsoft.com/office/drawing/2014/main" id="{9EB0151D-9D5F-634E-8AD0-BF9D1AAB63CC}"/>
              </a:ext>
            </a:extLst>
          </p:cNvPr>
          <p:cNvSpPr>
            <a:spLocks noChangeAspect="1" noEditPoints="1"/>
          </p:cNvSpPr>
          <p:nvPr/>
        </p:nvSpPr>
        <p:spPr bwMode="auto">
          <a:xfrm>
            <a:off x="6129505" y="2924944"/>
            <a:ext cx="947731" cy="1080000"/>
          </a:xfrm>
          <a:custGeom>
            <a:avLst/>
            <a:gdLst>
              <a:gd name="T0" fmla="*/ 433 w 824"/>
              <a:gd name="T1" fmla="*/ 939 h 939"/>
              <a:gd name="T2" fmla="*/ 370 w 824"/>
              <a:gd name="T3" fmla="*/ 0 h 939"/>
              <a:gd name="T4" fmla="*/ 498 w 824"/>
              <a:gd name="T5" fmla="*/ 40 h 939"/>
              <a:gd name="T6" fmla="*/ 538 w 824"/>
              <a:gd name="T7" fmla="*/ 84 h 939"/>
              <a:gd name="T8" fmla="*/ 555 w 824"/>
              <a:gd name="T9" fmla="*/ 134 h 939"/>
              <a:gd name="T10" fmla="*/ 558 w 824"/>
              <a:gd name="T11" fmla="*/ 159 h 939"/>
              <a:gd name="T12" fmla="*/ 556 w 824"/>
              <a:gd name="T13" fmla="*/ 293 h 939"/>
              <a:gd name="T14" fmla="*/ 543 w 824"/>
              <a:gd name="T15" fmla="*/ 350 h 939"/>
              <a:gd name="T16" fmla="*/ 498 w 824"/>
              <a:gd name="T17" fmla="*/ 405 h 939"/>
              <a:gd name="T18" fmla="*/ 496 w 824"/>
              <a:gd name="T19" fmla="*/ 412 h 939"/>
              <a:gd name="T20" fmla="*/ 496 w 824"/>
              <a:gd name="T21" fmla="*/ 425 h 939"/>
              <a:gd name="T22" fmla="*/ 498 w 824"/>
              <a:gd name="T23" fmla="*/ 430 h 939"/>
              <a:gd name="T24" fmla="*/ 498 w 824"/>
              <a:gd name="T25" fmla="*/ 452 h 939"/>
              <a:gd name="T26" fmla="*/ 504 w 824"/>
              <a:gd name="T27" fmla="*/ 501 h 939"/>
              <a:gd name="T28" fmla="*/ 538 w 824"/>
              <a:gd name="T29" fmla="*/ 550 h 939"/>
              <a:gd name="T30" fmla="*/ 628 w 824"/>
              <a:gd name="T31" fmla="*/ 577 h 939"/>
              <a:gd name="T32" fmla="*/ 735 w 824"/>
              <a:gd name="T33" fmla="*/ 624 h 939"/>
              <a:gd name="T34" fmla="*/ 790 w 824"/>
              <a:gd name="T35" fmla="*/ 668 h 939"/>
              <a:gd name="T36" fmla="*/ 806 w 824"/>
              <a:gd name="T37" fmla="*/ 715 h 939"/>
              <a:gd name="T38" fmla="*/ 817 w 824"/>
              <a:gd name="T39" fmla="*/ 791 h 939"/>
              <a:gd name="T40" fmla="*/ 822 w 824"/>
              <a:gd name="T41" fmla="*/ 845 h 939"/>
              <a:gd name="T42" fmla="*/ 504 w 824"/>
              <a:gd name="T43" fmla="*/ 765 h 939"/>
              <a:gd name="T44" fmla="*/ 436 w 824"/>
              <a:gd name="T45" fmla="*/ 584 h 939"/>
              <a:gd name="T46" fmla="*/ 396 w 824"/>
              <a:gd name="T47" fmla="*/ 589 h 939"/>
              <a:gd name="T48" fmla="*/ 384 w 824"/>
              <a:gd name="T49" fmla="*/ 580 h 939"/>
              <a:gd name="T50" fmla="*/ 381 w 824"/>
              <a:gd name="T51" fmla="*/ 571 h 939"/>
              <a:gd name="T52" fmla="*/ 381 w 824"/>
              <a:gd name="T53" fmla="*/ 561 h 939"/>
              <a:gd name="T54" fmla="*/ 345 w 824"/>
              <a:gd name="T55" fmla="*/ 765 h 939"/>
              <a:gd name="T56" fmla="*/ 0 w 824"/>
              <a:gd name="T57" fmla="*/ 845 h 939"/>
              <a:gd name="T58" fmla="*/ 3 w 824"/>
              <a:gd name="T59" fmla="*/ 788 h 939"/>
              <a:gd name="T60" fmla="*/ 15 w 824"/>
              <a:gd name="T61" fmla="*/ 709 h 939"/>
              <a:gd name="T62" fmla="*/ 44 w 824"/>
              <a:gd name="T63" fmla="*/ 658 h 939"/>
              <a:gd name="T64" fmla="*/ 109 w 824"/>
              <a:gd name="T65" fmla="*/ 616 h 939"/>
              <a:gd name="T66" fmla="*/ 209 w 824"/>
              <a:gd name="T67" fmla="*/ 576 h 939"/>
              <a:gd name="T68" fmla="*/ 292 w 824"/>
              <a:gd name="T69" fmla="*/ 550 h 939"/>
              <a:gd name="T70" fmla="*/ 321 w 824"/>
              <a:gd name="T71" fmla="*/ 503 h 939"/>
              <a:gd name="T72" fmla="*/ 324 w 824"/>
              <a:gd name="T73" fmla="*/ 456 h 939"/>
              <a:gd name="T74" fmla="*/ 321 w 824"/>
              <a:gd name="T75" fmla="*/ 436 h 939"/>
              <a:gd name="T76" fmla="*/ 323 w 824"/>
              <a:gd name="T77" fmla="*/ 430 h 939"/>
              <a:gd name="T78" fmla="*/ 321 w 824"/>
              <a:gd name="T79" fmla="*/ 417 h 939"/>
              <a:gd name="T80" fmla="*/ 321 w 824"/>
              <a:gd name="T81" fmla="*/ 410 h 939"/>
              <a:gd name="T82" fmla="*/ 303 w 824"/>
              <a:gd name="T83" fmla="*/ 383 h 939"/>
              <a:gd name="T84" fmla="*/ 272 w 824"/>
              <a:gd name="T85" fmla="*/ 319 h 939"/>
              <a:gd name="T86" fmla="*/ 264 w 824"/>
              <a:gd name="T87" fmla="*/ 232 h 939"/>
              <a:gd name="T88" fmla="*/ 264 w 824"/>
              <a:gd name="T89" fmla="*/ 164 h 939"/>
              <a:gd name="T90" fmla="*/ 264 w 824"/>
              <a:gd name="T91" fmla="*/ 146 h 939"/>
              <a:gd name="T92" fmla="*/ 271 w 824"/>
              <a:gd name="T93" fmla="*/ 99 h 939"/>
              <a:gd name="T94" fmla="*/ 294 w 824"/>
              <a:gd name="T95" fmla="*/ 40 h 939"/>
              <a:gd name="T96" fmla="*/ 344 w 824"/>
              <a:gd name="T97" fmla="*/ 3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24" h="939">
                <a:moveTo>
                  <a:pt x="378" y="850"/>
                </a:moveTo>
                <a:lnTo>
                  <a:pt x="469" y="850"/>
                </a:lnTo>
                <a:lnTo>
                  <a:pt x="433" y="939"/>
                </a:lnTo>
                <a:lnTo>
                  <a:pt x="410" y="939"/>
                </a:lnTo>
                <a:lnTo>
                  <a:pt x="378" y="850"/>
                </a:lnTo>
                <a:close/>
                <a:moveTo>
                  <a:pt x="370" y="0"/>
                </a:moveTo>
                <a:lnTo>
                  <a:pt x="452" y="29"/>
                </a:lnTo>
                <a:lnTo>
                  <a:pt x="478" y="32"/>
                </a:lnTo>
                <a:lnTo>
                  <a:pt x="498" y="40"/>
                </a:lnTo>
                <a:lnTo>
                  <a:pt x="514" y="52"/>
                </a:lnTo>
                <a:lnTo>
                  <a:pt x="527" y="68"/>
                </a:lnTo>
                <a:lnTo>
                  <a:pt x="538" y="84"/>
                </a:lnTo>
                <a:lnTo>
                  <a:pt x="545" y="102"/>
                </a:lnTo>
                <a:lnTo>
                  <a:pt x="551" y="120"/>
                </a:lnTo>
                <a:lnTo>
                  <a:pt x="555" y="134"/>
                </a:lnTo>
                <a:lnTo>
                  <a:pt x="556" y="147"/>
                </a:lnTo>
                <a:lnTo>
                  <a:pt x="558" y="155"/>
                </a:lnTo>
                <a:lnTo>
                  <a:pt x="558" y="159"/>
                </a:lnTo>
                <a:lnTo>
                  <a:pt x="558" y="279"/>
                </a:lnTo>
                <a:lnTo>
                  <a:pt x="558" y="284"/>
                </a:lnTo>
                <a:lnTo>
                  <a:pt x="556" y="293"/>
                </a:lnTo>
                <a:lnTo>
                  <a:pt x="555" y="310"/>
                </a:lnTo>
                <a:lnTo>
                  <a:pt x="551" y="329"/>
                </a:lnTo>
                <a:lnTo>
                  <a:pt x="543" y="350"/>
                </a:lnTo>
                <a:lnTo>
                  <a:pt x="534" y="371"/>
                </a:lnTo>
                <a:lnTo>
                  <a:pt x="517" y="389"/>
                </a:lnTo>
                <a:lnTo>
                  <a:pt x="498" y="405"/>
                </a:lnTo>
                <a:lnTo>
                  <a:pt x="498" y="405"/>
                </a:lnTo>
                <a:lnTo>
                  <a:pt x="498" y="409"/>
                </a:lnTo>
                <a:lnTo>
                  <a:pt x="496" y="412"/>
                </a:lnTo>
                <a:lnTo>
                  <a:pt x="496" y="417"/>
                </a:lnTo>
                <a:lnTo>
                  <a:pt x="496" y="420"/>
                </a:lnTo>
                <a:lnTo>
                  <a:pt x="496" y="425"/>
                </a:lnTo>
                <a:lnTo>
                  <a:pt x="496" y="428"/>
                </a:lnTo>
                <a:lnTo>
                  <a:pt x="496" y="430"/>
                </a:lnTo>
                <a:lnTo>
                  <a:pt x="498" y="430"/>
                </a:lnTo>
                <a:lnTo>
                  <a:pt x="498" y="433"/>
                </a:lnTo>
                <a:lnTo>
                  <a:pt x="498" y="439"/>
                </a:lnTo>
                <a:lnTo>
                  <a:pt x="498" y="452"/>
                </a:lnTo>
                <a:lnTo>
                  <a:pt x="498" y="467"/>
                </a:lnTo>
                <a:lnTo>
                  <a:pt x="501" y="483"/>
                </a:lnTo>
                <a:lnTo>
                  <a:pt x="504" y="501"/>
                </a:lnTo>
                <a:lnTo>
                  <a:pt x="512" y="519"/>
                </a:lnTo>
                <a:lnTo>
                  <a:pt x="524" y="535"/>
                </a:lnTo>
                <a:lnTo>
                  <a:pt x="538" y="550"/>
                </a:lnTo>
                <a:lnTo>
                  <a:pt x="560" y="561"/>
                </a:lnTo>
                <a:lnTo>
                  <a:pt x="584" y="568"/>
                </a:lnTo>
                <a:lnTo>
                  <a:pt x="628" y="577"/>
                </a:lnTo>
                <a:lnTo>
                  <a:pt x="668" y="590"/>
                </a:lnTo>
                <a:lnTo>
                  <a:pt x="704" y="606"/>
                </a:lnTo>
                <a:lnTo>
                  <a:pt x="735" y="624"/>
                </a:lnTo>
                <a:lnTo>
                  <a:pt x="759" y="642"/>
                </a:lnTo>
                <a:lnTo>
                  <a:pt x="777" y="657"/>
                </a:lnTo>
                <a:lnTo>
                  <a:pt x="790" y="668"/>
                </a:lnTo>
                <a:lnTo>
                  <a:pt x="795" y="678"/>
                </a:lnTo>
                <a:lnTo>
                  <a:pt x="801" y="694"/>
                </a:lnTo>
                <a:lnTo>
                  <a:pt x="806" y="715"/>
                </a:lnTo>
                <a:lnTo>
                  <a:pt x="809" y="739"/>
                </a:lnTo>
                <a:lnTo>
                  <a:pt x="814" y="765"/>
                </a:lnTo>
                <a:lnTo>
                  <a:pt x="817" y="791"/>
                </a:lnTo>
                <a:lnTo>
                  <a:pt x="819" y="814"/>
                </a:lnTo>
                <a:lnTo>
                  <a:pt x="822" y="834"/>
                </a:lnTo>
                <a:lnTo>
                  <a:pt x="822" y="845"/>
                </a:lnTo>
                <a:lnTo>
                  <a:pt x="824" y="850"/>
                </a:lnTo>
                <a:lnTo>
                  <a:pt x="469" y="850"/>
                </a:lnTo>
                <a:lnTo>
                  <a:pt x="504" y="765"/>
                </a:lnTo>
                <a:lnTo>
                  <a:pt x="454" y="556"/>
                </a:lnTo>
                <a:lnTo>
                  <a:pt x="443" y="572"/>
                </a:lnTo>
                <a:lnTo>
                  <a:pt x="436" y="584"/>
                </a:lnTo>
                <a:lnTo>
                  <a:pt x="435" y="589"/>
                </a:lnTo>
                <a:lnTo>
                  <a:pt x="404" y="589"/>
                </a:lnTo>
                <a:lnTo>
                  <a:pt x="396" y="589"/>
                </a:lnTo>
                <a:lnTo>
                  <a:pt x="391" y="587"/>
                </a:lnTo>
                <a:lnTo>
                  <a:pt x="388" y="584"/>
                </a:lnTo>
                <a:lnTo>
                  <a:pt x="384" y="580"/>
                </a:lnTo>
                <a:lnTo>
                  <a:pt x="383" y="577"/>
                </a:lnTo>
                <a:lnTo>
                  <a:pt x="381" y="574"/>
                </a:lnTo>
                <a:lnTo>
                  <a:pt x="381" y="571"/>
                </a:lnTo>
                <a:lnTo>
                  <a:pt x="381" y="568"/>
                </a:lnTo>
                <a:lnTo>
                  <a:pt x="381" y="564"/>
                </a:lnTo>
                <a:lnTo>
                  <a:pt x="381" y="561"/>
                </a:lnTo>
                <a:lnTo>
                  <a:pt x="381" y="563"/>
                </a:lnTo>
                <a:lnTo>
                  <a:pt x="381" y="564"/>
                </a:lnTo>
                <a:lnTo>
                  <a:pt x="345" y="765"/>
                </a:lnTo>
                <a:lnTo>
                  <a:pt x="378" y="850"/>
                </a:lnTo>
                <a:lnTo>
                  <a:pt x="0" y="850"/>
                </a:lnTo>
                <a:lnTo>
                  <a:pt x="0" y="845"/>
                </a:lnTo>
                <a:lnTo>
                  <a:pt x="0" y="832"/>
                </a:lnTo>
                <a:lnTo>
                  <a:pt x="2" y="812"/>
                </a:lnTo>
                <a:lnTo>
                  <a:pt x="3" y="788"/>
                </a:lnTo>
                <a:lnTo>
                  <a:pt x="5" y="762"/>
                </a:lnTo>
                <a:lnTo>
                  <a:pt x="10" y="735"/>
                </a:lnTo>
                <a:lnTo>
                  <a:pt x="15" y="709"/>
                </a:lnTo>
                <a:lnTo>
                  <a:pt x="23" y="686"/>
                </a:lnTo>
                <a:lnTo>
                  <a:pt x="34" y="668"/>
                </a:lnTo>
                <a:lnTo>
                  <a:pt x="44" y="658"/>
                </a:lnTo>
                <a:lnTo>
                  <a:pt x="60" y="645"/>
                </a:lnTo>
                <a:lnTo>
                  <a:pt x="83" y="631"/>
                </a:lnTo>
                <a:lnTo>
                  <a:pt x="109" y="616"/>
                </a:lnTo>
                <a:lnTo>
                  <a:pt x="138" y="602"/>
                </a:lnTo>
                <a:lnTo>
                  <a:pt x="172" y="587"/>
                </a:lnTo>
                <a:lnTo>
                  <a:pt x="209" y="576"/>
                </a:lnTo>
                <a:lnTo>
                  <a:pt x="248" y="568"/>
                </a:lnTo>
                <a:lnTo>
                  <a:pt x="272" y="561"/>
                </a:lnTo>
                <a:lnTo>
                  <a:pt x="292" y="550"/>
                </a:lnTo>
                <a:lnTo>
                  <a:pt x="307" y="537"/>
                </a:lnTo>
                <a:lnTo>
                  <a:pt x="316" y="520"/>
                </a:lnTo>
                <a:lnTo>
                  <a:pt x="321" y="503"/>
                </a:lnTo>
                <a:lnTo>
                  <a:pt x="324" y="486"/>
                </a:lnTo>
                <a:lnTo>
                  <a:pt x="324" y="470"/>
                </a:lnTo>
                <a:lnTo>
                  <a:pt x="324" y="456"/>
                </a:lnTo>
                <a:lnTo>
                  <a:pt x="323" y="446"/>
                </a:lnTo>
                <a:lnTo>
                  <a:pt x="321" y="438"/>
                </a:lnTo>
                <a:lnTo>
                  <a:pt x="321" y="436"/>
                </a:lnTo>
                <a:lnTo>
                  <a:pt x="323" y="434"/>
                </a:lnTo>
                <a:lnTo>
                  <a:pt x="323" y="433"/>
                </a:lnTo>
                <a:lnTo>
                  <a:pt x="323" y="430"/>
                </a:lnTo>
                <a:lnTo>
                  <a:pt x="323" y="426"/>
                </a:lnTo>
                <a:lnTo>
                  <a:pt x="323" y="422"/>
                </a:lnTo>
                <a:lnTo>
                  <a:pt x="321" y="417"/>
                </a:lnTo>
                <a:lnTo>
                  <a:pt x="321" y="413"/>
                </a:lnTo>
                <a:lnTo>
                  <a:pt x="321" y="412"/>
                </a:lnTo>
                <a:lnTo>
                  <a:pt x="321" y="410"/>
                </a:lnTo>
                <a:lnTo>
                  <a:pt x="318" y="407"/>
                </a:lnTo>
                <a:lnTo>
                  <a:pt x="311" y="397"/>
                </a:lnTo>
                <a:lnTo>
                  <a:pt x="303" y="383"/>
                </a:lnTo>
                <a:lnTo>
                  <a:pt x="292" y="365"/>
                </a:lnTo>
                <a:lnTo>
                  <a:pt x="282" y="344"/>
                </a:lnTo>
                <a:lnTo>
                  <a:pt x="272" y="319"/>
                </a:lnTo>
                <a:lnTo>
                  <a:pt x="266" y="295"/>
                </a:lnTo>
                <a:lnTo>
                  <a:pt x="264" y="269"/>
                </a:lnTo>
                <a:lnTo>
                  <a:pt x="264" y="232"/>
                </a:lnTo>
                <a:lnTo>
                  <a:pt x="264" y="201"/>
                </a:lnTo>
                <a:lnTo>
                  <a:pt x="264" y="178"/>
                </a:lnTo>
                <a:lnTo>
                  <a:pt x="264" y="164"/>
                </a:lnTo>
                <a:lnTo>
                  <a:pt x="264" y="159"/>
                </a:lnTo>
                <a:lnTo>
                  <a:pt x="264" y="155"/>
                </a:lnTo>
                <a:lnTo>
                  <a:pt x="264" y="146"/>
                </a:lnTo>
                <a:lnTo>
                  <a:pt x="266" y="133"/>
                </a:lnTo>
                <a:lnTo>
                  <a:pt x="268" y="117"/>
                </a:lnTo>
                <a:lnTo>
                  <a:pt x="271" y="99"/>
                </a:lnTo>
                <a:lnTo>
                  <a:pt x="276" y="79"/>
                </a:lnTo>
                <a:lnTo>
                  <a:pt x="284" y="60"/>
                </a:lnTo>
                <a:lnTo>
                  <a:pt x="294" y="40"/>
                </a:lnTo>
                <a:lnTo>
                  <a:pt x="307" y="24"/>
                </a:lnTo>
                <a:lnTo>
                  <a:pt x="324" y="11"/>
                </a:lnTo>
                <a:lnTo>
                  <a:pt x="344" y="3"/>
                </a:lnTo>
                <a:lnTo>
                  <a:pt x="37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5" name="AutoShape 3">
            <a:extLst>
              <a:ext uri="{FF2B5EF4-FFF2-40B4-BE49-F238E27FC236}">
                <a16:creationId xmlns:a16="http://schemas.microsoft.com/office/drawing/2014/main" id="{C1C07104-1476-3E48-8CAC-1AE7D0E4880C}"/>
              </a:ext>
            </a:extLst>
          </p:cNvPr>
          <p:cNvSpPr>
            <a:spLocks noChangeArrowheads="1"/>
          </p:cNvSpPr>
          <p:nvPr/>
        </p:nvSpPr>
        <p:spPr bwMode="auto">
          <a:xfrm>
            <a:off x="812540" y="2434709"/>
            <a:ext cx="1655764" cy="16619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ctr">
              <a:lnSpc>
                <a:spcPct val="120000"/>
              </a:lnSpc>
            </a:pPr>
            <a:r>
              <a:rPr lang="en-US" altLang="ja-JP" sz="900" dirty="0">
                <a:solidFill>
                  <a:schemeClr val="tx2"/>
                </a:solidFill>
                <a:latin typeface="Verdana" pitchFamily="34" charset="0"/>
                <a:ea typeface="Verdana" pitchFamily="34" charset="0"/>
                <a:cs typeface="Verdana" pitchFamily="34" charset="0"/>
              </a:rPr>
              <a:t>User</a:t>
            </a:r>
          </a:p>
        </p:txBody>
      </p:sp>
      <p:sp>
        <p:nvSpPr>
          <p:cNvPr id="26" name="AutoShape 3">
            <a:extLst>
              <a:ext uri="{FF2B5EF4-FFF2-40B4-BE49-F238E27FC236}">
                <a16:creationId xmlns:a16="http://schemas.microsoft.com/office/drawing/2014/main" id="{DA561282-6414-D446-9B23-B4B8A041F2AB}"/>
              </a:ext>
            </a:extLst>
          </p:cNvPr>
          <p:cNvSpPr>
            <a:spLocks noChangeArrowheads="1"/>
          </p:cNvSpPr>
          <p:nvPr/>
        </p:nvSpPr>
        <p:spPr bwMode="auto">
          <a:xfrm>
            <a:off x="2468884" y="2434709"/>
            <a:ext cx="1655764" cy="16619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ctr">
              <a:lnSpc>
                <a:spcPct val="120000"/>
              </a:lnSpc>
            </a:pPr>
            <a:r>
              <a:rPr lang="en-US" altLang="ja-JP" sz="900" dirty="0">
                <a:solidFill>
                  <a:schemeClr val="tx2"/>
                </a:solidFill>
                <a:latin typeface="Verdana" pitchFamily="34" charset="0"/>
                <a:ea typeface="Verdana" pitchFamily="34" charset="0"/>
                <a:cs typeface="Verdana" pitchFamily="34" charset="0"/>
              </a:rPr>
              <a:t>Users</a:t>
            </a:r>
          </a:p>
        </p:txBody>
      </p:sp>
      <p:sp>
        <p:nvSpPr>
          <p:cNvPr id="27" name="AutoShape 3">
            <a:extLst>
              <a:ext uri="{FF2B5EF4-FFF2-40B4-BE49-F238E27FC236}">
                <a16:creationId xmlns:a16="http://schemas.microsoft.com/office/drawing/2014/main" id="{628E3EAC-92A4-1849-8513-AEE8C70807FE}"/>
              </a:ext>
            </a:extLst>
          </p:cNvPr>
          <p:cNvSpPr>
            <a:spLocks noChangeArrowheads="1"/>
          </p:cNvSpPr>
          <p:nvPr/>
        </p:nvSpPr>
        <p:spPr bwMode="auto">
          <a:xfrm>
            <a:off x="4125651" y="2434709"/>
            <a:ext cx="1655764" cy="16619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ctr">
              <a:lnSpc>
                <a:spcPct val="120000"/>
              </a:lnSpc>
            </a:pPr>
            <a:r>
              <a:rPr lang="en-US" altLang="ja-JP" sz="900" dirty="0">
                <a:solidFill>
                  <a:schemeClr val="tx2"/>
                </a:solidFill>
                <a:latin typeface="Verdana" pitchFamily="34" charset="0"/>
                <a:ea typeface="Verdana" pitchFamily="34" charset="0"/>
                <a:cs typeface="Verdana" pitchFamily="34" charset="0"/>
              </a:rPr>
              <a:t>Group</a:t>
            </a:r>
          </a:p>
        </p:txBody>
      </p:sp>
      <p:sp>
        <p:nvSpPr>
          <p:cNvPr id="28" name="AutoShape 3">
            <a:extLst>
              <a:ext uri="{FF2B5EF4-FFF2-40B4-BE49-F238E27FC236}">
                <a16:creationId xmlns:a16="http://schemas.microsoft.com/office/drawing/2014/main" id="{1A5580BF-66E1-2F4C-841A-FDAF5B752881}"/>
              </a:ext>
            </a:extLst>
          </p:cNvPr>
          <p:cNvSpPr>
            <a:spLocks noChangeArrowheads="1"/>
          </p:cNvSpPr>
          <p:nvPr/>
        </p:nvSpPr>
        <p:spPr bwMode="auto">
          <a:xfrm>
            <a:off x="5776664" y="2434709"/>
            <a:ext cx="1655764" cy="16619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ctr">
              <a:lnSpc>
                <a:spcPct val="120000"/>
              </a:lnSpc>
            </a:pPr>
            <a:r>
              <a:rPr lang="en-US" altLang="ja-JP" sz="900" dirty="0">
                <a:solidFill>
                  <a:schemeClr val="tx2"/>
                </a:solidFill>
                <a:latin typeface="Verdana" pitchFamily="34" charset="0"/>
                <a:ea typeface="Verdana" pitchFamily="34" charset="0"/>
                <a:cs typeface="Verdana" pitchFamily="34" charset="0"/>
              </a:rPr>
              <a:t>Admin User</a:t>
            </a:r>
          </a:p>
        </p:txBody>
      </p:sp>
      <p:sp>
        <p:nvSpPr>
          <p:cNvPr id="30" name="AutoShape 3">
            <a:extLst>
              <a:ext uri="{FF2B5EF4-FFF2-40B4-BE49-F238E27FC236}">
                <a16:creationId xmlns:a16="http://schemas.microsoft.com/office/drawing/2014/main" id="{AC0427EE-A30B-174D-820F-934E09FC39E9}"/>
              </a:ext>
            </a:extLst>
          </p:cNvPr>
          <p:cNvSpPr>
            <a:spLocks noChangeArrowheads="1"/>
          </p:cNvSpPr>
          <p:nvPr/>
        </p:nvSpPr>
        <p:spPr bwMode="auto">
          <a:xfrm>
            <a:off x="812540" y="4090893"/>
            <a:ext cx="1655764" cy="16619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ctr">
              <a:lnSpc>
                <a:spcPct val="120000"/>
              </a:lnSpc>
            </a:pPr>
            <a:r>
              <a:rPr lang="en-US" altLang="ja-JP" sz="900" dirty="0">
                <a:solidFill>
                  <a:schemeClr val="tx2"/>
                </a:solidFill>
                <a:latin typeface="Verdana" pitchFamily="34" charset="0"/>
                <a:ea typeface="Verdana" pitchFamily="34" charset="0"/>
                <a:cs typeface="Verdana" pitchFamily="34" charset="0"/>
              </a:rPr>
              <a:t>User 2</a:t>
            </a:r>
          </a:p>
        </p:txBody>
      </p:sp>
      <p:sp>
        <p:nvSpPr>
          <p:cNvPr id="31" name="AutoShape 3">
            <a:extLst>
              <a:ext uri="{FF2B5EF4-FFF2-40B4-BE49-F238E27FC236}">
                <a16:creationId xmlns:a16="http://schemas.microsoft.com/office/drawing/2014/main" id="{BD89DA88-5244-4846-BC42-145B52E00533}"/>
              </a:ext>
            </a:extLst>
          </p:cNvPr>
          <p:cNvSpPr>
            <a:spLocks noChangeArrowheads="1"/>
          </p:cNvSpPr>
          <p:nvPr/>
        </p:nvSpPr>
        <p:spPr bwMode="auto">
          <a:xfrm>
            <a:off x="2468884" y="4090893"/>
            <a:ext cx="1655764" cy="16619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ctr">
              <a:lnSpc>
                <a:spcPct val="120000"/>
              </a:lnSpc>
            </a:pPr>
            <a:r>
              <a:rPr lang="en-US" altLang="ja-JP" sz="900" dirty="0">
                <a:solidFill>
                  <a:schemeClr val="tx2"/>
                </a:solidFill>
                <a:latin typeface="Verdana" pitchFamily="34" charset="0"/>
                <a:ea typeface="Verdana" pitchFamily="34" charset="0"/>
                <a:cs typeface="Verdana" pitchFamily="34" charset="0"/>
              </a:rPr>
              <a:t>Users 2</a:t>
            </a:r>
          </a:p>
        </p:txBody>
      </p:sp>
      <p:sp>
        <p:nvSpPr>
          <p:cNvPr id="32" name="AutoShape 3">
            <a:extLst>
              <a:ext uri="{FF2B5EF4-FFF2-40B4-BE49-F238E27FC236}">
                <a16:creationId xmlns:a16="http://schemas.microsoft.com/office/drawing/2014/main" id="{7FC2AE57-62C8-3549-B006-23401B8545AA}"/>
              </a:ext>
            </a:extLst>
          </p:cNvPr>
          <p:cNvSpPr>
            <a:spLocks noChangeArrowheads="1"/>
          </p:cNvSpPr>
          <p:nvPr/>
        </p:nvSpPr>
        <p:spPr bwMode="auto">
          <a:xfrm>
            <a:off x="4125651" y="4090893"/>
            <a:ext cx="1655764" cy="16619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ctr">
              <a:lnSpc>
                <a:spcPct val="120000"/>
              </a:lnSpc>
            </a:pPr>
            <a:r>
              <a:rPr lang="en-US" altLang="ja-JP" sz="900" dirty="0">
                <a:solidFill>
                  <a:schemeClr val="tx2"/>
                </a:solidFill>
                <a:latin typeface="Verdana" pitchFamily="34" charset="0"/>
                <a:ea typeface="Verdana" pitchFamily="34" charset="0"/>
                <a:cs typeface="Verdana" pitchFamily="34" charset="0"/>
              </a:rPr>
              <a:t>Group 2</a:t>
            </a:r>
          </a:p>
        </p:txBody>
      </p:sp>
      <p:sp>
        <p:nvSpPr>
          <p:cNvPr id="33" name="AutoShape 3">
            <a:extLst>
              <a:ext uri="{FF2B5EF4-FFF2-40B4-BE49-F238E27FC236}">
                <a16:creationId xmlns:a16="http://schemas.microsoft.com/office/drawing/2014/main" id="{D5EDEC64-FD83-494B-BC7F-9B5FA170A851}"/>
              </a:ext>
            </a:extLst>
          </p:cNvPr>
          <p:cNvSpPr>
            <a:spLocks noChangeArrowheads="1"/>
          </p:cNvSpPr>
          <p:nvPr/>
        </p:nvSpPr>
        <p:spPr bwMode="auto">
          <a:xfrm>
            <a:off x="5776664" y="4090893"/>
            <a:ext cx="1655764" cy="16619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ctr">
              <a:lnSpc>
                <a:spcPct val="120000"/>
              </a:lnSpc>
            </a:pPr>
            <a:r>
              <a:rPr lang="en-US" altLang="ja-JP" sz="900" dirty="0">
                <a:solidFill>
                  <a:schemeClr val="tx2"/>
                </a:solidFill>
                <a:latin typeface="Verdana" pitchFamily="34" charset="0"/>
                <a:ea typeface="Verdana" pitchFamily="34" charset="0"/>
                <a:cs typeface="Verdana" pitchFamily="34" charset="0"/>
              </a:rPr>
              <a:t>Admin User 2</a:t>
            </a:r>
          </a:p>
        </p:txBody>
      </p:sp>
      <p:sp>
        <p:nvSpPr>
          <p:cNvPr id="37" name="Freeform 11">
            <a:extLst>
              <a:ext uri="{FF2B5EF4-FFF2-40B4-BE49-F238E27FC236}">
                <a16:creationId xmlns:a16="http://schemas.microsoft.com/office/drawing/2014/main" id="{BE09D07F-58A6-4143-90F7-586B94008F36}"/>
              </a:ext>
            </a:extLst>
          </p:cNvPr>
          <p:cNvSpPr>
            <a:spLocks noChangeAspect="1"/>
          </p:cNvSpPr>
          <p:nvPr/>
        </p:nvSpPr>
        <p:spPr bwMode="auto">
          <a:xfrm>
            <a:off x="7728205" y="1304764"/>
            <a:ext cx="1080000" cy="960558"/>
          </a:xfrm>
          <a:custGeom>
            <a:avLst/>
            <a:gdLst>
              <a:gd name="T0" fmla="*/ 643 w 1076"/>
              <a:gd name="T1" fmla="*/ 4 h 957"/>
              <a:gd name="T2" fmla="*/ 779 w 1076"/>
              <a:gd name="T3" fmla="*/ 32 h 957"/>
              <a:gd name="T4" fmla="*/ 893 w 1076"/>
              <a:gd name="T5" fmla="*/ 85 h 957"/>
              <a:gd name="T6" fmla="*/ 981 w 1076"/>
              <a:gd name="T7" fmla="*/ 159 h 957"/>
              <a:gd name="T8" fmla="*/ 1040 w 1076"/>
              <a:gd name="T9" fmla="*/ 251 h 957"/>
              <a:gd name="T10" fmla="*/ 1072 w 1076"/>
              <a:gd name="T11" fmla="*/ 356 h 957"/>
              <a:gd name="T12" fmla="*/ 1072 w 1076"/>
              <a:gd name="T13" fmla="*/ 467 h 957"/>
              <a:gd name="T14" fmla="*/ 1040 w 1076"/>
              <a:gd name="T15" fmla="*/ 571 h 957"/>
              <a:gd name="T16" fmla="*/ 981 w 1076"/>
              <a:gd name="T17" fmla="*/ 664 h 957"/>
              <a:gd name="T18" fmla="*/ 893 w 1076"/>
              <a:gd name="T19" fmla="*/ 738 h 957"/>
              <a:gd name="T20" fmla="*/ 779 w 1076"/>
              <a:gd name="T21" fmla="*/ 791 h 957"/>
              <a:gd name="T22" fmla="*/ 643 w 1076"/>
              <a:gd name="T23" fmla="*/ 819 h 957"/>
              <a:gd name="T24" fmla="*/ 529 w 1076"/>
              <a:gd name="T25" fmla="*/ 819 h 957"/>
              <a:gd name="T26" fmla="*/ 454 w 1076"/>
              <a:gd name="T27" fmla="*/ 806 h 957"/>
              <a:gd name="T28" fmla="*/ 374 w 1076"/>
              <a:gd name="T29" fmla="*/ 881 h 957"/>
              <a:gd name="T30" fmla="*/ 291 w 1076"/>
              <a:gd name="T31" fmla="*/ 927 h 957"/>
              <a:gd name="T32" fmla="*/ 210 w 1076"/>
              <a:gd name="T33" fmla="*/ 949 h 957"/>
              <a:gd name="T34" fmla="*/ 140 w 1076"/>
              <a:gd name="T35" fmla="*/ 957 h 957"/>
              <a:gd name="T36" fmla="*/ 93 w 1076"/>
              <a:gd name="T37" fmla="*/ 957 h 957"/>
              <a:gd name="T38" fmla="*/ 74 w 1076"/>
              <a:gd name="T39" fmla="*/ 955 h 957"/>
              <a:gd name="T40" fmla="*/ 153 w 1076"/>
              <a:gd name="T41" fmla="*/ 904 h 957"/>
              <a:gd name="T42" fmla="*/ 200 w 1076"/>
              <a:gd name="T43" fmla="*/ 847 h 957"/>
              <a:gd name="T44" fmla="*/ 219 w 1076"/>
              <a:gd name="T45" fmla="*/ 796 h 957"/>
              <a:gd name="T46" fmla="*/ 219 w 1076"/>
              <a:gd name="T47" fmla="*/ 755 h 957"/>
              <a:gd name="T48" fmla="*/ 206 w 1076"/>
              <a:gd name="T49" fmla="*/ 732 h 957"/>
              <a:gd name="T50" fmla="*/ 110 w 1076"/>
              <a:gd name="T51" fmla="*/ 658 h 957"/>
              <a:gd name="T52" fmla="*/ 40 w 1076"/>
              <a:gd name="T53" fmla="*/ 567 h 957"/>
              <a:gd name="T54" fmla="*/ 4 w 1076"/>
              <a:gd name="T55" fmla="*/ 465 h 957"/>
              <a:gd name="T56" fmla="*/ 6 w 1076"/>
              <a:gd name="T57" fmla="*/ 350 h 957"/>
              <a:gd name="T58" fmla="*/ 53 w 1076"/>
              <a:gd name="T59" fmla="*/ 238 h 957"/>
              <a:gd name="T60" fmla="*/ 138 w 1076"/>
              <a:gd name="T61" fmla="*/ 142 h 957"/>
              <a:gd name="T62" fmla="*/ 257 w 1076"/>
              <a:gd name="T63" fmla="*/ 66 h 957"/>
              <a:gd name="T64" fmla="*/ 403 w 1076"/>
              <a:gd name="T65" fmla="*/ 17 h 957"/>
              <a:gd name="T66" fmla="*/ 567 w 1076"/>
              <a:gd name="T67" fmla="*/ 0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76" h="957">
                <a:moveTo>
                  <a:pt x="567" y="0"/>
                </a:moveTo>
                <a:lnTo>
                  <a:pt x="643" y="4"/>
                </a:lnTo>
                <a:lnTo>
                  <a:pt x="715" y="13"/>
                </a:lnTo>
                <a:lnTo>
                  <a:pt x="779" y="32"/>
                </a:lnTo>
                <a:lnTo>
                  <a:pt x="840" y="55"/>
                </a:lnTo>
                <a:lnTo>
                  <a:pt x="893" y="85"/>
                </a:lnTo>
                <a:lnTo>
                  <a:pt x="940" y="119"/>
                </a:lnTo>
                <a:lnTo>
                  <a:pt x="981" y="159"/>
                </a:lnTo>
                <a:lnTo>
                  <a:pt x="1014" y="204"/>
                </a:lnTo>
                <a:lnTo>
                  <a:pt x="1040" y="251"/>
                </a:lnTo>
                <a:lnTo>
                  <a:pt x="1061" y="303"/>
                </a:lnTo>
                <a:lnTo>
                  <a:pt x="1072" y="356"/>
                </a:lnTo>
                <a:lnTo>
                  <a:pt x="1076" y="412"/>
                </a:lnTo>
                <a:lnTo>
                  <a:pt x="1072" y="467"/>
                </a:lnTo>
                <a:lnTo>
                  <a:pt x="1061" y="522"/>
                </a:lnTo>
                <a:lnTo>
                  <a:pt x="1040" y="571"/>
                </a:lnTo>
                <a:lnTo>
                  <a:pt x="1014" y="618"/>
                </a:lnTo>
                <a:lnTo>
                  <a:pt x="981" y="664"/>
                </a:lnTo>
                <a:lnTo>
                  <a:pt x="940" y="702"/>
                </a:lnTo>
                <a:lnTo>
                  <a:pt x="893" y="738"/>
                </a:lnTo>
                <a:lnTo>
                  <a:pt x="840" y="766"/>
                </a:lnTo>
                <a:lnTo>
                  <a:pt x="779" y="791"/>
                </a:lnTo>
                <a:lnTo>
                  <a:pt x="715" y="808"/>
                </a:lnTo>
                <a:lnTo>
                  <a:pt x="643" y="819"/>
                </a:lnTo>
                <a:lnTo>
                  <a:pt x="567" y="823"/>
                </a:lnTo>
                <a:lnTo>
                  <a:pt x="529" y="819"/>
                </a:lnTo>
                <a:lnTo>
                  <a:pt x="492" y="811"/>
                </a:lnTo>
                <a:lnTo>
                  <a:pt x="454" y="806"/>
                </a:lnTo>
                <a:lnTo>
                  <a:pt x="416" y="847"/>
                </a:lnTo>
                <a:lnTo>
                  <a:pt x="374" y="881"/>
                </a:lnTo>
                <a:lnTo>
                  <a:pt x="333" y="908"/>
                </a:lnTo>
                <a:lnTo>
                  <a:pt x="291" y="927"/>
                </a:lnTo>
                <a:lnTo>
                  <a:pt x="250" y="942"/>
                </a:lnTo>
                <a:lnTo>
                  <a:pt x="210" y="949"/>
                </a:lnTo>
                <a:lnTo>
                  <a:pt x="172" y="955"/>
                </a:lnTo>
                <a:lnTo>
                  <a:pt x="140" y="957"/>
                </a:lnTo>
                <a:lnTo>
                  <a:pt x="113" y="957"/>
                </a:lnTo>
                <a:lnTo>
                  <a:pt x="93" y="957"/>
                </a:lnTo>
                <a:lnTo>
                  <a:pt x="79" y="955"/>
                </a:lnTo>
                <a:lnTo>
                  <a:pt x="74" y="955"/>
                </a:lnTo>
                <a:lnTo>
                  <a:pt x="119" y="930"/>
                </a:lnTo>
                <a:lnTo>
                  <a:pt x="153" y="904"/>
                </a:lnTo>
                <a:lnTo>
                  <a:pt x="182" y="876"/>
                </a:lnTo>
                <a:lnTo>
                  <a:pt x="200" y="847"/>
                </a:lnTo>
                <a:lnTo>
                  <a:pt x="214" y="821"/>
                </a:lnTo>
                <a:lnTo>
                  <a:pt x="219" y="796"/>
                </a:lnTo>
                <a:lnTo>
                  <a:pt x="221" y="774"/>
                </a:lnTo>
                <a:lnTo>
                  <a:pt x="219" y="755"/>
                </a:lnTo>
                <a:lnTo>
                  <a:pt x="214" y="739"/>
                </a:lnTo>
                <a:lnTo>
                  <a:pt x="206" y="732"/>
                </a:lnTo>
                <a:lnTo>
                  <a:pt x="155" y="696"/>
                </a:lnTo>
                <a:lnTo>
                  <a:pt x="110" y="658"/>
                </a:lnTo>
                <a:lnTo>
                  <a:pt x="72" y="615"/>
                </a:lnTo>
                <a:lnTo>
                  <a:pt x="40" y="567"/>
                </a:lnTo>
                <a:lnTo>
                  <a:pt x="19" y="518"/>
                </a:lnTo>
                <a:lnTo>
                  <a:pt x="4" y="465"/>
                </a:lnTo>
                <a:lnTo>
                  <a:pt x="0" y="412"/>
                </a:lnTo>
                <a:lnTo>
                  <a:pt x="6" y="350"/>
                </a:lnTo>
                <a:lnTo>
                  <a:pt x="25" y="293"/>
                </a:lnTo>
                <a:lnTo>
                  <a:pt x="53" y="238"/>
                </a:lnTo>
                <a:lnTo>
                  <a:pt x="91" y="187"/>
                </a:lnTo>
                <a:lnTo>
                  <a:pt x="138" y="142"/>
                </a:lnTo>
                <a:lnTo>
                  <a:pt x="193" y="100"/>
                </a:lnTo>
                <a:lnTo>
                  <a:pt x="257" y="66"/>
                </a:lnTo>
                <a:lnTo>
                  <a:pt x="327" y="38"/>
                </a:lnTo>
                <a:lnTo>
                  <a:pt x="403" y="17"/>
                </a:lnTo>
                <a:lnTo>
                  <a:pt x="482" y="4"/>
                </a:lnTo>
                <a:lnTo>
                  <a:pt x="56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8" name="AutoShape 3">
            <a:extLst>
              <a:ext uri="{FF2B5EF4-FFF2-40B4-BE49-F238E27FC236}">
                <a16:creationId xmlns:a16="http://schemas.microsoft.com/office/drawing/2014/main" id="{F317F242-343D-204E-9289-0B93E215AC84}"/>
              </a:ext>
            </a:extLst>
          </p:cNvPr>
          <p:cNvSpPr>
            <a:spLocks noChangeArrowheads="1"/>
          </p:cNvSpPr>
          <p:nvPr/>
        </p:nvSpPr>
        <p:spPr bwMode="auto">
          <a:xfrm>
            <a:off x="7440053" y="2427771"/>
            <a:ext cx="1655764" cy="16619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ctr">
              <a:lnSpc>
                <a:spcPct val="120000"/>
              </a:lnSpc>
            </a:pPr>
            <a:r>
              <a:rPr lang="en-US" altLang="ja-JP" sz="900" dirty="0">
                <a:solidFill>
                  <a:schemeClr val="tx2"/>
                </a:solidFill>
                <a:latin typeface="Verdana" pitchFamily="34" charset="0"/>
                <a:ea typeface="Verdana" pitchFamily="34" charset="0"/>
                <a:cs typeface="Verdana" pitchFamily="34" charset="0"/>
              </a:rPr>
              <a:t>Speech Bubble</a:t>
            </a:r>
          </a:p>
        </p:txBody>
      </p:sp>
      <p:sp>
        <p:nvSpPr>
          <p:cNvPr id="35" name="Freeform 10">
            <a:extLst>
              <a:ext uri="{FF2B5EF4-FFF2-40B4-BE49-F238E27FC236}">
                <a16:creationId xmlns:a16="http://schemas.microsoft.com/office/drawing/2014/main" id="{A80184BB-8EC2-F348-93B7-3B5DDF8A90E2}"/>
              </a:ext>
            </a:extLst>
          </p:cNvPr>
          <p:cNvSpPr>
            <a:spLocks noChangeAspect="1" noEditPoints="1"/>
          </p:cNvSpPr>
          <p:nvPr/>
        </p:nvSpPr>
        <p:spPr bwMode="auto">
          <a:xfrm>
            <a:off x="1100572" y="4762103"/>
            <a:ext cx="1080000" cy="702319"/>
          </a:xfrm>
          <a:custGeom>
            <a:avLst/>
            <a:gdLst>
              <a:gd name="T0" fmla="*/ 1273 w 1529"/>
              <a:gd name="T1" fmla="*/ 994 h 994"/>
              <a:gd name="T2" fmla="*/ 1308 w 1529"/>
              <a:gd name="T3" fmla="*/ 986 h 994"/>
              <a:gd name="T4" fmla="*/ 1328 w 1529"/>
              <a:gd name="T5" fmla="*/ 972 h 994"/>
              <a:gd name="T6" fmla="*/ 1346 w 1529"/>
              <a:gd name="T7" fmla="*/ 948 h 994"/>
              <a:gd name="T8" fmla="*/ 1525 w 1529"/>
              <a:gd name="T9" fmla="*/ 367 h 994"/>
              <a:gd name="T10" fmla="*/ 1527 w 1529"/>
              <a:gd name="T11" fmla="*/ 350 h 994"/>
              <a:gd name="T12" fmla="*/ 1526 w 1529"/>
              <a:gd name="T13" fmla="*/ 314 h 994"/>
              <a:gd name="T14" fmla="*/ 1512 w 1529"/>
              <a:gd name="T15" fmla="*/ 287 h 994"/>
              <a:gd name="T16" fmla="*/ 1478 w 1529"/>
              <a:gd name="T17" fmla="*/ 266 h 994"/>
              <a:gd name="T18" fmla="*/ 1444 w 1529"/>
              <a:gd name="T19" fmla="*/ 262 h 994"/>
              <a:gd name="T20" fmla="*/ 383 w 1529"/>
              <a:gd name="T21" fmla="*/ 263 h 994"/>
              <a:gd name="T22" fmla="*/ 355 w 1529"/>
              <a:gd name="T23" fmla="*/ 276 h 994"/>
              <a:gd name="T24" fmla="*/ 332 w 1529"/>
              <a:gd name="T25" fmla="*/ 301 h 994"/>
              <a:gd name="T26" fmla="*/ 228 w 1529"/>
              <a:gd name="T27" fmla="*/ 937 h 994"/>
              <a:gd name="T28" fmla="*/ 229 w 1529"/>
              <a:gd name="T29" fmla="*/ 966 h 994"/>
              <a:gd name="T30" fmla="*/ 238 w 1529"/>
              <a:gd name="T31" fmla="*/ 985 h 994"/>
              <a:gd name="T32" fmla="*/ 251 w 1529"/>
              <a:gd name="T33" fmla="*/ 994 h 994"/>
              <a:gd name="T34" fmla="*/ 151 w 1529"/>
              <a:gd name="T35" fmla="*/ 994 h 994"/>
              <a:gd name="T36" fmla="*/ 136 w 1529"/>
              <a:gd name="T37" fmla="*/ 989 h 994"/>
              <a:gd name="T38" fmla="*/ 115 w 1529"/>
              <a:gd name="T39" fmla="*/ 972 h 994"/>
              <a:gd name="T40" fmla="*/ 106 w 1529"/>
              <a:gd name="T41" fmla="*/ 954 h 994"/>
              <a:gd name="T42" fmla="*/ 4 w 1529"/>
              <a:gd name="T43" fmla="*/ 69 h 994"/>
              <a:gd name="T44" fmla="*/ 1 w 1529"/>
              <a:gd name="T45" fmla="*/ 85 h 994"/>
              <a:gd name="T46" fmla="*/ 0 w 1529"/>
              <a:gd name="T47" fmla="*/ 53 h 994"/>
              <a:gd name="T48" fmla="*/ 5 w 1529"/>
              <a:gd name="T49" fmla="*/ 25 h 994"/>
              <a:gd name="T50" fmla="*/ 16 w 1529"/>
              <a:gd name="T51" fmla="*/ 10 h 994"/>
              <a:gd name="T52" fmla="*/ 33 w 1529"/>
              <a:gd name="T53" fmla="*/ 1 h 994"/>
              <a:gd name="T54" fmla="*/ 474 w 1529"/>
              <a:gd name="T55" fmla="*/ 0 h 994"/>
              <a:gd name="T56" fmla="*/ 493 w 1529"/>
              <a:gd name="T57" fmla="*/ 2 h 994"/>
              <a:gd name="T58" fmla="*/ 514 w 1529"/>
              <a:gd name="T59" fmla="*/ 13 h 994"/>
              <a:gd name="T60" fmla="*/ 523 w 1529"/>
              <a:gd name="T61" fmla="*/ 29 h 994"/>
              <a:gd name="T62" fmla="*/ 525 w 1529"/>
              <a:gd name="T63" fmla="*/ 56 h 994"/>
              <a:gd name="T64" fmla="*/ 528 w 1529"/>
              <a:gd name="T65" fmla="*/ 72 h 994"/>
              <a:gd name="T66" fmla="*/ 540 w 1529"/>
              <a:gd name="T67" fmla="*/ 88 h 994"/>
              <a:gd name="T68" fmla="*/ 566 w 1529"/>
              <a:gd name="T69" fmla="*/ 104 h 994"/>
              <a:gd name="T70" fmla="*/ 1308 w 1529"/>
              <a:gd name="T71" fmla="*/ 105 h 994"/>
              <a:gd name="T72" fmla="*/ 1324 w 1529"/>
              <a:gd name="T73" fmla="*/ 107 h 994"/>
              <a:gd name="T74" fmla="*/ 1341 w 1529"/>
              <a:gd name="T75" fmla="*/ 118 h 994"/>
              <a:gd name="T76" fmla="*/ 1350 w 1529"/>
              <a:gd name="T77" fmla="*/ 133 h 994"/>
              <a:gd name="T78" fmla="*/ 1353 w 1529"/>
              <a:gd name="T79" fmla="*/ 160 h 994"/>
              <a:gd name="T80" fmla="*/ 1351 w 1529"/>
              <a:gd name="T81" fmla="*/ 176 h 994"/>
              <a:gd name="T82" fmla="*/ 1342 w 1529"/>
              <a:gd name="T83" fmla="*/ 192 h 994"/>
              <a:gd name="T84" fmla="*/ 1320 w 1529"/>
              <a:gd name="T85" fmla="*/ 207 h 994"/>
              <a:gd name="T86" fmla="*/ 363 w 1529"/>
              <a:gd name="T87" fmla="*/ 209 h 994"/>
              <a:gd name="T88" fmla="*/ 324 w 1529"/>
              <a:gd name="T89" fmla="*/ 214 h 994"/>
              <a:gd name="T90" fmla="*/ 284 w 1529"/>
              <a:gd name="T91" fmla="*/ 234 h 994"/>
              <a:gd name="T92" fmla="*/ 265 w 1529"/>
              <a:gd name="T93" fmla="*/ 262 h 994"/>
              <a:gd name="T94" fmla="*/ 258 w 1529"/>
              <a:gd name="T95" fmla="*/ 290 h 994"/>
              <a:gd name="T96" fmla="*/ 258 w 1529"/>
              <a:gd name="T97" fmla="*/ 314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994">
                <a:moveTo>
                  <a:pt x="257" y="994"/>
                </a:moveTo>
                <a:lnTo>
                  <a:pt x="1273" y="994"/>
                </a:lnTo>
                <a:lnTo>
                  <a:pt x="1273" y="994"/>
                </a:lnTo>
                <a:lnTo>
                  <a:pt x="1284" y="992"/>
                </a:lnTo>
                <a:lnTo>
                  <a:pt x="1295" y="990"/>
                </a:lnTo>
                <a:lnTo>
                  <a:pt x="1308" y="986"/>
                </a:lnTo>
                <a:lnTo>
                  <a:pt x="1314" y="983"/>
                </a:lnTo>
                <a:lnTo>
                  <a:pt x="1321" y="978"/>
                </a:lnTo>
                <a:lnTo>
                  <a:pt x="1328" y="972"/>
                </a:lnTo>
                <a:lnTo>
                  <a:pt x="1334" y="966"/>
                </a:lnTo>
                <a:lnTo>
                  <a:pt x="1340" y="958"/>
                </a:lnTo>
                <a:lnTo>
                  <a:pt x="1346" y="948"/>
                </a:lnTo>
                <a:lnTo>
                  <a:pt x="1351" y="937"/>
                </a:lnTo>
                <a:lnTo>
                  <a:pt x="1355" y="924"/>
                </a:lnTo>
                <a:lnTo>
                  <a:pt x="1525" y="367"/>
                </a:lnTo>
                <a:lnTo>
                  <a:pt x="1525" y="367"/>
                </a:lnTo>
                <a:lnTo>
                  <a:pt x="1526" y="362"/>
                </a:lnTo>
                <a:lnTo>
                  <a:pt x="1527" y="350"/>
                </a:lnTo>
                <a:lnTo>
                  <a:pt x="1529" y="333"/>
                </a:lnTo>
                <a:lnTo>
                  <a:pt x="1527" y="324"/>
                </a:lnTo>
                <a:lnTo>
                  <a:pt x="1526" y="314"/>
                </a:lnTo>
                <a:lnTo>
                  <a:pt x="1523" y="305"/>
                </a:lnTo>
                <a:lnTo>
                  <a:pt x="1518" y="295"/>
                </a:lnTo>
                <a:lnTo>
                  <a:pt x="1512" y="287"/>
                </a:lnTo>
                <a:lnTo>
                  <a:pt x="1504" y="278"/>
                </a:lnTo>
                <a:lnTo>
                  <a:pt x="1493" y="271"/>
                </a:lnTo>
                <a:lnTo>
                  <a:pt x="1478" y="266"/>
                </a:lnTo>
                <a:lnTo>
                  <a:pt x="1463" y="263"/>
                </a:lnTo>
                <a:lnTo>
                  <a:pt x="1444" y="262"/>
                </a:lnTo>
                <a:lnTo>
                  <a:pt x="1444" y="262"/>
                </a:lnTo>
                <a:lnTo>
                  <a:pt x="388" y="262"/>
                </a:lnTo>
                <a:lnTo>
                  <a:pt x="388" y="262"/>
                </a:lnTo>
                <a:lnTo>
                  <a:pt x="383" y="263"/>
                </a:lnTo>
                <a:lnTo>
                  <a:pt x="377" y="264"/>
                </a:lnTo>
                <a:lnTo>
                  <a:pt x="365" y="269"/>
                </a:lnTo>
                <a:lnTo>
                  <a:pt x="355" y="276"/>
                </a:lnTo>
                <a:lnTo>
                  <a:pt x="346" y="284"/>
                </a:lnTo>
                <a:lnTo>
                  <a:pt x="338" y="293"/>
                </a:lnTo>
                <a:lnTo>
                  <a:pt x="332" y="301"/>
                </a:lnTo>
                <a:lnTo>
                  <a:pt x="326" y="308"/>
                </a:lnTo>
                <a:lnTo>
                  <a:pt x="228" y="937"/>
                </a:lnTo>
                <a:lnTo>
                  <a:pt x="228" y="937"/>
                </a:lnTo>
                <a:lnTo>
                  <a:pt x="227" y="947"/>
                </a:lnTo>
                <a:lnTo>
                  <a:pt x="227" y="955"/>
                </a:lnTo>
                <a:lnTo>
                  <a:pt x="229" y="966"/>
                </a:lnTo>
                <a:lnTo>
                  <a:pt x="232" y="976"/>
                </a:lnTo>
                <a:lnTo>
                  <a:pt x="234" y="980"/>
                </a:lnTo>
                <a:lnTo>
                  <a:pt x="238" y="985"/>
                </a:lnTo>
                <a:lnTo>
                  <a:pt x="241" y="989"/>
                </a:lnTo>
                <a:lnTo>
                  <a:pt x="245" y="991"/>
                </a:lnTo>
                <a:lnTo>
                  <a:pt x="251" y="994"/>
                </a:lnTo>
                <a:lnTo>
                  <a:pt x="257" y="994"/>
                </a:lnTo>
                <a:lnTo>
                  <a:pt x="257" y="994"/>
                </a:lnTo>
                <a:close/>
                <a:moveTo>
                  <a:pt x="151" y="994"/>
                </a:moveTo>
                <a:lnTo>
                  <a:pt x="151" y="994"/>
                </a:lnTo>
                <a:lnTo>
                  <a:pt x="143" y="992"/>
                </a:lnTo>
                <a:lnTo>
                  <a:pt x="136" y="989"/>
                </a:lnTo>
                <a:lnTo>
                  <a:pt x="128" y="984"/>
                </a:lnTo>
                <a:lnTo>
                  <a:pt x="119" y="977"/>
                </a:lnTo>
                <a:lnTo>
                  <a:pt x="115" y="972"/>
                </a:lnTo>
                <a:lnTo>
                  <a:pt x="112" y="967"/>
                </a:lnTo>
                <a:lnTo>
                  <a:pt x="109" y="961"/>
                </a:lnTo>
                <a:lnTo>
                  <a:pt x="106" y="954"/>
                </a:lnTo>
                <a:lnTo>
                  <a:pt x="105" y="947"/>
                </a:lnTo>
                <a:lnTo>
                  <a:pt x="105" y="937"/>
                </a:lnTo>
                <a:lnTo>
                  <a:pt x="4" y="69"/>
                </a:lnTo>
                <a:lnTo>
                  <a:pt x="4" y="69"/>
                </a:lnTo>
                <a:lnTo>
                  <a:pt x="1" y="85"/>
                </a:lnTo>
                <a:lnTo>
                  <a:pt x="1" y="85"/>
                </a:lnTo>
                <a:lnTo>
                  <a:pt x="0" y="81"/>
                </a:lnTo>
                <a:lnTo>
                  <a:pt x="0" y="53"/>
                </a:lnTo>
                <a:lnTo>
                  <a:pt x="0" y="53"/>
                </a:lnTo>
                <a:lnTo>
                  <a:pt x="0" y="42"/>
                </a:lnTo>
                <a:lnTo>
                  <a:pt x="2" y="32"/>
                </a:lnTo>
                <a:lnTo>
                  <a:pt x="5" y="25"/>
                </a:lnTo>
                <a:lnTo>
                  <a:pt x="7" y="18"/>
                </a:lnTo>
                <a:lnTo>
                  <a:pt x="12" y="13"/>
                </a:lnTo>
                <a:lnTo>
                  <a:pt x="16" y="10"/>
                </a:lnTo>
                <a:lnTo>
                  <a:pt x="20" y="6"/>
                </a:lnTo>
                <a:lnTo>
                  <a:pt x="25" y="4"/>
                </a:lnTo>
                <a:lnTo>
                  <a:pt x="33" y="1"/>
                </a:lnTo>
                <a:lnTo>
                  <a:pt x="42" y="0"/>
                </a:lnTo>
                <a:lnTo>
                  <a:pt x="49" y="0"/>
                </a:lnTo>
                <a:lnTo>
                  <a:pt x="474" y="0"/>
                </a:lnTo>
                <a:lnTo>
                  <a:pt x="474" y="0"/>
                </a:lnTo>
                <a:lnTo>
                  <a:pt x="485" y="1"/>
                </a:lnTo>
                <a:lnTo>
                  <a:pt x="493" y="2"/>
                </a:lnTo>
                <a:lnTo>
                  <a:pt x="502" y="6"/>
                </a:lnTo>
                <a:lnTo>
                  <a:pt x="508" y="10"/>
                </a:lnTo>
                <a:lnTo>
                  <a:pt x="514" y="13"/>
                </a:lnTo>
                <a:lnTo>
                  <a:pt x="517" y="18"/>
                </a:lnTo>
                <a:lnTo>
                  <a:pt x="521" y="23"/>
                </a:lnTo>
                <a:lnTo>
                  <a:pt x="523" y="29"/>
                </a:lnTo>
                <a:lnTo>
                  <a:pt x="525" y="38"/>
                </a:lnTo>
                <a:lnTo>
                  <a:pt x="527" y="48"/>
                </a:lnTo>
                <a:lnTo>
                  <a:pt x="525" y="56"/>
                </a:lnTo>
                <a:lnTo>
                  <a:pt x="525" y="56"/>
                </a:lnTo>
                <a:lnTo>
                  <a:pt x="527" y="64"/>
                </a:lnTo>
                <a:lnTo>
                  <a:pt x="528" y="72"/>
                </a:lnTo>
                <a:lnTo>
                  <a:pt x="531" y="78"/>
                </a:lnTo>
                <a:lnTo>
                  <a:pt x="535" y="84"/>
                </a:lnTo>
                <a:lnTo>
                  <a:pt x="540" y="88"/>
                </a:lnTo>
                <a:lnTo>
                  <a:pt x="545" y="93"/>
                </a:lnTo>
                <a:lnTo>
                  <a:pt x="555" y="99"/>
                </a:lnTo>
                <a:lnTo>
                  <a:pt x="566" y="104"/>
                </a:lnTo>
                <a:lnTo>
                  <a:pt x="576" y="106"/>
                </a:lnTo>
                <a:lnTo>
                  <a:pt x="584" y="109"/>
                </a:lnTo>
                <a:lnTo>
                  <a:pt x="1308" y="105"/>
                </a:lnTo>
                <a:lnTo>
                  <a:pt x="1308" y="105"/>
                </a:lnTo>
                <a:lnTo>
                  <a:pt x="1317" y="105"/>
                </a:lnTo>
                <a:lnTo>
                  <a:pt x="1324" y="107"/>
                </a:lnTo>
                <a:lnTo>
                  <a:pt x="1332" y="110"/>
                </a:lnTo>
                <a:lnTo>
                  <a:pt x="1336" y="113"/>
                </a:lnTo>
                <a:lnTo>
                  <a:pt x="1341" y="118"/>
                </a:lnTo>
                <a:lnTo>
                  <a:pt x="1345" y="123"/>
                </a:lnTo>
                <a:lnTo>
                  <a:pt x="1348" y="128"/>
                </a:lnTo>
                <a:lnTo>
                  <a:pt x="1350" y="133"/>
                </a:lnTo>
                <a:lnTo>
                  <a:pt x="1353" y="143"/>
                </a:lnTo>
                <a:lnTo>
                  <a:pt x="1353" y="152"/>
                </a:lnTo>
                <a:lnTo>
                  <a:pt x="1353" y="160"/>
                </a:lnTo>
                <a:lnTo>
                  <a:pt x="1353" y="160"/>
                </a:lnTo>
                <a:lnTo>
                  <a:pt x="1353" y="168"/>
                </a:lnTo>
                <a:lnTo>
                  <a:pt x="1351" y="176"/>
                </a:lnTo>
                <a:lnTo>
                  <a:pt x="1348" y="182"/>
                </a:lnTo>
                <a:lnTo>
                  <a:pt x="1346" y="187"/>
                </a:lnTo>
                <a:lnTo>
                  <a:pt x="1342" y="192"/>
                </a:lnTo>
                <a:lnTo>
                  <a:pt x="1338" y="196"/>
                </a:lnTo>
                <a:lnTo>
                  <a:pt x="1329" y="202"/>
                </a:lnTo>
                <a:lnTo>
                  <a:pt x="1320" y="207"/>
                </a:lnTo>
                <a:lnTo>
                  <a:pt x="1312" y="208"/>
                </a:lnTo>
                <a:lnTo>
                  <a:pt x="1304" y="209"/>
                </a:lnTo>
                <a:lnTo>
                  <a:pt x="363" y="209"/>
                </a:lnTo>
                <a:lnTo>
                  <a:pt x="363" y="209"/>
                </a:lnTo>
                <a:lnTo>
                  <a:pt x="342" y="210"/>
                </a:lnTo>
                <a:lnTo>
                  <a:pt x="324" y="214"/>
                </a:lnTo>
                <a:lnTo>
                  <a:pt x="308" y="220"/>
                </a:lnTo>
                <a:lnTo>
                  <a:pt x="295" y="226"/>
                </a:lnTo>
                <a:lnTo>
                  <a:pt x="284" y="234"/>
                </a:lnTo>
                <a:lnTo>
                  <a:pt x="276" y="242"/>
                </a:lnTo>
                <a:lnTo>
                  <a:pt x="270" y="252"/>
                </a:lnTo>
                <a:lnTo>
                  <a:pt x="265" y="262"/>
                </a:lnTo>
                <a:lnTo>
                  <a:pt x="262" y="271"/>
                </a:lnTo>
                <a:lnTo>
                  <a:pt x="259" y="281"/>
                </a:lnTo>
                <a:lnTo>
                  <a:pt x="258" y="290"/>
                </a:lnTo>
                <a:lnTo>
                  <a:pt x="257" y="297"/>
                </a:lnTo>
                <a:lnTo>
                  <a:pt x="258" y="309"/>
                </a:lnTo>
                <a:lnTo>
                  <a:pt x="258" y="314"/>
                </a:lnTo>
                <a:lnTo>
                  <a:pt x="151" y="994"/>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36" name="AutoShape 3">
            <a:extLst>
              <a:ext uri="{FF2B5EF4-FFF2-40B4-BE49-F238E27FC236}">
                <a16:creationId xmlns:a16="http://schemas.microsoft.com/office/drawing/2014/main" id="{60E46B84-BDAD-A545-ACA0-B3C37ABDBD4D}"/>
              </a:ext>
            </a:extLst>
          </p:cNvPr>
          <p:cNvSpPr>
            <a:spLocks noChangeArrowheads="1"/>
          </p:cNvSpPr>
          <p:nvPr/>
        </p:nvSpPr>
        <p:spPr bwMode="auto">
          <a:xfrm>
            <a:off x="812800" y="5733376"/>
            <a:ext cx="1655764" cy="166199"/>
          </a:xfrm>
          <a:prstGeom prst="roundRect">
            <a:avLst>
              <a:gd name="adj" fmla="val 0"/>
            </a:avLst>
          </a:prstGeom>
          <a:noFill/>
          <a:ln>
            <a:noFill/>
          </a:ln>
          <a:effectLst/>
        </p:spPr>
        <p:txBody>
          <a:bodyPr wrap="square" lIns="0" tIns="0" rIns="0" bIns="0">
            <a:spAutoFit/>
          </a:bodyPr>
          <a:lstStyle/>
          <a:p>
            <a:pPr lvl="0" algn="ctr">
              <a:lnSpc>
                <a:spcPct val="120000"/>
              </a:lnSpc>
            </a:pPr>
            <a:r>
              <a:rPr lang="en-US" altLang="ja-JP" sz="900" dirty="0">
                <a:solidFill>
                  <a:schemeClr val="tx2"/>
                </a:solidFill>
                <a:latin typeface="Verdana" pitchFamily="34" charset="0"/>
                <a:ea typeface="Verdana" pitchFamily="34" charset="0"/>
                <a:cs typeface="Verdana" pitchFamily="34" charset="0"/>
              </a:rPr>
              <a:t>Folder</a:t>
            </a:r>
          </a:p>
        </p:txBody>
      </p:sp>
      <p:sp>
        <p:nvSpPr>
          <p:cNvPr id="39" name="Freeform 18">
            <a:extLst>
              <a:ext uri="{FF2B5EF4-FFF2-40B4-BE49-F238E27FC236}">
                <a16:creationId xmlns:a16="http://schemas.microsoft.com/office/drawing/2014/main" id="{1FB8549A-808A-0A40-94DE-34C73F4942E4}"/>
              </a:ext>
            </a:extLst>
          </p:cNvPr>
          <p:cNvSpPr>
            <a:spLocks noChangeAspect="1" noEditPoints="1"/>
          </p:cNvSpPr>
          <p:nvPr/>
        </p:nvSpPr>
        <p:spPr bwMode="auto">
          <a:xfrm>
            <a:off x="7725045" y="4617252"/>
            <a:ext cx="1080000" cy="930168"/>
          </a:xfrm>
          <a:custGeom>
            <a:avLst/>
            <a:gdLst>
              <a:gd name="T0" fmla="*/ 828 w 1074"/>
              <a:gd name="T1" fmla="*/ 828 h 925"/>
              <a:gd name="T2" fmla="*/ 781 w 1074"/>
              <a:gd name="T3" fmla="*/ 921 h 925"/>
              <a:gd name="T4" fmla="*/ 688 w 1074"/>
              <a:gd name="T5" fmla="*/ 876 h 925"/>
              <a:gd name="T6" fmla="*/ 736 w 1074"/>
              <a:gd name="T7" fmla="*/ 783 h 925"/>
              <a:gd name="T8" fmla="*/ 596 w 1074"/>
              <a:gd name="T9" fmla="*/ 809 h 925"/>
              <a:gd name="T10" fmla="*/ 579 w 1074"/>
              <a:gd name="T11" fmla="*/ 911 h 925"/>
              <a:gd name="T12" fmla="*/ 476 w 1074"/>
              <a:gd name="T13" fmla="*/ 896 h 925"/>
              <a:gd name="T14" fmla="*/ 494 w 1074"/>
              <a:gd name="T15" fmla="*/ 792 h 925"/>
              <a:gd name="T16" fmla="*/ 357 w 1074"/>
              <a:gd name="T17" fmla="*/ 792 h 925"/>
              <a:gd name="T18" fmla="*/ 372 w 1074"/>
              <a:gd name="T19" fmla="*/ 896 h 925"/>
              <a:gd name="T20" fmla="*/ 270 w 1074"/>
              <a:gd name="T21" fmla="*/ 911 h 925"/>
              <a:gd name="T22" fmla="*/ 255 w 1074"/>
              <a:gd name="T23" fmla="*/ 809 h 925"/>
              <a:gd name="T24" fmla="*/ 781 w 1074"/>
              <a:gd name="T25" fmla="*/ 560 h 925"/>
              <a:gd name="T26" fmla="*/ 828 w 1074"/>
              <a:gd name="T27" fmla="*/ 652 h 925"/>
              <a:gd name="T28" fmla="*/ 736 w 1074"/>
              <a:gd name="T29" fmla="*/ 700 h 925"/>
              <a:gd name="T30" fmla="*/ 688 w 1074"/>
              <a:gd name="T31" fmla="*/ 607 h 925"/>
              <a:gd name="T32" fmla="*/ 535 w 1074"/>
              <a:gd name="T33" fmla="*/ 556 h 925"/>
              <a:gd name="T34" fmla="*/ 609 w 1074"/>
              <a:gd name="T35" fmla="*/ 630 h 925"/>
              <a:gd name="T36" fmla="*/ 535 w 1074"/>
              <a:gd name="T37" fmla="*/ 703 h 925"/>
              <a:gd name="T38" fmla="*/ 463 w 1074"/>
              <a:gd name="T39" fmla="*/ 630 h 925"/>
              <a:gd name="T40" fmla="*/ 535 w 1074"/>
              <a:gd name="T41" fmla="*/ 556 h 925"/>
              <a:gd name="T42" fmla="*/ 384 w 1074"/>
              <a:gd name="T43" fmla="*/ 607 h 925"/>
              <a:gd name="T44" fmla="*/ 337 w 1074"/>
              <a:gd name="T45" fmla="*/ 700 h 925"/>
              <a:gd name="T46" fmla="*/ 244 w 1074"/>
              <a:gd name="T47" fmla="*/ 652 h 925"/>
              <a:gd name="T48" fmla="*/ 291 w 1074"/>
              <a:gd name="T49" fmla="*/ 560 h 925"/>
              <a:gd name="T50" fmla="*/ 817 w 1074"/>
              <a:gd name="T51" fmla="*/ 365 h 925"/>
              <a:gd name="T52" fmla="*/ 802 w 1074"/>
              <a:gd name="T53" fmla="*/ 467 h 925"/>
              <a:gd name="T54" fmla="*/ 700 w 1074"/>
              <a:gd name="T55" fmla="*/ 450 h 925"/>
              <a:gd name="T56" fmla="*/ 715 w 1074"/>
              <a:gd name="T57" fmla="*/ 348 h 925"/>
              <a:gd name="T58" fmla="*/ 579 w 1074"/>
              <a:gd name="T59" fmla="*/ 348 h 925"/>
              <a:gd name="T60" fmla="*/ 596 w 1074"/>
              <a:gd name="T61" fmla="*/ 450 h 925"/>
              <a:gd name="T62" fmla="*/ 494 w 1074"/>
              <a:gd name="T63" fmla="*/ 467 h 925"/>
              <a:gd name="T64" fmla="*/ 476 w 1074"/>
              <a:gd name="T65" fmla="*/ 365 h 925"/>
              <a:gd name="T66" fmla="*/ 337 w 1074"/>
              <a:gd name="T67" fmla="*/ 338 h 925"/>
              <a:gd name="T68" fmla="*/ 384 w 1074"/>
              <a:gd name="T69" fmla="*/ 431 h 925"/>
              <a:gd name="T70" fmla="*/ 291 w 1074"/>
              <a:gd name="T71" fmla="*/ 476 h 925"/>
              <a:gd name="T72" fmla="*/ 244 w 1074"/>
              <a:gd name="T73" fmla="*/ 384 h 925"/>
              <a:gd name="T74" fmla="*/ 531 w 1074"/>
              <a:gd name="T75" fmla="*/ 0 h 925"/>
              <a:gd name="T76" fmla="*/ 792 w 1074"/>
              <a:gd name="T77" fmla="*/ 21 h 925"/>
              <a:gd name="T78" fmla="*/ 928 w 1074"/>
              <a:gd name="T79" fmla="*/ 64 h 925"/>
              <a:gd name="T80" fmla="*/ 1061 w 1074"/>
              <a:gd name="T81" fmla="*/ 149 h 925"/>
              <a:gd name="T82" fmla="*/ 1066 w 1074"/>
              <a:gd name="T83" fmla="*/ 234 h 925"/>
              <a:gd name="T84" fmla="*/ 762 w 1074"/>
              <a:gd name="T85" fmla="*/ 198 h 925"/>
              <a:gd name="T86" fmla="*/ 792 w 1074"/>
              <a:gd name="T87" fmla="*/ 140 h 925"/>
              <a:gd name="T88" fmla="*/ 788 w 1074"/>
              <a:gd name="T89" fmla="*/ 134 h 925"/>
              <a:gd name="T90" fmla="*/ 626 w 1074"/>
              <a:gd name="T91" fmla="*/ 79 h 925"/>
              <a:gd name="T92" fmla="*/ 531 w 1074"/>
              <a:gd name="T93" fmla="*/ 74 h 925"/>
              <a:gd name="T94" fmla="*/ 354 w 1074"/>
              <a:gd name="T95" fmla="*/ 104 h 925"/>
              <a:gd name="T96" fmla="*/ 291 w 1074"/>
              <a:gd name="T97" fmla="*/ 128 h 925"/>
              <a:gd name="T98" fmla="*/ 286 w 1074"/>
              <a:gd name="T99" fmla="*/ 134 h 925"/>
              <a:gd name="T100" fmla="*/ 308 w 1074"/>
              <a:gd name="T101" fmla="*/ 180 h 925"/>
              <a:gd name="T102" fmla="*/ 11 w 1074"/>
              <a:gd name="T103" fmla="*/ 246 h 925"/>
              <a:gd name="T104" fmla="*/ 0 w 1074"/>
              <a:gd name="T105" fmla="*/ 187 h 925"/>
              <a:gd name="T106" fmla="*/ 134 w 1074"/>
              <a:gd name="T107" fmla="*/ 70 h 925"/>
              <a:gd name="T108" fmla="*/ 244 w 1074"/>
              <a:gd name="T109" fmla="*/ 36 h 925"/>
              <a:gd name="T110" fmla="*/ 531 w 1074"/>
              <a:gd name="T111" fmla="*/ 0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74" h="925">
                <a:moveTo>
                  <a:pt x="758" y="779"/>
                </a:moveTo>
                <a:lnTo>
                  <a:pt x="781" y="783"/>
                </a:lnTo>
                <a:lnTo>
                  <a:pt x="802" y="792"/>
                </a:lnTo>
                <a:lnTo>
                  <a:pt x="817" y="809"/>
                </a:lnTo>
                <a:lnTo>
                  <a:pt x="828" y="828"/>
                </a:lnTo>
                <a:lnTo>
                  <a:pt x="832" y="853"/>
                </a:lnTo>
                <a:lnTo>
                  <a:pt x="828" y="876"/>
                </a:lnTo>
                <a:lnTo>
                  <a:pt x="817" y="896"/>
                </a:lnTo>
                <a:lnTo>
                  <a:pt x="802" y="911"/>
                </a:lnTo>
                <a:lnTo>
                  <a:pt x="781" y="921"/>
                </a:lnTo>
                <a:lnTo>
                  <a:pt x="758" y="925"/>
                </a:lnTo>
                <a:lnTo>
                  <a:pt x="736" y="921"/>
                </a:lnTo>
                <a:lnTo>
                  <a:pt x="715" y="911"/>
                </a:lnTo>
                <a:lnTo>
                  <a:pt x="700" y="896"/>
                </a:lnTo>
                <a:lnTo>
                  <a:pt x="688" y="876"/>
                </a:lnTo>
                <a:lnTo>
                  <a:pt x="684" y="853"/>
                </a:lnTo>
                <a:lnTo>
                  <a:pt x="688" y="828"/>
                </a:lnTo>
                <a:lnTo>
                  <a:pt x="700" y="809"/>
                </a:lnTo>
                <a:lnTo>
                  <a:pt x="715" y="792"/>
                </a:lnTo>
                <a:lnTo>
                  <a:pt x="736" y="783"/>
                </a:lnTo>
                <a:lnTo>
                  <a:pt x="758" y="779"/>
                </a:lnTo>
                <a:close/>
                <a:moveTo>
                  <a:pt x="535" y="779"/>
                </a:moveTo>
                <a:lnTo>
                  <a:pt x="560" y="783"/>
                </a:lnTo>
                <a:lnTo>
                  <a:pt x="579" y="792"/>
                </a:lnTo>
                <a:lnTo>
                  <a:pt x="596" y="809"/>
                </a:lnTo>
                <a:lnTo>
                  <a:pt x="605" y="828"/>
                </a:lnTo>
                <a:lnTo>
                  <a:pt x="609" y="853"/>
                </a:lnTo>
                <a:lnTo>
                  <a:pt x="605" y="876"/>
                </a:lnTo>
                <a:lnTo>
                  <a:pt x="596" y="896"/>
                </a:lnTo>
                <a:lnTo>
                  <a:pt x="579" y="911"/>
                </a:lnTo>
                <a:lnTo>
                  <a:pt x="560" y="921"/>
                </a:lnTo>
                <a:lnTo>
                  <a:pt x="535" y="925"/>
                </a:lnTo>
                <a:lnTo>
                  <a:pt x="512" y="921"/>
                </a:lnTo>
                <a:lnTo>
                  <a:pt x="494" y="911"/>
                </a:lnTo>
                <a:lnTo>
                  <a:pt x="476" y="896"/>
                </a:lnTo>
                <a:lnTo>
                  <a:pt x="467" y="876"/>
                </a:lnTo>
                <a:lnTo>
                  <a:pt x="463" y="853"/>
                </a:lnTo>
                <a:lnTo>
                  <a:pt x="467" y="828"/>
                </a:lnTo>
                <a:lnTo>
                  <a:pt x="476" y="809"/>
                </a:lnTo>
                <a:lnTo>
                  <a:pt x="494" y="792"/>
                </a:lnTo>
                <a:lnTo>
                  <a:pt x="512" y="783"/>
                </a:lnTo>
                <a:lnTo>
                  <a:pt x="535" y="779"/>
                </a:lnTo>
                <a:close/>
                <a:moveTo>
                  <a:pt x="314" y="779"/>
                </a:moveTo>
                <a:lnTo>
                  <a:pt x="337" y="783"/>
                </a:lnTo>
                <a:lnTo>
                  <a:pt x="357" y="792"/>
                </a:lnTo>
                <a:lnTo>
                  <a:pt x="372" y="809"/>
                </a:lnTo>
                <a:lnTo>
                  <a:pt x="384" y="828"/>
                </a:lnTo>
                <a:lnTo>
                  <a:pt x="388" y="853"/>
                </a:lnTo>
                <a:lnTo>
                  <a:pt x="384" y="876"/>
                </a:lnTo>
                <a:lnTo>
                  <a:pt x="372" y="896"/>
                </a:lnTo>
                <a:lnTo>
                  <a:pt x="357" y="911"/>
                </a:lnTo>
                <a:lnTo>
                  <a:pt x="337" y="921"/>
                </a:lnTo>
                <a:lnTo>
                  <a:pt x="314" y="925"/>
                </a:lnTo>
                <a:lnTo>
                  <a:pt x="291" y="921"/>
                </a:lnTo>
                <a:lnTo>
                  <a:pt x="270" y="911"/>
                </a:lnTo>
                <a:lnTo>
                  <a:pt x="255" y="896"/>
                </a:lnTo>
                <a:lnTo>
                  <a:pt x="244" y="876"/>
                </a:lnTo>
                <a:lnTo>
                  <a:pt x="240" y="853"/>
                </a:lnTo>
                <a:lnTo>
                  <a:pt x="244" y="828"/>
                </a:lnTo>
                <a:lnTo>
                  <a:pt x="255" y="809"/>
                </a:lnTo>
                <a:lnTo>
                  <a:pt x="270" y="792"/>
                </a:lnTo>
                <a:lnTo>
                  <a:pt x="291" y="783"/>
                </a:lnTo>
                <a:lnTo>
                  <a:pt x="314" y="779"/>
                </a:lnTo>
                <a:close/>
                <a:moveTo>
                  <a:pt x="758" y="556"/>
                </a:moveTo>
                <a:lnTo>
                  <a:pt x="781" y="560"/>
                </a:lnTo>
                <a:lnTo>
                  <a:pt x="802" y="571"/>
                </a:lnTo>
                <a:lnTo>
                  <a:pt x="817" y="586"/>
                </a:lnTo>
                <a:lnTo>
                  <a:pt x="828" y="607"/>
                </a:lnTo>
                <a:lnTo>
                  <a:pt x="832" y="630"/>
                </a:lnTo>
                <a:lnTo>
                  <a:pt x="828" y="652"/>
                </a:lnTo>
                <a:lnTo>
                  <a:pt x="817" y="673"/>
                </a:lnTo>
                <a:lnTo>
                  <a:pt x="802" y="688"/>
                </a:lnTo>
                <a:lnTo>
                  <a:pt x="781" y="700"/>
                </a:lnTo>
                <a:lnTo>
                  <a:pt x="758" y="703"/>
                </a:lnTo>
                <a:lnTo>
                  <a:pt x="736" y="700"/>
                </a:lnTo>
                <a:lnTo>
                  <a:pt x="715" y="688"/>
                </a:lnTo>
                <a:lnTo>
                  <a:pt x="700" y="673"/>
                </a:lnTo>
                <a:lnTo>
                  <a:pt x="688" y="652"/>
                </a:lnTo>
                <a:lnTo>
                  <a:pt x="684" y="630"/>
                </a:lnTo>
                <a:lnTo>
                  <a:pt x="688" y="607"/>
                </a:lnTo>
                <a:lnTo>
                  <a:pt x="700" y="586"/>
                </a:lnTo>
                <a:lnTo>
                  <a:pt x="715" y="571"/>
                </a:lnTo>
                <a:lnTo>
                  <a:pt x="736" y="560"/>
                </a:lnTo>
                <a:lnTo>
                  <a:pt x="758" y="556"/>
                </a:lnTo>
                <a:close/>
                <a:moveTo>
                  <a:pt x="535" y="556"/>
                </a:moveTo>
                <a:lnTo>
                  <a:pt x="560" y="560"/>
                </a:lnTo>
                <a:lnTo>
                  <a:pt x="579" y="571"/>
                </a:lnTo>
                <a:lnTo>
                  <a:pt x="596" y="586"/>
                </a:lnTo>
                <a:lnTo>
                  <a:pt x="605" y="607"/>
                </a:lnTo>
                <a:lnTo>
                  <a:pt x="609" y="630"/>
                </a:lnTo>
                <a:lnTo>
                  <a:pt x="605" y="652"/>
                </a:lnTo>
                <a:lnTo>
                  <a:pt x="596" y="673"/>
                </a:lnTo>
                <a:lnTo>
                  <a:pt x="579" y="688"/>
                </a:lnTo>
                <a:lnTo>
                  <a:pt x="560" y="700"/>
                </a:lnTo>
                <a:lnTo>
                  <a:pt x="535" y="703"/>
                </a:lnTo>
                <a:lnTo>
                  <a:pt x="512" y="700"/>
                </a:lnTo>
                <a:lnTo>
                  <a:pt x="494" y="688"/>
                </a:lnTo>
                <a:lnTo>
                  <a:pt x="476" y="673"/>
                </a:lnTo>
                <a:lnTo>
                  <a:pt x="467" y="652"/>
                </a:lnTo>
                <a:lnTo>
                  <a:pt x="463" y="630"/>
                </a:lnTo>
                <a:lnTo>
                  <a:pt x="467" y="607"/>
                </a:lnTo>
                <a:lnTo>
                  <a:pt x="476" y="586"/>
                </a:lnTo>
                <a:lnTo>
                  <a:pt x="494" y="571"/>
                </a:lnTo>
                <a:lnTo>
                  <a:pt x="512" y="560"/>
                </a:lnTo>
                <a:lnTo>
                  <a:pt x="535" y="556"/>
                </a:lnTo>
                <a:close/>
                <a:moveTo>
                  <a:pt x="314" y="556"/>
                </a:moveTo>
                <a:lnTo>
                  <a:pt x="337" y="560"/>
                </a:lnTo>
                <a:lnTo>
                  <a:pt x="357" y="571"/>
                </a:lnTo>
                <a:lnTo>
                  <a:pt x="372" y="586"/>
                </a:lnTo>
                <a:lnTo>
                  <a:pt x="384" y="607"/>
                </a:lnTo>
                <a:lnTo>
                  <a:pt x="388" y="630"/>
                </a:lnTo>
                <a:lnTo>
                  <a:pt x="384" y="652"/>
                </a:lnTo>
                <a:lnTo>
                  <a:pt x="372" y="673"/>
                </a:lnTo>
                <a:lnTo>
                  <a:pt x="357" y="688"/>
                </a:lnTo>
                <a:lnTo>
                  <a:pt x="337" y="700"/>
                </a:lnTo>
                <a:lnTo>
                  <a:pt x="314" y="703"/>
                </a:lnTo>
                <a:lnTo>
                  <a:pt x="291" y="700"/>
                </a:lnTo>
                <a:lnTo>
                  <a:pt x="270" y="688"/>
                </a:lnTo>
                <a:lnTo>
                  <a:pt x="255" y="673"/>
                </a:lnTo>
                <a:lnTo>
                  <a:pt x="244" y="652"/>
                </a:lnTo>
                <a:lnTo>
                  <a:pt x="240" y="630"/>
                </a:lnTo>
                <a:lnTo>
                  <a:pt x="244" y="607"/>
                </a:lnTo>
                <a:lnTo>
                  <a:pt x="255" y="586"/>
                </a:lnTo>
                <a:lnTo>
                  <a:pt x="270" y="571"/>
                </a:lnTo>
                <a:lnTo>
                  <a:pt x="291" y="560"/>
                </a:lnTo>
                <a:lnTo>
                  <a:pt x="314" y="556"/>
                </a:lnTo>
                <a:close/>
                <a:moveTo>
                  <a:pt x="758" y="335"/>
                </a:moveTo>
                <a:lnTo>
                  <a:pt x="781" y="338"/>
                </a:lnTo>
                <a:lnTo>
                  <a:pt x="802" y="348"/>
                </a:lnTo>
                <a:lnTo>
                  <a:pt x="817" y="365"/>
                </a:lnTo>
                <a:lnTo>
                  <a:pt x="828" y="384"/>
                </a:lnTo>
                <a:lnTo>
                  <a:pt x="832" y="406"/>
                </a:lnTo>
                <a:lnTo>
                  <a:pt x="828" y="431"/>
                </a:lnTo>
                <a:lnTo>
                  <a:pt x="817" y="450"/>
                </a:lnTo>
                <a:lnTo>
                  <a:pt x="802" y="467"/>
                </a:lnTo>
                <a:lnTo>
                  <a:pt x="781" y="476"/>
                </a:lnTo>
                <a:lnTo>
                  <a:pt x="758" y="480"/>
                </a:lnTo>
                <a:lnTo>
                  <a:pt x="736" y="476"/>
                </a:lnTo>
                <a:lnTo>
                  <a:pt x="715" y="467"/>
                </a:lnTo>
                <a:lnTo>
                  <a:pt x="700" y="450"/>
                </a:lnTo>
                <a:lnTo>
                  <a:pt x="688" y="431"/>
                </a:lnTo>
                <a:lnTo>
                  <a:pt x="684" y="406"/>
                </a:lnTo>
                <a:lnTo>
                  <a:pt x="688" y="384"/>
                </a:lnTo>
                <a:lnTo>
                  <a:pt x="700" y="365"/>
                </a:lnTo>
                <a:lnTo>
                  <a:pt x="715" y="348"/>
                </a:lnTo>
                <a:lnTo>
                  <a:pt x="736" y="338"/>
                </a:lnTo>
                <a:lnTo>
                  <a:pt x="758" y="335"/>
                </a:lnTo>
                <a:close/>
                <a:moveTo>
                  <a:pt x="535" y="335"/>
                </a:moveTo>
                <a:lnTo>
                  <a:pt x="560" y="338"/>
                </a:lnTo>
                <a:lnTo>
                  <a:pt x="579" y="348"/>
                </a:lnTo>
                <a:lnTo>
                  <a:pt x="596" y="365"/>
                </a:lnTo>
                <a:lnTo>
                  <a:pt x="605" y="384"/>
                </a:lnTo>
                <a:lnTo>
                  <a:pt x="609" y="406"/>
                </a:lnTo>
                <a:lnTo>
                  <a:pt x="605" y="431"/>
                </a:lnTo>
                <a:lnTo>
                  <a:pt x="596" y="450"/>
                </a:lnTo>
                <a:lnTo>
                  <a:pt x="579" y="467"/>
                </a:lnTo>
                <a:lnTo>
                  <a:pt x="560" y="476"/>
                </a:lnTo>
                <a:lnTo>
                  <a:pt x="535" y="480"/>
                </a:lnTo>
                <a:lnTo>
                  <a:pt x="512" y="476"/>
                </a:lnTo>
                <a:lnTo>
                  <a:pt x="494" y="467"/>
                </a:lnTo>
                <a:lnTo>
                  <a:pt x="476" y="450"/>
                </a:lnTo>
                <a:lnTo>
                  <a:pt x="467" y="431"/>
                </a:lnTo>
                <a:lnTo>
                  <a:pt x="463" y="406"/>
                </a:lnTo>
                <a:lnTo>
                  <a:pt x="467" y="384"/>
                </a:lnTo>
                <a:lnTo>
                  <a:pt x="476" y="365"/>
                </a:lnTo>
                <a:lnTo>
                  <a:pt x="494" y="348"/>
                </a:lnTo>
                <a:lnTo>
                  <a:pt x="512" y="338"/>
                </a:lnTo>
                <a:lnTo>
                  <a:pt x="535" y="335"/>
                </a:lnTo>
                <a:close/>
                <a:moveTo>
                  <a:pt x="314" y="335"/>
                </a:moveTo>
                <a:lnTo>
                  <a:pt x="337" y="338"/>
                </a:lnTo>
                <a:lnTo>
                  <a:pt x="357" y="348"/>
                </a:lnTo>
                <a:lnTo>
                  <a:pt x="372" y="365"/>
                </a:lnTo>
                <a:lnTo>
                  <a:pt x="384" y="384"/>
                </a:lnTo>
                <a:lnTo>
                  <a:pt x="388" y="406"/>
                </a:lnTo>
                <a:lnTo>
                  <a:pt x="384" y="431"/>
                </a:lnTo>
                <a:lnTo>
                  <a:pt x="372" y="450"/>
                </a:lnTo>
                <a:lnTo>
                  <a:pt x="357" y="467"/>
                </a:lnTo>
                <a:lnTo>
                  <a:pt x="337" y="476"/>
                </a:lnTo>
                <a:lnTo>
                  <a:pt x="314" y="480"/>
                </a:lnTo>
                <a:lnTo>
                  <a:pt x="291" y="476"/>
                </a:lnTo>
                <a:lnTo>
                  <a:pt x="270" y="467"/>
                </a:lnTo>
                <a:lnTo>
                  <a:pt x="255" y="450"/>
                </a:lnTo>
                <a:lnTo>
                  <a:pt x="244" y="431"/>
                </a:lnTo>
                <a:lnTo>
                  <a:pt x="240" y="406"/>
                </a:lnTo>
                <a:lnTo>
                  <a:pt x="244" y="384"/>
                </a:lnTo>
                <a:lnTo>
                  <a:pt x="255" y="365"/>
                </a:lnTo>
                <a:lnTo>
                  <a:pt x="270" y="348"/>
                </a:lnTo>
                <a:lnTo>
                  <a:pt x="291" y="338"/>
                </a:lnTo>
                <a:lnTo>
                  <a:pt x="314" y="335"/>
                </a:lnTo>
                <a:close/>
                <a:moveTo>
                  <a:pt x="531" y="0"/>
                </a:moveTo>
                <a:lnTo>
                  <a:pt x="539" y="0"/>
                </a:lnTo>
                <a:lnTo>
                  <a:pt x="616" y="2"/>
                </a:lnTo>
                <a:lnTo>
                  <a:pt x="684" y="7"/>
                </a:lnTo>
                <a:lnTo>
                  <a:pt x="743" y="13"/>
                </a:lnTo>
                <a:lnTo>
                  <a:pt x="792" y="21"/>
                </a:lnTo>
                <a:lnTo>
                  <a:pt x="834" y="30"/>
                </a:lnTo>
                <a:lnTo>
                  <a:pt x="868" y="40"/>
                </a:lnTo>
                <a:lnTo>
                  <a:pt x="894" y="49"/>
                </a:lnTo>
                <a:lnTo>
                  <a:pt x="915" y="58"/>
                </a:lnTo>
                <a:lnTo>
                  <a:pt x="928" y="64"/>
                </a:lnTo>
                <a:lnTo>
                  <a:pt x="938" y="68"/>
                </a:lnTo>
                <a:lnTo>
                  <a:pt x="940" y="70"/>
                </a:lnTo>
                <a:lnTo>
                  <a:pt x="1017" y="111"/>
                </a:lnTo>
                <a:lnTo>
                  <a:pt x="1044" y="130"/>
                </a:lnTo>
                <a:lnTo>
                  <a:pt x="1061" y="149"/>
                </a:lnTo>
                <a:lnTo>
                  <a:pt x="1070" y="168"/>
                </a:lnTo>
                <a:lnTo>
                  <a:pt x="1074" y="187"/>
                </a:lnTo>
                <a:lnTo>
                  <a:pt x="1074" y="206"/>
                </a:lnTo>
                <a:lnTo>
                  <a:pt x="1072" y="221"/>
                </a:lnTo>
                <a:lnTo>
                  <a:pt x="1066" y="234"/>
                </a:lnTo>
                <a:lnTo>
                  <a:pt x="1063" y="242"/>
                </a:lnTo>
                <a:lnTo>
                  <a:pt x="1063" y="246"/>
                </a:lnTo>
                <a:lnTo>
                  <a:pt x="1014" y="336"/>
                </a:lnTo>
                <a:lnTo>
                  <a:pt x="758" y="202"/>
                </a:lnTo>
                <a:lnTo>
                  <a:pt x="762" y="198"/>
                </a:lnTo>
                <a:lnTo>
                  <a:pt x="766" y="191"/>
                </a:lnTo>
                <a:lnTo>
                  <a:pt x="773" y="178"/>
                </a:lnTo>
                <a:lnTo>
                  <a:pt x="783" y="162"/>
                </a:lnTo>
                <a:lnTo>
                  <a:pt x="790" y="144"/>
                </a:lnTo>
                <a:lnTo>
                  <a:pt x="792" y="140"/>
                </a:lnTo>
                <a:lnTo>
                  <a:pt x="794" y="138"/>
                </a:lnTo>
                <a:lnTo>
                  <a:pt x="794" y="136"/>
                </a:lnTo>
                <a:lnTo>
                  <a:pt x="792" y="138"/>
                </a:lnTo>
                <a:lnTo>
                  <a:pt x="790" y="136"/>
                </a:lnTo>
                <a:lnTo>
                  <a:pt x="788" y="134"/>
                </a:lnTo>
                <a:lnTo>
                  <a:pt x="762" y="117"/>
                </a:lnTo>
                <a:lnTo>
                  <a:pt x="730" y="102"/>
                </a:lnTo>
                <a:lnTo>
                  <a:pt x="694" y="93"/>
                </a:lnTo>
                <a:lnTo>
                  <a:pt x="660" y="85"/>
                </a:lnTo>
                <a:lnTo>
                  <a:pt x="626" y="79"/>
                </a:lnTo>
                <a:lnTo>
                  <a:pt x="596" y="75"/>
                </a:lnTo>
                <a:lnTo>
                  <a:pt x="571" y="74"/>
                </a:lnTo>
                <a:lnTo>
                  <a:pt x="554" y="74"/>
                </a:lnTo>
                <a:lnTo>
                  <a:pt x="548" y="74"/>
                </a:lnTo>
                <a:lnTo>
                  <a:pt x="531" y="74"/>
                </a:lnTo>
                <a:lnTo>
                  <a:pt x="492" y="75"/>
                </a:lnTo>
                <a:lnTo>
                  <a:pt x="454" y="79"/>
                </a:lnTo>
                <a:lnTo>
                  <a:pt x="418" y="87"/>
                </a:lnTo>
                <a:lnTo>
                  <a:pt x="384" y="96"/>
                </a:lnTo>
                <a:lnTo>
                  <a:pt x="354" y="104"/>
                </a:lnTo>
                <a:lnTo>
                  <a:pt x="329" y="113"/>
                </a:lnTo>
                <a:lnTo>
                  <a:pt x="310" y="119"/>
                </a:lnTo>
                <a:lnTo>
                  <a:pt x="297" y="125"/>
                </a:lnTo>
                <a:lnTo>
                  <a:pt x="293" y="127"/>
                </a:lnTo>
                <a:lnTo>
                  <a:pt x="291" y="128"/>
                </a:lnTo>
                <a:lnTo>
                  <a:pt x="289" y="128"/>
                </a:lnTo>
                <a:lnTo>
                  <a:pt x="287" y="128"/>
                </a:lnTo>
                <a:lnTo>
                  <a:pt x="286" y="130"/>
                </a:lnTo>
                <a:lnTo>
                  <a:pt x="286" y="132"/>
                </a:lnTo>
                <a:lnTo>
                  <a:pt x="286" y="134"/>
                </a:lnTo>
                <a:lnTo>
                  <a:pt x="287" y="138"/>
                </a:lnTo>
                <a:lnTo>
                  <a:pt x="289" y="142"/>
                </a:lnTo>
                <a:lnTo>
                  <a:pt x="295" y="153"/>
                </a:lnTo>
                <a:lnTo>
                  <a:pt x="301" y="166"/>
                </a:lnTo>
                <a:lnTo>
                  <a:pt x="308" y="180"/>
                </a:lnTo>
                <a:lnTo>
                  <a:pt x="314" y="191"/>
                </a:lnTo>
                <a:lnTo>
                  <a:pt x="320" y="198"/>
                </a:lnTo>
                <a:lnTo>
                  <a:pt x="321" y="202"/>
                </a:lnTo>
                <a:lnTo>
                  <a:pt x="57" y="336"/>
                </a:lnTo>
                <a:lnTo>
                  <a:pt x="11" y="246"/>
                </a:lnTo>
                <a:lnTo>
                  <a:pt x="11" y="242"/>
                </a:lnTo>
                <a:lnTo>
                  <a:pt x="8" y="234"/>
                </a:lnTo>
                <a:lnTo>
                  <a:pt x="2" y="221"/>
                </a:lnTo>
                <a:lnTo>
                  <a:pt x="0" y="206"/>
                </a:lnTo>
                <a:lnTo>
                  <a:pt x="0" y="187"/>
                </a:lnTo>
                <a:lnTo>
                  <a:pt x="4" y="168"/>
                </a:lnTo>
                <a:lnTo>
                  <a:pt x="13" y="149"/>
                </a:lnTo>
                <a:lnTo>
                  <a:pt x="30" y="130"/>
                </a:lnTo>
                <a:lnTo>
                  <a:pt x="57" y="111"/>
                </a:lnTo>
                <a:lnTo>
                  <a:pt x="134" y="70"/>
                </a:lnTo>
                <a:lnTo>
                  <a:pt x="140" y="68"/>
                </a:lnTo>
                <a:lnTo>
                  <a:pt x="153" y="64"/>
                </a:lnTo>
                <a:lnTo>
                  <a:pt x="176" y="55"/>
                </a:lnTo>
                <a:lnTo>
                  <a:pt x="206" y="45"/>
                </a:lnTo>
                <a:lnTo>
                  <a:pt x="244" y="36"/>
                </a:lnTo>
                <a:lnTo>
                  <a:pt x="289" y="24"/>
                </a:lnTo>
                <a:lnTo>
                  <a:pt x="340" y="15"/>
                </a:lnTo>
                <a:lnTo>
                  <a:pt x="399" y="7"/>
                </a:lnTo>
                <a:lnTo>
                  <a:pt x="463" y="2"/>
                </a:lnTo>
                <a:lnTo>
                  <a:pt x="531"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0" name="AutoShape 3">
            <a:extLst>
              <a:ext uri="{FF2B5EF4-FFF2-40B4-BE49-F238E27FC236}">
                <a16:creationId xmlns:a16="http://schemas.microsoft.com/office/drawing/2014/main" id="{BF7EFDAD-8020-C44B-AD52-5377B1BFBCA3}"/>
              </a:ext>
            </a:extLst>
          </p:cNvPr>
          <p:cNvSpPr>
            <a:spLocks noChangeArrowheads="1"/>
          </p:cNvSpPr>
          <p:nvPr/>
        </p:nvSpPr>
        <p:spPr bwMode="auto">
          <a:xfrm>
            <a:off x="7437696" y="5739816"/>
            <a:ext cx="1655764" cy="16619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ctr">
              <a:lnSpc>
                <a:spcPct val="120000"/>
              </a:lnSpc>
            </a:pPr>
            <a:r>
              <a:rPr lang="en-US" altLang="ja-JP" sz="900" dirty="0">
                <a:solidFill>
                  <a:schemeClr val="tx2"/>
                </a:solidFill>
                <a:latin typeface="Verdana" pitchFamily="34" charset="0"/>
                <a:ea typeface="Verdana" pitchFamily="34" charset="0"/>
                <a:cs typeface="Verdana" pitchFamily="34" charset="0"/>
              </a:rPr>
              <a:t>Phone 4</a:t>
            </a:r>
          </a:p>
        </p:txBody>
      </p:sp>
      <p:sp>
        <p:nvSpPr>
          <p:cNvPr id="41" name="AutoShape 3">
            <a:extLst>
              <a:ext uri="{FF2B5EF4-FFF2-40B4-BE49-F238E27FC236}">
                <a16:creationId xmlns:a16="http://schemas.microsoft.com/office/drawing/2014/main" id="{D56302B7-2B7A-8C43-B0FB-A14B5A84A901}"/>
              </a:ext>
            </a:extLst>
          </p:cNvPr>
          <p:cNvSpPr>
            <a:spLocks noChangeArrowheads="1"/>
          </p:cNvSpPr>
          <p:nvPr/>
        </p:nvSpPr>
        <p:spPr bwMode="auto">
          <a:xfrm>
            <a:off x="2469144" y="5733376"/>
            <a:ext cx="1655764" cy="166199"/>
          </a:xfrm>
          <a:prstGeom prst="roundRect">
            <a:avLst>
              <a:gd name="adj" fmla="val 0"/>
            </a:avLst>
          </a:prstGeom>
          <a:noFill/>
          <a:ln>
            <a:noFill/>
          </a:ln>
          <a:effectLst/>
        </p:spPr>
        <p:txBody>
          <a:bodyPr wrap="square" lIns="0" tIns="0" rIns="0" bIns="0">
            <a:spAutoFit/>
          </a:bodyPr>
          <a:lstStyle/>
          <a:p>
            <a:pPr lvl="0" algn="ctr">
              <a:lnSpc>
                <a:spcPct val="120000"/>
              </a:lnSpc>
            </a:pPr>
            <a:r>
              <a:rPr lang="en-US" altLang="ja-JP" sz="900" dirty="0">
                <a:solidFill>
                  <a:schemeClr val="tx2"/>
                </a:solidFill>
                <a:latin typeface="Verdana" pitchFamily="34" charset="0"/>
                <a:ea typeface="Verdana" pitchFamily="34" charset="0"/>
                <a:cs typeface="Verdana" pitchFamily="34" charset="0"/>
              </a:rPr>
              <a:t>Document</a:t>
            </a:r>
          </a:p>
        </p:txBody>
      </p:sp>
      <p:sp>
        <p:nvSpPr>
          <p:cNvPr id="42" name="Freeform 6">
            <a:extLst>
              <a:ext uri="{FF2B5EF4-FFF2-40B4-BE49-F238E27FC236}">
                <a16:creationId xmlns:a16="http://schemas.microsoft.com/office/drawing/2014/main" id="{D3341C6F-759F-4845-9D34-23531F266FB4}"/>
              </a:ext>
            </a:extLst>
          </p:cNvPr>
          <p:cNvSpPr>
            <a:spLocks noChangeAspect="1" noEditPoints="1"/>
          </p:cNvSpPr>
          <p:nvPr/>
        </p:nvSpPr>
        <p:spPr bwMode="auto">
          <a:xfrm>
            <a:off x="2961868" y="4663094"/>
            <a:ext cx="694988" cy="884325"/>
          </a:xfrm>
          <a:custGeom>
            <a:avLst/>
            <a:gdLst>
              <a:gd name="T0" fmla="*/ 669 w 925"/>
              <a:gd name="T1" fmla="*/ 884 h 1177"/>
              <a:gd name="T2" fmla="*/ 667 w 925"/>
              <a:gd name="T3" fmla="*/ 884 h 1177"/>
              <a:gd name="T4" fmla="*/ 660 w 925"/>
              <a:gd name="T5" fmla="*/ 886 h 1177"/>
              <a:gd name="T6" fmla="*/ 650 w 925"/>
              <a:gd name="T7" fmla="*/ 889 h 1177"/>
              <a:gd name="T8" fmla="*/ 641 w 925"/>
              <a:gd name="T9" fmla="*/ 897 h 1177"/>
              <a:gd name="T10" fmla="*/ 633 w 925"/>
              <a:gd name="T11" fmla="*/ 908 h 1177"/>
              <a:gd name="T12" fmla="*/ 632 w 925"/>
              <a:gd name="T13" fmla="*/ 925 h 1177"/>
              <a:gd name="T14" fmla="*/ 632 w 925"/>
              <a:gd name="T15" fmla="*/ 1094 h 1177"/>
              <a:gd name="T16" fmla="*/ 632 w 925"/>
              <a:gd name="T17" fmla="*/ 1094 h 1177"/>
              <a:gd name="T18" fmla="*/ 630 w 925"/>
              <a:gd name="T19" fmla="*/ 1096 h 1177"/>
              <a:gd name="T20" fmla="*/ 630 w 925"/>
              <a:gd name="T21" fmla="*/ 1099 h 1177"/>
              <a:gd name="T22" fmla="*/ 630 w 925"/>
              <a:gd name="T23" fmla="*/ 1103 h 1177"/>
              <a:gd name="T24" fmla="*/ 630 w 925"/>
              <a:gd name="T25" fmla="*/ 1107 h 1177"/>
              <a:gd name="T26" fmla="*/ 630 w 925"/>
              <a:gd name="T27" fmla="*/ 1111 h 1177"/>
              <a:gd name="T28" fmla="*/ 630 w 925"/>
              <a:gd name="T29" fmla="*/ 1116 h 1177"/>
              <a:gd name="T30" fmla="*/ 632 w 925"/>
              <a:gd name="T31" fmla="*/ 1120 h 1177"/>
              <a:gd name="T32" fmla="*/ 633 w 925"/>
              <a:gd name="T33" fmla="*/ 1124 h 1177"/>
              <a:gd name="T34" fmla="*/ 633 w 925"/>
              <a:gd name="T35" fmla="*/ 1128 h 1177"/>
              <a:gd name="T36" fmla="*/ 637 w 925"/>
              <a:gd name="T37" fmla="*/ 1132 h 1177"/>
              <a:gd name="T38" fmla="*/ 639 w 925"/>
              <a:gd name="T39" fmla="*/ 1132 h 1177"/>
              <a:gd name="T40" fmla="*/ 643 w 925"/>
              <a:gd name="T41" fmla="*/ 1132 h 1177"/>
              <a:gd name="T42" fmla="*/ 649 w 925"/>
              <a:gd name="T43" fmla="*/ 1130 h 1177"/>
              <a:gd name="T44" fmla="*/ 652 w 925"/>
              <a:gd name="T45" fmla="*/ 1126 h 1177"/>
              <a:gd name="T46" fmla="*/ 660 w 925"/>
              <a:gd name="T47" fmla="*/ 1120 h 1177"/>
              <a:gd name="T48" fmla="*/ 864 w 925"/>
              <a:gd name="T49" fmla="*/ 918 h 1177"/>
              <a:gd name="T50" fmla="*/ 866 w 925"/>
              <a:gd name="T51" fmla="*/ 916 h 1177"/>
              <a:gd name="T52" fmla="*/ 870 w 925"/>
              <a:gd name="T53" fmla="*/ 912 h 1177"/>
              <a:gd name="T54" fmla="*/ 875 w 925"/>
              <a:gd name="T55" fmla="*/ 906 h 1177"/>
              <a:gd name="T56" fmla="*/ 879 w 925"/>
              <a:gd name="T57" fmla="*/ 901 h 1177"/>
              <a:gd name="T58" fmla="*/ 879 w 925"/>
              <a:gd name="T59" fmla="*/ 893 h 1177"/>
              <a:gd name="T60" fmla="*/ 875 w 925"/>
              <a:gd name="T61" fmla="*/ 889 h 1177"/>
              <a:gd name="T62" fmla="*/ 866 w 925"/>
              <a:gd name="T63" fmla="*/ 886 h 1177"/>
              <a:gd name="T64" fmla="*/ 847 w 925"/>
              <a:gd name="T65" fmla="*/ 884 h 1177"/>
              <a:gd name="T66" fmla="*/ 669 w 925"/>
              <a:gd name="T67" fmla="*/ 884 h 1177"/>
              <a:gd name="T68" fmla="*/ 83 w 925"/>
              <a:gd name="T69" fmla="*/ 0 h 1177"/>
              <a:gd name="T70" fmla="*/ 841 w 925"/>
              <a:gd name="T71" fmla="*/ 0 h 1177"/>
              <a:gd name="T72" fmla="*/ 868 w 925"/>
              <a:gd name="T73" fmla="*/ 4 h 1177"/>
              <a:gd name="T74" fmla="*/ 891 w 925"/>
              <a:gd name="T75" fmla="*/ 15 h 1177"/>
              <a:gd name="T76" fmla="*/ 910 w 925"/>
              <a:gd name="T77" fmla="*/ 34 h 1177"/>
              <a:gd name="T78" fmla="*/ 921 w 925"/>
              <a:gd name="T79" fmla="*/ 57 h 1177"/>
              <a:gd name="T80" fmla="*/ 925 w 925"/>
              <a:gd name="T81" fmla="*/ 83 h 1177"/>
              <a:gd name="T82" fmla="*/ 925 w 925"/>
              <a:gd name="T83" fmla="*/ 927 h 1177"/>
              <a:gd name="T84" fmla="*/ 671 w 925"/>
              <a:gd name="T85" fmla="*/ 1177 h 1177"/>
              <a:gd name="T86" fmla="*/ 83 w 925"/>
              <a:gd name="T87" fmla="*/ 1177 h 1177"/>
              <a:gd name="T88" fmla="*/ 57 w 925"/>
              <a:gd name="T89" fmla="*/ 1173 h 1177"/>
              <a:gd name="T90" fmla="*/ 34 w 925"/>
              <a:gd name="T91" fmla="*/ 1162 h 1177"/>
              <a:gd name="T92" fmla="*/ 17 w 925"/>
              <a:gd name="T93" fmla="*/ 1143 h 1177"/>
              <a:gd name="T94" fmla="*/ 4 w 925"/>
              <a:gd name="T95" fmla="*/ 1120 h 1177"/>
              <a:gd name="T96" fmla="*/ 0 w 925"/>
              <a:gd name="T97" fmla="*/ 1094 h 1177"/>
              <a:gd name="T98" fmla="*/ 0 w 925"/>
              <a:gd name="T99" fmla="*/ 83 h 1177"/>
              <a:gd name="T100" fmla="*/ 4 w 925"/>
              <a:gd name="T101" fmla="*/ 57 h 1177"/>
              <a:gd name="T102" fmla="*/ 17 w 925"/>
              <a:gd name="T103" fmla="*/ 34 h 1177"/>
              <a:gd name="T104" fmla="*/ 34 w 925"/>
              <a:gd name="T105" fmla="*/ 15 h 1177"/>
              <a:gd name="T106" fmla="*/ 57 w 925"/>
              <a:gd name="T107" fmla="*/ 4 h 1177"/>
              <a:gd name="T108" fmla="*/ 83 w 925"/>
              <a:gd name="T109" fmla="*/ 0 h 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25" h="1177">
                <a:moveTo>
                  <a:pt x="669" y="884"/>
                </a:moveTo>
                <a:lnTo>
                  <a:pt x="667" y="884"/>
                </a:lnTo>
                <a:lnTo>
                  <a:pt x="660" y="886"/>
                </a:lnTo>
                <a:lnTo>
                  <a:pt x="650" y="889"/>
                </a:lnTo>
                <a:lnTo>
                  <a:pt x="641" y="897"/>
                </a:lnTo>
                <a:lnTo>
                  <a:pt x="633" y="908"/>
                </a:lnTo>
                <a:lnTo>
                  <a:pt x="632" y="925"/>
                </a:lnTo>
                <a:lnTo>
                  <a:pt x="632" y="1094"/>
                </a:lnTo>
                <a:lnTo>
                  <a:pt x="632" y="1094"/>
                </a:lnTo>
                <a:lnTo>
                  <a:pt x="630" y="1096"/>
                </a:lnTo>
                <a:lnTo>
                  <a:pt x="630" y="1099"/>
                </a:lnTo>
                <a:lnTo>
                  <a:pt x="630" y="1103"/>
                </a:lnTo>
                <a:lnTo>
                  <a:pt x="630" y="1107"/>
                </a:lnTo>
                <a:lnTo>
                  <a:pt x="630" y="1111"/>
                </a:lnTo>
                <a:lnTo>
                  <a:pt x="630" y="1116"/>
                </a:lnTo>
                <a:lnTo>
                  <a:pt x="632" y="1120"/>
                </a:lnTo>
                <a:lnTo>
                  <a:pt x="633" y="1124"/>
                </a:lnTo>
                <a:lnTo>
                  <a:pt x="633" y="1128"/>
                </a:lnTo>
                <a:lnTo>
                  <a:pt x="637" y="1132"/>
                </a:lnTo>
                <a:lnTo>
                  <a:pt x="639" y="1132"/>
                </a:lnTo>
                <a:lnTo>
                  <a:pt x="643" y="1132"/>
                </a:lnTo>
                <a:lnTo>
                  <a:pt x="649" y="1130"/>
                </a:lnTo>
                <a:lnTo>
                  <a:pt x="652" y="1126"/>
                </a:lnTo>
                <a:lnTo>
                  <a:pt x="660" y="1120"/>
                </a:lnTo>
                <a:lnTo>
                  <a:pt x="864" y="918"/>
                </a:lnTo>
                <a:lnTo>
                  <a:pt x="866" y="916"/>
                </a:lnTo>
                <a:lnTo>
                  <a:pt x="870" y="912"/>
                </a:lnTo>
                <a:lnTo>
                  <a:pt x="875" y="906"/>
                </a:lnTo>
                <a:lnTo>
                  <a:pt x="879" y="901"/>
                </a:lnTo>
                <a:lnTo>
                  <a:pt x="879" y="893"/>
                </a:lnTo>
                <a:lnTo>
                  <a:pt x="875" y="889"/>
                </a:lnTo>
                <a:lnTo>
                  <a:pt x="866" y="886"/>
                </a:lnTo>
                <a:lnTo>
                  <a:pt x="847" y="884"/>
                </a:lnTo>
                <a:lnTo>
                  <a:pt x="669" y="884"/>
                </a:lnTo>
                <a:close/>
                <a:moveTo>
                  <a:pt x="83" y="0"/>
                </a:moveTo>
                <a:lnTo>
                  <a:pt x="841" y="0"/>
                </a:lnTo>
                <a:lnTo>
                  <a:pt x="868" y="4"/>
                </a:lnTo>
                <a:lnTo>
                  <a:pt x="891" y="15"/>
                </a:lnTo>
                <a:lnTo>
                  <a:pt x="910" y="34"/>
                </a:lnTo>
                <a:lnTo>
                  <a:pt x="921" y="57"/>
                </a:lnTo>
                <a:lnTo>
                  <a:pt x="925" y="83"/>
                </a:lnTo>
                <a:lnTo>
                  <a:pt x="925" y="927"/>
                </a:lnTo>
                <a:lnTo>
                  <a:pt x="671" y="1177"/>
                </a:lnTo>
                <a:lnTo>
                  <a:pt x="83" y="1177"/>
                </a:lnTo>
                <a:lnTo>
                  <a:pt x="57" y="1173"/>
                </a:lnTo>
                <a:lnTo>
                  <a:pt x="34" y="1162"/>
                </a:lnTo>
                <a:lnTo>
                  <a:pt x="17" y="1143"/>
                </a:lnTo>
                <a:lnTo>
                  <a:pt x="4" y="1120"/>
                </a:lnTo>
                <a:lnTo>
                  <a:pt x="0" y="1094"/>
                </a:lnTo>
                <a:lnTo>
                  <a:pt x="0" y="83"/>
                </a:lnTo>
                <a:lnTo>
                  <a:pt x="4" y="57"/>
                </a:lnTo>
                <a:lnTo>
                  <a:pt x="17" y="34"/>
                </a:lnTo>
                <a:lnTo>
                  <a:pt x="34" y="15"/>
                </a:lnTo>
                <a:lnTo>
                  <a:pt x="57" y="4"/>
                </a:lnTo>
                <a:lnTo>
                  <a:pt x="8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3" name="Freeform 16">
            <a:extLst>
              <a:ext uri="{FF2B5EF4-FFF2-40B4-BE49-F238E27FC236}">
                <a16:creationId xmlns:a16="http://schemas.microsoft.com/office/drawing/2014/main" id="{96FA5207-71CF-394D-BC1A-3EB410F60331}"/>
              </a:ext>
            </a:extLst>
          </p:cNvPr>
          <p:cNvSpPr>
            <a:spLocks noChangeAspect="1" noEditPoints="1"/>
          </p:cNvSpPr>
          <p:nvPr/>
        </p:nvSpPr>
        <p:spPr bwMode="auto">
          <a:xfrm>
            <a:off x="4552695" y="4617132"/>
            <a:ext cx="826795" cy="895402"/>
          </a:xfrm>
          <a:custGeom>
            <a:avLst/>
            <a:gdLst>
              <a:gd name="T0" fmla="*/ 1221 w 1412"/>
              <a:gd name="T1" fmla="*/ 438 h 1528"/>
              <a:gd name="T2" fmla="*/ 1191 w 1412"/>
              <a:gd name="T3" fmla="*/ 316 h 1528"/>
              <a:gd name="T4" fmla="*/ 1132 w 1412"/>
              <a:gd name="T5" fmla="*/ 210 h 1528"/>
              <a:gd name="T6" fmla="*/ 1048 w 1412"/>
              <a:gd name="T7" fmla="*/ 123 h 1528"/>
              <a:gd name="T8" fmla="*/ 944 w 1412"/>
              <a:gd name="T9" fmla="*/ 56 h 1528"/>
              <a:gd name="T10" fmla="*/ 825 w 1412"/>
              <a:gd name="T11" fmla="*/ 14 h 1528"/>
              <a:gd name="T12" fmla="*/ 696 w 1412"/>
              <a:gd name="T13" fmla="*/ 0 h 1528"/>
              <a:gd name="T14" fmla="*/ 592 w 1412"/>
              <a:gd name="T15" fmla="*/ 9 h 1528"/>
              <a:gd name="T16" fmla="*/ 472 w 1412"/>
              <a:gd name="T17" fmla="*/ 46 h 1528"/>
              <a:gd name="T18" fmla="*/ 369 w 1412"/>
              <a:gd name="T19" fmla="*/ 107 h 1528"/>
              <a:gd name="T20" fmla="*/ 284 w 1412"/>
              <a:gd name="T21" fmla="*/ 191 h 1528"/>
              <a:gd name="T22" fmla="*/ 223 w 1412"/>
              <a:gd name="T23" fmla="*/ 293 h 1528"/>
              <a:gd name="T24" fmla="*/ 188 w 1412"/>
              <a:gd name="T25" fmla="*/ 413 h 1528"/>
              <a:gd name="T26" fmla="*/ 123 w 1412"/>
              <a:gd name="T27" fmla="*/ 490 h 1528"/>
              <a:gd name="T28" fmla="*/ 75 w 1412"/>
              <a:gd name="T29" fmla="*/ 489 h 1528"/>
              <a:gd name="T30" fmla="*/ 23 w 1412"/>
              <a:gd name="T31" fmla="*/ 520 h 1528"/>
              <a:gd name="T32" fmla="*/ 6 w 1412"/>
              <a:gd name="T33" fmla="*/ 566 h 1528"/>
              <a:gd name="T34" fmla="*/ 1 w 1412"/>
              <a:gd name="T35" fmla="*/ 1421 h 1528"/>
              <a:gd name="T36" fmla="*/ 7 w 1412"/>
              <a:gd name="T37" fmla="*/ 1477 h 1528"/>
              <a:gd name="T38" fmla="*/ 39 w 1412"/>
              <a:gd name="T39" fmla="*/ 1513 h 1528"/>
              <a:gd name="T40" fmla="*/ 86 w 1412"/>
              <a:gd name="T41" fmla="*/ 1527 h 1528"/>
              <a:gd name="T42" fmla="*/ 1300 w 1412"/>
              <a:gd name="T43" fmla="*/ 1527 h 1528"/>
              <a:gd name="T44" fmla="*/ 1365 w 1412"/>
              <a:gd name="T45" fmla="*/ 1501 h 1528"/>
              <a:gd name="T46" fmla="*/ 1408 w 1412"/>
              <a:gd name="T47" fmla="*/ 1440 h 1528"/>
              <a:gd name="T48" fmla="*/ 1412 w 1412"/>
              <a:gd name="T49" fmla="*/ 621 h 1528"/>
              <a:gd name="T50" fmla="*/ 1402 w 1412"/>
              <a:gd name="T51" fmla="*/ 557 h 1528"/>
              <a:gd name="T52" fmla="*/ 1360 w 1412"/>
              <a:gd name="T53" fmla="*/ 506 h 1528"/>
              <a:gd name="T54" fmla="*/ 1317 w 1412"/>
              <a:gd name="T55" fmla="*/ 490 h 1528"/>
              <a:gd name="T56" fmla="*/ 741 w 1412"/>
              <a:gd name="T57" fmla="*/ 1029 h 1528"/>
              <a:gd name="T58" fmla="*/ 757 w 1412"/>
              <a:gd name="T59" fmla="*/ 1132 h 1528"/>
              <a:gd name="T60" fmla="*/ 555 w 1412"/>
              <a:gd name="T61" fmla="*/ 1349 h 1528"/>
              <a:gd name="T62" fmla="*/ 617 w 1412"/>
              <a:gd name="T63" fmla="*/ 1062 h 1528"/>
              <a:gd name="T64" fmla="*/ 616 w 1412"/>
              <a:gd name="T65" fmla="*/ 1031 h 1528"/>
              <a:gd name="T66" fmla="*/ 555 w 1412"/>
              <a:gd name="T67" fmla="*/ 996 h 1528"/>
              <a:gd name="T68" fmla="*/ 511 w 1412"/>
              <a:gd name="T69" fmla="*/ 941 h 1528"/>
              <a:gd name="T70" fmla="*/ 492 w 1412"/>
              <a:gd name="T71" fmla="*/ 871 h 1528"/>
              <a:gd name="T72" fmla="*/ 499 w 1412"/>
              <a:gd name="T73" fmla="*/ 801 h 1528"/>
              <a:gd name="T74" fmla="*/ 544 w 1412"/>
              <a:gd name="T75" fmla="*/ 726 h 1528"/>
              <a:gd name="T76" fmla="*/ 621 w 1412"/>
              <a:gd name="T77" fmla="*/ 680 h 1528"/>
              <a:gd name="T78" fmla="*/ 695 w 1412"/>
              <a:gd name="T79" fmla="*/ 673 h 1528"/>
              <a:gd name="T80" fmla="*/ 778 w 1412"/>
              <a:gd name="T81" fmla="*/ 703 h 1528"/>
              <a:gd name="T82" fmla="*/ 838 w 1412"/>
              <a:gd name="T83" fmla="*/ 769 h 1528"/>
              <a:gd name="T84" fmla="*/ 859 w 1412"/>
              <a:gd name="T85" fmla="*/ 856 h 1528"/>
              <a:gd name="T86" fmla="*/ 851 w 1412"/>
              <a:gd name="T87" fmla="*/ 913 h 1528"/>
              <a:gd name="T88" fmla="*/ 818 w 1412"/>
              <a:gd name="T89" fmla="*/ 973 h 1528"/>
              <a:gd name="T90" fmla="*/ 766 w 1412"/>
              <a:gd name="T91" fmla="*/ 1017 h 1528"/>
              <a:gd name="T92" fmla="*/ 306 w 1412"/>
              <a:gd name="T93" fmla="*/ 489 h 1528"/>
              <a:gd name="T94" fmla="*/ 318 w 1412"/>
              <a:gd name="T95" fmla="*/ 390 h 1528"/>
              <a:gd name="T96" fmla="*/ 355 w 1412"/>
              <a:gd name="T97" fmla="*/ 304 h 1528"/>
              <a:gd name="T98" fmla="*/ 410 w 1412"/>
              <a:gd name="T99" fmla="*/ 231 h 1528"/>
              <a:gd name="T100" fmla="*/ 484 w 1412"/>
              <a:gd name="T101" fmla="*/ 175 h 1528"/>
              <a:gd name="T102" fmla="*/ 570 w 1412"/>
              <a:gd name="T103" fmla="*/ 137 h 1528"/>
              <a:gd name="T104" fmla="*/ 668 w 1412"/>
              <a:gd name="T105" fmla="*/ 118 h 1528"/>
              <a:gd name="T106" fmla="*/ 751 w 1412"/>
              <a:gd name="T107" fmla="*/ 118 h 1528"/>
              <a:gd name="T108" fmla="*/ 847 w 1412"/>
              <a:gd name="T109" fmla="*/ 137 h 1528"/>
              <a:gd name="T110" fmla="*/ 935 w 1412"/>
              <a:gd name="T111" fmla="*/ 175 h 1528"/>
              <a:gd name="T112" fmla="*/ 1007 w 1412"/>
              <a:gd name="T113" fmla="*/ 231 h 1528"/>
              <a:gd name="T114" fmla="*/ 1064 w 1412"/>
              <a:gd name="T115" fmla="*/ 304 h 1528"/>
              <a:gd name="T116" fmla="*/ 1099 w 1412"/>
              <a:gd name="T117" fmla="*/ 390 h 1528"/>
              <a:gd name="T118" fmla="*/ 1113 w 1412"/>
              <a:gd name="T119" fmla="*/ 489 h 1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12" h="1528">
                <a:moveTo>
                  <a:pt x="1295" y="489"/>
                </a:moveTo>
                <a:lnTo>
                  <a:pt x="1224" y="490"/>
                </a:lnTo>
                <a:lnTo>
                  <a:pt x="1224" y="490"/>
                </a:lnTo>
                <a:lnTo>
                  <a:pt x="1224" y="463"/>
                </a:lnTo>
                <a:lnTo>
                  <a:pt x="1221" y="438"/>
                </a:lnTo>
                <a:lnTo>
                  <a:pt x="1218" y="413"/>
                </a:lnTo>
                <a:lnTo>
                  <a:pt x="1213" y="388"/>
                </a:lnTo>
                <a:lnTo>
                  <a:pt x="1207" y="363"/>
                </a:lnTo>
                <a:lnTo>
                  <a:pt x="1200" y="340"/>
                </a:lnTo>
                <a:lnTo>
                  <a:pt x="1191" y="316"/>
                </a:lnTo>
                <a:lnTo>
                  <a:pt x="1182" y="293"/>
                </a:lnTo>
                <a:lnTo>
                  <a:pt x="1171" y="272"/>
                </a:lnTo>
                <a:lnTo>
                  <a:pt x="1159" y="250"/>
                </a:lnTo>
                <a:lnTo>
                  <a:pt x="1146" y="230"/>
                </a:lnTo>
                <a:lnTo>
                  <a:pt x="1132" y="210"/>
                </a:lnTo>
                <a:lnTo>
                  <a:pt x="1116" y="191"/>
                </a:lnTo>
                <a:lnTo>
                  <a:pt x="1101" y="173"/>
                </a:lnTo>
                <a:lnTo>
                  <a:pt x="1084" y="155"/>
                </a:lnTo>
                <a:lnTo>
                  <a:pt x="1066" y="138"/>
                </a:lnTo>
                <a:lnTo>
                  <a:pt x="1048" y="123"/>
                </a:lnTo>
                <a:lnTo>
                  <a:pt x="1028" y="107"/>
                </a:lnTo>
                <a:lnTo>
                  <a:pt x="1009" y="93"/>
                </a:lnTo>
                <a:lnTo>
                  <a:pt x="987" y="80"/>
                </a:lnTo>
                <a:lnTo>
                  <a:pt x="966" y="68"/>
                </a:lnTo>
                <a:lnTo>
                  <a:pt x="944" y="56"/>
                </a:lnTo>
                <a:lnTo>
                  <a:pt x="922" y="46"/>
                </a:lnTo>
                <a:lnTo>
                  <a:pt x="898" y="37"/>
                </a:lnTo>
                <a:lnTo>
                  <a:pt x="874" y="28"/>
                </a:lnTo>
                <a:lnTo>
                  <a:pt x="850" y="21"/>
                </a:lnTo>
                <a:lnTo>
                  <a:pt x="825" y="14"/>
                </a:lnTo>
                <a:lnTo>
                  <a:pt x="800" y="9"/>
                </a:lnTo>
                <a:lnTo>
                  <a:pt x="775" y="4"/>
                </a:lnTo>
                <a:lnTo>
                  <a:pt x="748" y="2"/>
                </a:lnTo>
                <a:lnTo>
                  <a:pt x="722" y="1"/>
                </a:lnTo>
                <a:lnTo>
                  <a:pt x="696" y="0"/>
                </a:lnTo>
                <a:lnTo>
                  <a:pt x="696" y="0"/>
                </a:lnTo>
                <a:lnTo>
                  <a:pt x="670" y="1"/>
                </a:lnTo>
                <a:lnTo>
                  <a:pt x="643" y="2"/>
                </a:lnTo>
                <a:lnTo>
                  <a:pt x="617" y="4"/>
                </a:lnTo>
                <a:lnTo>
                  <a:pt x="592" y="9"/>
                </a:lnTo>
                <a:lnTo>
                  <a:pt x="567" y="14"/>
                </a:lnTo>
                <a:lnTo>
                  <a:pt x="543" y="21"/>
                </a:lnTo>
                <a:lnTo>
                  <a:pt x="519" y="28"/>
                </a:lnTo>
                <a:lnTo>
                  <a:pt x="495" y="37"/>
                </a:lnTo>
                <a:lnTo>
                  <a:pt x="472" y="46"/>
                </a:lnTo>
                <a:lnTo>
                  <a:pt x="451" y="56"/>
                </a:lnTo>
                <a:lnTo>
                  <a:pt x="429" y="68"/>
                </a:lnTo>
                <a:lnTo>
                  <a:pt x="408" y="80"/>
                </a:lnTo>
                <a:lnTo>
                  <a:pt x="389" y="93"/>
                </a:lnTo>
                <a:lnTo>
                  <a:pt x="369" y="107"/>
                </a:lnTo>
                <a:lnTo>
                  <a:pt x="351" y="123"/>
                </a:lnTo>
                <a:lnTo>
                  <a:pt x="333" y="138"/>
                </a:lnTo>
                <a:lnTo>
                  <a:pt x="316" y="155"/>
                </a:lnTo>
                <a:lnTo>
                  <a:pt x="299" y="173"/>
                </a:lnTo>
                <a:lnTo>
                  <a:pt x="284" y="191"/>
                </a:lnTo>
                <a:lnTo>
                  <a:pt x="269" y="210"/>
                </a:lnTo>
                <a:lnTo>
                  <a:pt x="256" y="230"/>
                </a:lnTo>
                <a:lnTo>
                  <a:pt x="244" y="250"/>
                </a:lnTo>
                <a:lnTo>
                  <a:pt x="232" y="272"/>
                </a:lnTo>
                <a:lnTo>
                  <a:pt x="223" y="293"/>
                </a:lnTo>
                <a:lnTo>
                  <a:pt x="213" y="316"/>
                </a:lnTo>
                <a:lnTo>
                  <a:pt x="205" y="340"/>
                </a:lnTo>
                <a:lnTo>
                  <a:pt x="199" y="363"/>
                </a:lnTo>
                <a:lnTo>
                  <a:pt x="193" y="388"/>
                </a:lnTo>
                <a:lnTo>
                  <a:pt x="188" y="413"/>
                </a:lnTo>
                <a:lnTo>
                  <a:pt x="185" y="438"/>
                </a:lnTo>
                <a:lnTo>
                  <a:pt x="183" y="463"/>
                </a:lnTo>
                <a:lnTo>
                  <a:pt x="182" y="490"/>
                </a:lnTo>
                <a:lnTo>
                  <a:pt x="123" y="490"/>
                </a:lnTo>
                <a:lnTo>
                  <a:pt x="123" y="490"/>
                </a:lnTo>
                <a:lnTo>
                  <a:pt x="118" y="489"/>
                </a:lnTo>
                <a:lnTo>
                  <a:pt x="105" y="488"/>
                </a:lnTo>
                <a:lnTo>
                  <a:pt x="95" y="488"/>
                </a:lnTo>
                <a:lnTo>
                  <a:pt x="86" y="488"/>
                </a:lnTo>
                <a:lnTo>
                  <a:pt x="75" y="489"/>
                </a:lnTo>
                <a:lnTo>
                  <a:pt x="64" y="493"/>
                </a:lnTo>
                <a:lnTo>
                  <a:pt x="53" y="496"/>
                </a:lnTo>
                <a:lnTo>
                  <a:pt x="43" y="502"/>
                </a:lnTo>
                <a:lnTo>
                  <a:pt x="32" y="511"/>
                </a:lnTo>
                <a:lnTo>
                  <a:pt x="23" y="520"/>
                </a:lnTo>
                <a:lnTo>
                  <a:pt x="15" y="532"/>
                </a:lnTo>
                <a:lnTo>
                  <a:pt x="13" y="539"/>
                </a:lnTo>
                <a:lnTo>
                  <a:pt x="9" y="548"/>
                </a:lnTo>
                <a:lnTo>
                  <a:pt x="8" y="556"/>
                </a:lnTo>
                <a:lnTo>
                  <a:pt x="6" y="566"/>
                </a:lnTo>
                <a:lnTo>
                  <a:pt x="4" y="587"/>
                </a:lnTo>
                <a:lnTo>
                  <a:pt x="4" y="1400"/>
                </a:lnTo>
                <a:lnTo>
                  <a:pt x="4" y="1400"/>
                </a:lnTo>
                <a:lnTo>
                  <a:pt x="3" y="1406"/>
                </a:lnTo>
                <a:lnTo>
                  <a:pt x="1" y="1421"/>
                </a:lnTo>
                <a:lnTo>
                  <a:pt x="0" y="1430"/>
                </a:lnTo>
                <a:lnTo>
                  <a:pt x="0" y="1441"/>
                </a:lnTo>
                <a:lnTo>
                  <a:pt x="1" y="1453"/>
                </a:lnTo>
                <a:lnTo>
                  <a:pt x="3" y="1465"/>
                </a:lnTo>
                <a:lnTo>
                  <a:pt x="7" y="1477"/>
                </a:lnTo>
                <a:lnTo>
                  <a:pt x="13" y="1488"/>
                </a:lnTo>
                <a:lnTo>
                  <a:pt x="21" y="1498"/>
                </a:lnTo>
                <a:lnTo>
                  <a:pt x="27" y="1503"/>
                </a:lnTo>
                <a:lnTo>
                  <a:pt x="33" y="1508"/>
                </a:lnTo>
                <a:lnTo>
                  <a:pt x="39" y="1513"/>
                </a:lnTo>
                <a:lnTo>
                  <a:pt x="47" y="1516"/>
                </a:lnTo>
                <a:lnTo>
                  <a:pt x="56" y="1520"/>
                </a:lnTo>
                <a:lnTo>
                  <a:pt x="64" y="1522"/>
                </a:lnTo>
                <a:lnTo>
                  <a:pt x="75" y="1525"/>
                </a:lnTo>
                <a:lnTo>
                  <a:pt x="86" y="1527"/>
                </a:lnTo>
                <a:lnTo>
                  <a:pt x="99" y="1528"/>
                </a:lnTo>
                <a:lnTo>
                  <a:pt x="112" y="1528"/>
                </a:lnTo>
                <a:lnTo>
                  <a:pt x="1295" y="1528"/>
                </a:lnTo>
                <a:lnTo>
                  <a:pt x="1295" y="1528"/>
                </a:lnTo>
                <a:lnTo>
                  <a:pt x="1300" y="1527"/>
                </a:lnTo>
                <a:lnTo>
                  <a:pt x="1313" y="1525"/>
                </a:lnTo>
                <a:lnTo>
                  <a:pt x="1332" y="1519"/>
                </a:lnTo>
                <a:lnTo>
                  <a:pt x="1343" y="1514"/>
                </a:lnTo>
                <a:lnTo>
                  <a:pt x="1354" y="1508"/>
                </a:lnTo>
                <a:lnTo>
                  <a:pt x="1365" y="1501"/>
                </a:lnTo>
                <a:lnTo>
                  <a:pt x="1375" y="1492"/>
                </a:lnTo>
                <a:lnTo>
                  <a:pt x="1385" y="1483"/>
                </a:lnTo>
                <a:lnTo>
                  <a:pt x="1393" y="1470"/>
                </a:lnTo>
                <a:lnTo>
                  <a:pt x="1402" y="1457"/>
                </a:lnTo>
                <a:lnTo>
                  <a:pt x="1408" y="1440"/>
                </a:lnTo>
                <a:lnTo>
                  <a:pt x="1411" y="1422"/>
                </a:lnTo>
                <a:lnTo>
                  <a:pt x="1412" y="1400"/>
                </a:lnTo>
                <a:lnTo>
                  <a:pt x="1412" y="627"/>
                </a:lnTo>
                <a:lnTo>
                  <a:pt x="1412" y="627"/>
                </a:lnTo>
                <a:lnTo>
                  <a:pt x="1412" y="621"/>
                </a:lnTo>
                <a:lnTo>
                  <a:pt x="1412" y="605"/>
                </a:lnTo>
                <a:lnTo>
                  <a:pt x="1411" y="594"/>
                </a:lnTo>
                <a:lnTo>
                  <a:pt x="1409" y="582"/>
                </a:lnTo>
                <a:lnTo>
                  <a:pt x="1405" y="570"/>
                </a:lnTo>
                <a:lnTo>
                  <a:pt x="1402" y="557"/>
                </a:lnTo>
                <a:lnTo>
                  <a:pt x="1396" y="545"/>
                </a:lnTo>
                <a:lnTo>
                  <a:pt x="1388" y="532"/>
                </a:lnTo>
                <a:lnTo>
                  <a:pt x="1379" y="520"/>
                </a:lnTo>
                <a:lnTo>
                  <a:pt x="1367" y="511"/>
                </a:lnTo>
                <a:lnTo>
                  <a:pt x="1360" y="506"/>
                </a:lnTo>
                <a:lnTo>
                  <a:pt x="1353" y="501"/>
                </a:lnTo>
                <a:lnTo>
                  <a:pt x="1345" y="498"/>
                </a:lnTo>
                <a:lnTo>
                  <a:pt x="1336" y="495"/>
                </a:lnTo>
                <a:lnTo>
                  <a:pt x="1328" y="492"/>
                </a:lnTo>
                <a:lnTo>
                  <a:pt x="1317" y="490"/>
                </a:lnTo>
                <a:lnTo>
                  <a:pt x="1306" y="489"/>
                </a:lnTo>
                <a:lnTo>
                  <a:pt x="1295" y="489"/>
                </a:lnTo>
                <a:lnTo>
                  <a:pt x="1295" y="489"/>
                </a:lnTo>
                <a:close/>
                <a:moveTo>
                  <a:pt x="741" y="1029"/>
                </a:moveTo>
                <a:lnTo>
                  <a:pt x="741" y="1029"/>
                </a:lnTo>
                <a:lnTo>
                  <a:pt x="740" y="1030"/>
                </a:lnTo>
                <a:lnTo>
                  <a:pt x="740" y="1033"/>
                </a:lnTo>
                <a:lnTo>
                  <a:pt x="741" y="1043"/>
                </a:lnTo>
                <a:lnTo>
                  <a:pt x="746" y="1080"/>
                </a:lnTo>
                <a:lnTo>
                  <a:pt x="757" y="1132"/>
                </a:lnTo>
                <a:lnTo>
                  <a:pt x="769" y="1189"/>
                </a:lnTo>
                <a:lnTo>
                  <a:pt x="793" y="1298"/>
                </a:lnTo>
                <a:lnTo>
                  <a:pt x="803" y="1348"/>
                </a:lnTo>
                <a:lnTo>
                  <a:pt x="555" y="1349"/>
                </a:lnTo>
                <a:lnTo>
                  <a:pt x="555" y="1349"/>
                </a:lnTo>
                <a:lnTo>
                  <a:pt x="567" y="1300"/>
                </a:lnTo>
                <a:lnTo>
                  <a:pt x="592" y="1193"/>
                </a:lnTo>
                <a:lnTo>
                  <a:pt x="605" y="1134"/>
                </a:lnTo>
                <a:lnTo>
                  <a:pt x="613" y="1084"/>
                </a:lnTo>
                <a:lnTo>
                  <a:pt x="617" y="1062"/>
                </a:lnTo>
                <a:lnTo>
                  <a:pt x="618" y="1047"/>
                </a:lnTo>
                <a:lnTo>
                  <a:pt x="618" y="1036"/>
                </a:lnTo>
                <a:lnTo>
                  <a:pt x="617" y="1033"/>
                </a:lnTo>
                <a:lnTo>
                  <a:pt x="616" y="1031"/>
                </a:lnTo>
                <a:lnTo>
                  <a:pt x="616" y="1031"/>
                </a:lnTo>
                <a:lnTo>
                  <a:pt x="603" y="1025"/>
                </a:lnTo>
                <a:lnTo>
                  <a:pt x="590" y="1019"/>
                </a:lnTo>
                <a:lnTo>
                  <a:pt x="578" y="1012"/>
                </a:lnTo>
                <a:lnTo>
                  <a:pt x="566" y="1005"/>
                </a:lnTo>
                <a:lnTo>
                  <a:pt x="555" y="996"/>
                </a:lnTo>
                <a:lnTo>
                  <a:pt x="544" y="986"/>
                </a:lnTo>
                <a:lnTo>
                  <a:pt x="535" y="976"/>
                </a:lnTo>
                <a:lnTo>
                  <a:pt x="526" y="965"/>
                </a:lnTo>
                <a:lnTo>
                  <a:pt x="518" y="953"/>
                </a:lnTo>
                <a:lnTo>
                  <a:pt x="511" y="941"/>
                </a:lnTo>
                <a:lnTo>
                  <a:pt x="505" y="928"/>
                </a:lnTo>
                <a:lnTo>
                  <a:pt x="500" y="914"/>
                </a:lnTo>
                <a:lnTo>
                  <a:pt x="496" y="900"/>
                </a:lnTo>
                <a:lnTo>
                  <a:pt x="493" y="886"/>
                </a:lnTo>
                <a:lnTo>
                  <a:pt x="492" y="871"/>
                </a:lnTo>
                <a:lnTo>
                  <a:pt x="490" y="856"/>
                </a:lnTo>
                <a:lnTo>
                  <a:pt x="490" y="856"/>
                </a:lnTo>
                <a:lnTo>
                  <a:pt x="492" y="838"/>
                </a:lnTo>
                <a:lnTo>
                  <a:pt x="494" y="819"/>
                </a:lnTo>
                <a:lnTo>
                  <a:pt x="499" y="801"/>
                </a:lnTo>
                <a:lnTo>
                  <a:pt x="505" y="784"/>
                </a:lnTo>
                <a:lnTo>
                  <a:pt x="513" y="769"/>
                </a:lnTo>
                <a:lnTo>
                  <a:pt x="523" y="753"/>
                </a:lnTo>
                <a:lnTo>
                  <a:pt x="532" y="739"/>
                </a:lnTo>
                <a:lnTo>
                  <a:pt x="544" y="726"/>
                </a:lnTo>
                <a:lnTo>
                  <a:pt x="557" y="714"/>
                </a:lnTo>
                <a:lnTo>
                  <a:pt x="572" y="703"/>
                </a:lnTo>
                <a:lnTo>
                  <a:pt x="587" y="695"/>
                </a:lnTo>
                <a:lnTo>
                  <a:pt x="604" y="686"/>
                </a:lnTo>
                <a:lnTo>
                  <a:pt x="621" y="680"/>
                </a:lnTo>
                <a:lnTo>
                  <a:pt x="638" y="676"/>
                </a:lnTo>
                <a:lnTo>
                  <a:pt x="656" y="673"/>
                </a:lnTo>
                <a:lnTo>
                  <a:pt x="676" y="672"/>
                </a:lnTo>
                <a:lnTo>
                  <a:pt x="676" y="672"/>
                </a:lnTo>
                <a:lnTo>
                  <a:pt x="695" y="673"/>
                </a:lnTo>
                <a:lnTo>
                  <a:pt x="713" y="676"/>
                </a:lnTo>
                <a:lnTo>
                  <a:pt x="730" y="680"/>
                </a:lnTo>
                <a:lnTo>
                  <a:pt x="747" y="686"/>
                </a:lnTo>
                <a:lnTo>
                  <a:pt x="763" y="695"/>
                </a:lnTo>
                <a:lnTo>
                  <a:pt x="778" y="703"/>
                </a:lnTo>
                <a:lnTo>
                  <a:pt x="793" y="714"/>
                </a:lnTo>
                <a:lnTo>
                  <a:pt x="806" y="726"/>
                </a:lnTo>
                <a:lnTo>
                  <a:pt x="818" y="739"/>
                </a:lnTo>
                <a:lnTo>
                  <a:pt x="828" y="753"/>
                </a:lnTo>
                <a:lnTo>
                  <a:pt x="838" y="769"/>
                </a:lnTo>
                <a:lnTo>
                  <a:pt x="845" y="784"/>
                </a:lnTo>
                <a:lnTo>
                  <a:pt x="851" y="801"/>
                </a:lnTo>
                <a:lnTo>
                  <a:pt x="856" y="819"/>
                </a:lnTo>
                <a:lnTo>
                  <a:pt x="858" y="838"/>
                </a:lnTo>
                <a:lnTo>
                  <a:pt x="859" y="856"/>
                </a:lnTo>
                <a:lnTo>
                  <a:pt x="859" y="856"/>
                </a:lnTo>
                <a:lnTo>
                  <a:pt x="859" y="871"/>
                </a:lnTo>
                <a:lnTo>
                  <a:pt x="857" y="886"/>
                </a:lnTo>
                <a:lnTo>
                  <a:pt x="855" y="899"/>
                </a:lnTo>
                <a:lnTo>
                  <a:pt x="851" y="913"/>
                </a:lnTo>
                <a:lnTo>
                  <a:pt x="846" y="926"/>
                </a:lnTo>
                <a:lnTo>
                  <a:pt x="840" y="938"/>
                </a:lnTo>
                <a:lnTo>
                  <a:pt x="834" y="950"/>
                </a:lnTo>
                <a:lnTo>
                  <a:pt x="826" y="962"/>
                </a:lnTo>
                <a:lnTo>
                  <a:pt x="818" y="973"/>
                </a:lnTo>
                <a:lnTo>
                  <a:pt x="809" y="984"/>
                </a:lnTo>
                <a:lnTo>
                  <a:pt x="800" y="993"/>
                </a:lnTo>
                <a:lnTo>
                  <a:pt x="789" y="1002"/>
                </a:lnTo>
                <a:lnTo>
                  <a:pt x="778" y="1010"/>
                </a:lnTo>
                <a:lnTo>
                  <a:pt x="766" y="1017"/>
                </a:lnTo>
                <a:lnTo>
                  <a:pt x="753" y="1023"/>
                </a:lnTo>
                <a:lnTo>
                  <a:pt x="741" y="1029"/>
                </a:lnTo>
                <a:lnTo>
                  <a:pt x="741" y="1029"/>
                </a:lnTo>
                <a:close/>
                <a:moveTo>
                  <a:pt x="306" y="489"/>
                </a:moveTo>
                <a:lnTo>
                  <a:pt x="306" y="489"/>
                </a:lnTo>
                <a:lnTo>
                  <a:pt x="306" y="468"/>
                </a:lnTo>
                <a:lnTo>
                  <a:pt x="309" y="447"/>
                </a:lnTo>
                <a:lnTo>
                  <a:pt x="311" y="428"/>
                </a:lnTo>
                <a:lnTo>
                  <a:pt x="315" y="409"/>
                </a:lnTo>
                <a:lnTo>
                  <a:pt x="318" y="390"/>
                </a:lnTo>
                <a:lnTo>
                  <a:pt x="324" y="372"/>
                </a:lnTo>
                <a:lnTo>
                  <a:pt x="330" y="354"/>
                </a:lnTo>
                <a:lnTo>
                  <a:pt x="338" y="336"/>
                </a:lnTo>
                <a:lnTo>
                  <a:pt x="346" y="320"/>
                </a:lnTo>
                <a:lnTo>
                  <a:pt x="355" y="304"/>
                </a:lnTo>
                <a:lnTo>
                  <a:pt x="365" y="289"/>
                </a:lnTo>
                <a:lnTo>
                  <a:pt x="375" y="273"/>
                </a:lnTo>
                <a:lnTo>
                  <a:pt x="386" y="259"/>
                </a:lnTo>
                <a:lnTo>
                  <a:pt x="398" y="244"/>
                </a:lnTo>
                <a:lnTo>
                  <a:pt x="410" y="231"/>
                </a:lnTo>
                <a:lnTo>
                  <a:pt x="425" y="219"/>
                </a:lnTo>
                <a:lnTo>
                  <a:pt x="438" y="207"/>
                </a:lnTo>
                <a:lnTo>
                  <a:pt x="453" y="195"/>
                </a:lnTo>
                <a:lnTo>
                  <a:pt x="468" y="186"/>
                </a:lnTo>
                <a:lnTo>
                  <a:pt x="484" y="175"/>
                </a:lnTo>
                <a:lnTo>
                  <a:pt x="500" y="167"/>
                </a:lnTo>
                <a:lnTo>
                  <a:pt x="517" y="157"/>
                </a:lnTo>
                <a:lnTo>
                  <a:pt x="535" y="150"/>
                </a:lnTo>
                <a:lnTo>
                  <a:pt x="552" y="143"/>
                </a:lnTo>
                <a:lnTo>
                  <a:pt x="570" y="137"/>
                </a:lnTo>
                <a:lnTo>
                  <a:pt x="590" y="132"/>
                </a:lnTo>
                <a:lnTo>
                  <a:pt x="609" y="127"/>
                </a:lnTo>
                <a:lnTo>
                  <a:pt x="628" y="123"/>
                </a:lnTo>
                <a:lnTo>
                  <a:pt x="648" y="120"/>
                </a:lnTo>
                <a:lnTo>
                  <a:pt x="668" y="118"/>
                </a:lnTo>
                <a:lnTo>
                  <a:pt x="689" y="117"/>
                </a:lnTo>
                <a:lnTo>
                  <a:pt x="709" y="117"/>
                </a:lnTo>
                <a:lnTo>
                  <a:pt x="709" y="117"/>
                </a:lnTo>
                <a:lnTo>
                  <a:pt x="730" y="117"/>
                </a:lnTo>
                <a:lnTo>
                  <a:pt x="751" y="118"/>
                </a:lnTo>
                <a:lnTo>
                  <a:pt x="771" y="120"/>
                </a:lnTo>
                <a:lnTo>
                  <a:pt x="790" y="123"/>
                </a:lnTo>
                <a:lnTo>
                  <a:pt x="810" y="127"/>
                </a:lnTo>
                <a:lnTo>
                  <a:pt x="830" y="132"/>
                </a:lnTo>
                <a:lnTo>
                  <a:pt x="847" y="137"/>
                </a:lnTo>
                <a:lnTo>
                  <a:pt x="867" y="143"/>
                </a:lnTo>
                <a:lnTo>
                  <a:pt x="884" y="150"/>
                </a:lnTo>
                <a:lnTo>
                  <a:pt x="901" y="157"/>
                </a:lnTo>
                <a:lnTo>
                  <a:pt x="918" y="167"/>
                </a:lnTo>
                <a:lnTo>
                  <a:pt x="935" y="175"/>
                </a:lnTo>
                <a:lnTo>
                  <a:pt x="950" y="186"/>
                </a:lnTo>
                <a:lnTo>
                  <a:pt x="966" y="195"/>
                </a:lnTo>
                <a:lnTo>
                  <a:pt x="980" y="207"/>
                </a:lnTo>
                <a:lnTo>
                  <a:pt x="994" y="219"/>
                </a:lnTo>
                <a:lnTo>
                  <a:pt x="1007" y="231"/>
                </a:lnTo>
                <a:lnTo>
                  <a:pt x="1021" y="244"/>
                </a:lnTo>
                <a:lnTo>
                  <a:pt x="1033" y="259"/>
                </a:lnTo>
                <a:lnTo>
                  <a:pt x="1043" y="273"/>
                </a:lnTo>
                <a:lnTo>
                  <a:pt x="1054" y="289"/>
                </a:lnTo>
                <a:lnTo>
                  <a:pt x="1064" y="304"/>
                </a:lnTo>
                <a:lnTo>
                  <a:pt x="1073" y="320"/>
                </a:lnTo>
                <a:lnTo>
                  <a:pt x="1080" y="336"/>
                </a:lnTo>
                <a:lnTo>
                  <a:pt x="1088" y="354"/>
                </a:lnTo>
                <a:lnTo>
                  <a:pt x="1095" y="372"/>
                </a:lnTo>
                <a:lnTo>
                  <a:pt x="1099" y="390"/>
                </a:lnTo>
                <a:lnTo>
                  <a:pt x="1104" y="409"/>
                </a:lnTo>
                <a:lnTo>
                  <a:pt x="1108" y="428"/>
                </a:lnTo>
                <a:lnTo>
                  <a:pt x="1110" y="447"/>
                </a:lnTo>
                <a:lnTo>
                  <a:pt x="1111" y="468"/>
                </a:lnTo>
                <a:lnTo>
                  <a:pt x="1113" y="489"/>
                </a:lnTo>
                <a:lnTo>
                  <a:pt x="306" y="489"/>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4" name="Freeform 17">
            <a:extLst>
              <a:ext uri="{FF2B5EF4-FFF2-40B4-BE49-F238E27FC236}">
                <a16:creationId xmlns:a16="http://schemas.microsoft.com/office/drawing/2014/main" id="{C311867B-96C2-054E-BF86-E1899E465A1A}"/>
              </a:ext>
            </a:extLst>
          </p:cNvPr>
          <p:cNvSpPr>
            <a:spLocks noChangeAspect="1" noEditPoints="1"/>
          </p:cNvSpPr>
          <p:nvPr/>
        </p:nvSpPr>
        <p:spPr bwMode="auto">
          <a:xfrm>
            <a:off x="6068801" y="4617132"/>
            <a:ext cx="1080000" cy="895402"/>
          </a:xfrm>
          <a:custGeom>
            <a:avLst/>
            <a:gdLst>
              <a:gd name="T0" fmla="*/ 1004 w 1528"/>
              <a:gd name="T1" fmla="*/ 4 h 1267"/>
              <a:gd name="T2" fmla="*/ 900 w 1528"/>
              <a:gd name="T3" fmla="*/ 32 h 1267"/>
              <a:gd name="T4" fmla="*/ 807 w 1528"/>
              <a:gd name="T5" fmla="*/ 81 h 1267"/>
              <a:gd name="T6" fmla="*/ 731 w 1528"/>
              <a:gd name="T7" fmla="*/ 149 h 1267"/>
              <a:gd name="T8" fmla="*/ 672 w 1528"/>
              <a:gd name="T9" fmla="*/ 235 h 1267"/>
              <a:gd name="T10" fmla="*/ 637 w 1528"/>
              <a:gd name="T11" fmla="*/ 334 h 1267"/>
              <a:gd name="T12" fmla="*/ 102 w 1528"/>
              <a:gd name="T13" fmla="*/ 422 h 1267"/>
              <a:gd name="T14" fmla="*/ 61 w 1528"/>
              <a:gd name="T15" fmla="*/ 422 h 1267"/>
              <a:gd name="T16" fmla="*/ 16 w 1528"/>
              <a:gd name="T17" fmla="*/ 449 h 1267"/>
              <a:gd name="T18" fmla="*/ 0 w 1528"/>
              <a:gd name="T19" fmla="*/ 1157 h 1267"/>
              <a:gd name="T20" fmla="*/ 4 w 1528"/>
              <a:gd name="T21" fmla="*/ 1201 h 1267"/>
              <a:gd name="T22" fmla="*/ 36 w 1528"/>
              <a:gd name="T23" fmla="*/ 1249 h 1267"/>
              <a:gd name="T24" fmla="*/ 954 w 1528"/>
              <a:gd name="T25" fmla="*/ 1267 h 1267"/>
              <a:gd name="T26" fmla="*/ 995 w 1528"/>
              <a:gd name="T27" fmla="*/ 1255 h 1267"/>
              <a:gd name="T28" fmla="*/ 1039 w 1528"/>
              <a:gd name="T29" fmla="*/ 1216 h 1267"/>
              <a:gd name="T30" fmla="*/ 1054 w 1528"/>
              <a:gd name="T31" fmla="*/ 541 h 1267"/>
              <a:gd name="T32" fmla="*/ 1049 w 1528"/>
              <a:gd name="T33" fmla="*/ 493 h 1267"/>
              <a:gd name="T34" fmla="*/ 1016 w 1528"/>
              <a:gd name="T35" fmla="*/ 440 h 1267"/>
              <a:gd name="T36" fmla="*/ 737 w 1528"/>
              <a:gd name="T37" fmla="*/ 422 h 1267"/>
              <a:gd name="T38" fmla="*/ 743 w 1528"/>
              <a:gd name="T39" fmla="*/ 353 h 1267"/>
              <a:gd name="T40" fmla="*/ 770 w 1528"/>
              <a:gd name="T41" fmla="*/ 277 h 1267"/>
              <a:gd name="T42" fmla="*/ 815 w 1528"/>
              <a:gd name="T43" fmla="*/ 211 h 1267"/>
              <a:gd name="T44" fmla="*/ 876 w 1528"/>
              <a:gd name="T45" fmla="*/ 160 h 1267"/>
              <a:gd name="T46" fmla="*/ 948 w 1528"/>
              <a:gd name="T47" fmla="*/ 124 h 1267"/>
              <a:gd name="T48" fmla="*/ 1030 w 1528"/>
              <a:gd name="T49" fmla="*/ 104 h 1267"/>
              <a:gd name="T50" fmla="*/ 1120 w 1528"/>
              <a:gd name="T51" fmla="*/ 101 h 1267"/>
              <a:gd name="T52" fmla="*/ 1264 w 1528"/>
              <a:gd name="T53" fmla="*/ 138 h 1267"/>
              <a:gd name="T54" fmla="*/ 1330 w 1528"/>
              <a:gd name="T55" fmla="*/ 179 h 1267"/>
              <a:gd name="T56" fmla="*/ 1381 w 1528"/>
              <a:gd name="T57" fmla="*/ 234 h 1267"/>
              <a:gd name="T58" fmla="*/ 1416 w 1528"/>
              <a:gd name="T59" fmla="*/ 303 h 1267"/>
              <a:gd name="T60" fmla="*/ 1432 w 1528"/>
              <a:gd name="T61" fmla="*/ 384 h 1267"/>
              <a:gd name="T62" fmla="*/ 1459 w 1528"/>
              <a:gd name="T63" fmla="*/ 418 h 1267"/>
              <a:gd name="T64" fmla="*/ 1500 w 1528"/>
              <a:gd name="T65" fmla="*/ 419 h 1267"/>
              <a:gd name="T66" fmla="*/ 1527 w 1528"/>
              <a:gd name="T67" fmla="*/ 381 h 1267"/>
              <a:gd name="T68" fmla="*/ 1507 w 1528"/>
              <a:gd name="T69" fmla="*/ 276 h 1267"/>
              <a:gd name="T70" fmla="*/ 1460 w 1528"/>
              <a:gd name="T71" fmla="*/ 185 h 1267"/>
              <a:gd name="T72" fmla="*/ 1392 w 1528"/>
              <a:gd name="T73" fmla="*/ 110 h 1267"/>
              <a:gd name="T74" fmla="*/ 1305 w 1528"/>
              <a:gd name="T75" fmla="*/ 53 h 1267"/>
              <a:gd name="T76" fmla="*/ 1205 w 1528"/>
              <a:gd name="T77" fmla="*/ 16 h 1267"/>
              <a:gd name="T78" fmla="*/ 1095 w 1528"/>
              <a:gd name="T79" fmla="*/ 0 h 1267"/>
              <a:gd name="T80" fmla="*/ 582 w 1528"/>
              <a:gd name="T81" fmla="*/ 892 h 1267"/>
              <a:gd name="T82" fmla="*/ 627 w 1528"/>
              <a:gd name="T83" fmla="*/ 1121 h 1267"/>
              <a:gd name="T84" fmla="*/ 455 w 1528"/>
              <a:gd name="T85" fmla="*/ 1029 h 1267"/>
              <a:gd name="T86" fmla="*/ 476 w 1528"/>
              <a:gd name="T87" fmla="*/ 894 h 1267"/>
              <a:gd name="T88" fmla="*/ 452 w 1528"/>
              <a:gd name="T89" fmla="*/ 881 h 1267"/>
              <a:gd name="T90" fmla="*/ 405 w 1528"/>
              <a:gd name="T91" fmla="*/ 843 h 1267"/>
              <a:gd name="T92" fmla="*/ 375 w 1528"/>
              <a:gd name="T93" fmla="*/ 789 h 1267"/>
              <a:gd name="T94" fmla="*/ 366 w 1528"/>
              <a:gd name="T95" fmla="*/ 739 h 1267"/>
              <a:gd name="T96" fmla="*/ 385 w 1528"/>
              <a:gd name="T97" fmla="*/ 664 h 1267"/>
              <a:gd name="T98" fmla="*/ 437 w 1528"/>
              <a:gd name="T99" fmla="*/ 607 h 1267"/>
              <a:gd name="T100" fmla="*/ 510 w 1528"/>
              <a:gd name="T101" fmla="*/ 581 h 1267"/>
              <a:gd name="T102" fmla="*/ 573 w 1528"/>
              <a:gd name="T103" fmla="*/ 587 h 1267"/>
              <a:gd name="T104" fmla="*/ 639 w 1528"/>
              <a:gd name="T105" fmla="*/ 627 h 1267"/>
              <a:gd name="T106" fmla="*/ 678 w 1528"/>
              <a:gd name="T107" fmla="*/ 692 h 1267"/>
              <a:gd name="T108" fmla="*/ 685 w 1528"/>
              <a:gd name="T109" fmla="*/ 752 h 1267"/>
              <a:gd name="T110" fmla="*/ 668 w 1528"/>
              <a:gd name="T111" fmla="*/ 810 h 1267"/>
              <a:gd name="T112" fmla="*/ 633 w 1528"/>
              <a:gd name="T113" fmla="*/ 857 h 1267"/>
              <a:gd name="T114" fmla="*/ 582 w 1528"/>
              <a:gd name="T115" fmla="*/ 888 h 1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28" h="1267">
                <a:moveTo>
                  <a:pt x="1072" y="0"/>
                </a:moveTo>
                <a:lnTo>
                  <a:pt x="1072" y="0"/>
                </a:lnTo>
                <a:lnTo>
                  <a:pt x="1049" y="0"/>
                </a:lnTo>
                <a:lnTo>
                  <a:pt x="1027" y="2"/>
                </a:lnTo>
                <a:lnTo>
                  <a:pt x="1004" y="4"/>
                </a:lnTo>
                <a:lnTo>
                  <a:pt x="983" y="8"/>
                </a:lnTo>
                <a:lnTo>
                  <a:pt x="961" y="13"/>
                </a:lnTo>
                <a:lnTo>
                  <a:pt x="941" y="18"/>
                </a:lnTo>
                <a:lnTo>
                  <a:pt x="919" y="24"/>
                </a:lnTo>
                <a:lnTo>
                  <a:pt x="900" y="32"/>
                </a:lnTo>
                <a:lnTo>
                  <a:pt x="880" y="39"/>
                </a:lnTo>
                <a:lnTo>
                  <a:pt x="861" y="49"/>
                </a:lnTo>
                <a:lnTo>
                  <a:pt x="843" y="58"/>
                </a:lnTo>
                <a:lnTo>
                  <a:pt x="824" y="69"/>
                </a:lnTo>
                <a:lnTo>
                  <a:pt x="807" y="81"/>
                </a:lnTo>
                <a:lnTo>
                  <a:pt x="790" y="93"/>
                </a:lnTo>
                <a:lnTo>
                  <a:pt x="774" y="106"/>
                </a:lnTo>
                <a:lnTo>
                  <a:pt x="759" y="119"/>
                </a:lnTo>
                <a:lnTo>
                  <a:pt x="744" y="133"/>
                </a:lnTo>
                <a:lnTo>
                  <a:pt x="731" y="149"/>
                </a:lnTo>
                <a:lnTo>
                  <a:pt x="717" y="164"/>
                </a:lnTo>
                <a:lnTo>
                  <a:pt x="704" y="181"/>
                </a:lnTo>
                <a:lnTo>
                  <a:pt x="694" y="199"/>
                </a:lnTo>
                <a:lnTo>
                  <a:pt x="683" y="216"/>
                </a:lnTo>
                <a:lnTo>
                  <a:pt x="672" y="235"/>
                </a:lnTo>
                <a:lnTo>
                  <a:pt x="664" y="254"/>
                </a:lnTo>
                <a:lnTo>
                  <a:pt x="655" y="273"/>
                </a:lnTo>
                <a:lnTo>
                  <a:pt x="649" y="293"/>
                </a:lnTo>
                <a:lnTo>
                  <a:pt x="643" y="314"/>
                </a:lnTo>
                <a:lnTo>
                  <a:pt x="637" y="334"/>
                </a:lnTo>
                <a:lnTo>
                  <a:pt x="634" y="356"/>
                </a:lnTo>
                <a:lnTo>
                  <a:pt x="631" y="378"/>
                </a:lnTo>
                <a:lnTo>
                  <a:pt x="629" y="400"/>
                </a:lnTo>
                <a:lnTo>
                  <a:pt x="629" y="422"/>
                </a:lnTo>
                <a:lnTo>
                  <a:pt x="102" y="422"/>
                </a:lnTo>
                <a:lnTo>
                  <a:pt x="102" y="422"/>
                </a:lnTo>
                <a:lnTo>
                  <a:pt x="98" y="422"/>
                </a:lnTo>
                <a:lnTo>
                  <a:pt x="86" y="421"/>
                </a:lnTo>
                <a:lnTo>
                  <a:pt x="70" y="421"/>
                </a:lnTo>
                <a:lnTo>
                  <a:pt x="61" y="422"/>
                </a:lnTo>
                <a:lnTo>
                  <a:pt x="51" y="425"/>
                </a:lnTo>
                <a:lnTo>
                  <a:pt x="42" y="428"/>
                </a:lnTo>
                <a:lnTo>
                  <a:pt x="32" y="433"/>
                </a:lnTo>
                <a:lnTo>
                  <a:pt x="24" y="440"/>
                </a:lnTo>
                <a:lnTo>
                  <a:pt x="16" y="449"/>
                </a:lnTo>
                <a:lnTo>
                  <a:pt x="9" y="459"/>
                </a:lnTo>
                <a:lnTo>
                  <a:pt x="4" y="473"/>
                </a:lnTo>
                <a:lnTo>
                  <a:pt x="1" y="488"/>
                </a:lnTo>
                <a:lnTo>
                  <a:pt x="0" y="507"/>
                </a:lnTo>
                <a:lnTo>
                  <a:pt x="0" y="1157"/>
                </a:lnTo>
                <a:lnTo>
                  <a:pt x="0" y="1157"/>
                </a:lnTo>
                <a:lnTo>
                  <a:pt x="0" y="1160"/>
                </a:lnTo>
                <a:lnTo>
                  <a:pt x="0" y="1173"/>
                </a:lnTo>
                <a:lnTo>
                  <a:pt x="2" y="1191"/>
                </a:lnTo>
                <a:lnTo>
                  <a:pt x="4" y="1201"/>
                </a:lnTo>
                <a:lnTo>
                  <a:pt x="8" y="1212"/>
                </a:lnTo>
                <a:lnTo>
                  <a:pt x="13" y="1221"/>
                </a:lnTo>
                <a:lnTo>
                  <a:pt x="19" y="1232"/>
                </a:lnTo>
                <a:lnTo>
                  <a:pt x="26" y="1240"/>
                </a:lnTo>
                <a:lnTo>
                  <a:pt x="36" y="1249"/>
                </a:lnTo>
                <a:lnTo>
                  <a:pt x="46" y="1256"/>
                </a:lnTo>
                <a:lnTo>
                  <a:pt x="59" y="1262"/>
                </a:lnTo>
                <a:lnTo>
                  <a:pt x="75" y="1265"/>
                </a:lnTo>
                <a:lnTo>
                  <a:pt x="93" y="1267"/>
                </a:lnTo>
                <a:lnTo>
                  <a:pt x="954" y="1267"/>
                </a:lnTo>
                <a:lnTo>
                  <a:pt x="954" y="1267"/>
                </a:lnTo>
                <a:lnTo>
                  <a:pt x="957" y="1265"/>
                </a:lnTo>
                <a:lnTo>
                  <a:pt x="969" y="1263"/>
                </a:lnTo>
                <a:lnTo>
                  <a:pt x="985" y="1258"/>
                </a:lnTo>
                <a:lnTo>
                  <a:pt x="995" y="1255"/>
                </a:lnTo>
                <a:lnTo>
                  <a:pt x="1004" y="1249"/>
                </a:lnTo>
                <a:lnTo>
                  <a:pt x="1014" y="1243"/>
                </a:lnTo>
                <a:lnTo>
                  <a:pt x="1023" y="1236"/>
                </a:lnTo>
                <a:lnTo>
                  <a:pt x="1032" y="1226"/>
                </a:lnTo>
                <a:lnTo>
                  <a:pt x="1039" y="1216"/>
                </a:lnTo>
                <a:lnTo>
                  <a:pt x="1046" y="1205"/>
                </a:lnTo>
                <a:lnTo>
                  <a:pt x="1051" y="1190"/>
                </a:lnTo>
                <a:lnTo>
                  <a:pt x="1053" y="1175"/>
                </a:lnTo>
                <a:lnTo>
                  <a:pt x="1054" y="1157"/>
                </a:lnTo>
                <a:lnTo>
                  <a:pt x="1054" y="541"/>
                </a:lnTo>
                <a:lnTo>
                  <a:pt x="1054" y="541"/>
                </a:lnTo>
                <a:lnTo>
                  <a:pt x="1055" y="536"/>
                </a:lnTo>
                <a:lnTo>
                  <a:pt x="1054" y="523"/>
                </a:lnTo>
                <a:lnTo>
                  <a:pt x="1052" y="504"/>
                </a:lnTo>
                <a:lnTo>
                  <a:pt x="1049" y="493"/>
                </a:lnTo>
                <a:lnTo>
                  <a:pt x="1046" y="481"/>
                </a:lnTo>
                <a:lnTo>
                  <a:pt x="1040" y="470"/>
                </a:lnTo>
                <a:lnTo>
                  <a:pt x="1034" y="459"/>
                </a:lnTo>
                <a:lnTo>
                  <a:pt x="1026" y="450"/>
                </a:lnTo>
                <a:lnTo>
                  <a:pt x="1016" y="440"/>
                </a:lnTo>
                <a:lnTo>
                  <a:pt x="1004" y="433"/>
                </a:lnTo>
                <a:lnTo>
                  <a:pt x="990" y="427"/>
                </a:lnTo>
                <a:lnTo>
                  <a:pt x="973" y="424"/>
                </a:lnTo>
                <a:lnTo>
                  <a:pt x="954" y="422"/>
                </a:lnTo>
                <a:lnTo>
                  <a:pt x="737" y="422"/>
                </a:lnTo>
                <a:lnTo>
                  <a:pt x="737" y="422"/>
                </a:lnTo>
                <a:lnTo>
                  <a:pt x="737" y="404"/>
                </a:lnTo>
                <a:lnTo>
                  <a:pt x="738" y="387"/>
                </a:lnTo>
                <a:lnTo>
                  <a:pt x="740" y="370"/>
                </a:lnTo>
                <a:lnTo>
                  <a:pt x="743" y="353"/>
                </a:lnTo>
                <a:lnTo>
                  <a:pt x="747" y="336"/>
                </a:lnTo>
                <a:lnTo>
                  <a:pt x="752" y="321"/>
                </a:lnTo>
                <a:lnTo>
                  <a:pt x="757" y="305"/>
                </a:lnTo>
                <a:lnTo>
                  <a:pt x="763" y="291"/>
                </a:lnTo>
                <a:lnTo>
                  <a:pt x="770" y="277"/>
                </a:lnTo>
                <a:lnTo>
                  <a:pt x="778" y="262"/>
                </a:lnTo>
                <a:lnTo>
                  <a:pt x="787" y="249"/>
                </a:lnTo>
                <a:lnTo>
                  <a:pt x="795" y="236"/>
                </a:lnTo>
                <a:lnTo>
                  <a:pt x="805" y="223"/>
                </a:lnTo>
                <a:lnTo>
                  <a:pt x="815" y="211"/>
                </a:lnTo>
                <a:lnTo>
                  <a:pt x="826" y="200"/>
                </a:lnTo>
                <a:lnTo>
                  <a:pt x="838" y="190"/>
                </a:lnTo>
                <a:lnTo>
                  <a:pt x="850" y="179"/>
                </a:lnTo>
                <a:lnTo>
                  <a:pt x="863" y="169"/>
                </a:lnTo>
                <a:lnTo>
                  <a:pt x="876" y="160"/>
                </a:lnTo>
                <a:lnTo>
                  <a:pt x="889" y="151"/>
                </a:lnTo>
                <a:lnTo>
                  <a:pt x="904" y="143"/>
                </a:lnTo>
                <a:lnTo>
                  <a:pt x="918" y="136"/>
                </a:lnTo>
                <a:lnTo>
                  <a:pt x="934" y="130"/>
                </a:lnTo>
                <a:lnTo>
                  <a:pt x="948" y="124"/>
                </a:lnTo>
                <a:lnTo>
                  <a:pt x="965" y="118"/>
                </a:lnTo>
                <a:lnTo>
                  <a:pt x="980" y="113"/>
                </a:lnTo>
                <a:lnTo>
                  <a:pt x="997" y="110"/>
                </a:lnTo>
                <a:lnTo>
                  <a:pt x="1014" y="106"/>
                </a:lnTo>
                <a:lnTo>
                  <a:pt x="1030" y="104"/>
                </a:lnTo>
                <a:lnTo>
                  <a:pt x="1048" y="102"/>
                </a:lnTo>
                <a:lnTo>
                  <a:pt x="1066" y="101"/>
                </a:lnTo>
                <a:lnTo>
                  <a:pt x="1084" y="100"/>
                </a:lnTo>
                <a:lnTo>
                  <a:pt x="1084" y="100"/>
                </a:lnTo>
                <a:lnTo>
                  <a:pt x="1120" y="101"/>
                </a:lnTo>
                <a:lnTo>
                  <a:pt x="1155" y="106"/>
                </a:lnTo>
                <a:lnTo>
                  <a:pt x="1187" y="112"/>
                </a:lnTo>
                <a:lnTo>
                  <a:pt x="1219" y="120"/>
                </a:lnTo>
                <a:lnTo>
                  <a:pt x="1250" y="132"/>
                </a:lnTo>
                <a:lnTo>
                  <a:pt x="1264" y="138"/>
                </a:lnTo>
                <a:lnTo>
                  <a:pt x="1279" y="145"/>
                </a:lnTo>
                <a:lnTo>
                  <a:pt x="1292" y="153"/>
                </a:lnTo>
                <a:lnTo>
                  <a:pt x="1305" y="161"/>
                </a:lnTo>
                <a:lnTo>
                  <a:pt x="1318" y="169"/>
                </a:lnTo>
                <a:lnTo>
                  <a:pt x="1330" y="179"/>
                </a:lnTo>
                <a:lnTo>
                  <a:pt x="1342" y="190"/>
                </a:lnTo>
                <a:lnTo>
                  <a:pt x="1353" y="199"/>
                </a:lnTo>
                <a:lnTo>
                  <a:pt x="1362" y="211"/>
                </a:lnTo>
                <a:lnTo>
                  <a:pt x="1372" y="222"/>
                </a:lnTo>
                <a:lnTo>
                  <a:pt x="1381" y="234"/>
                </a:lnTo>
                <a:lnTo>
                  <a:pt x="1390" y="247"/>
                </a:lnTo>
                <a:lnTo>
                  <a:pt x="1397" y="260"/>
                </a:lnTo>
                <a:lnTo>
                  <a:pt x="1404" y="274"/>
                </a:lnTo>
                <a:lnTo>
                  <a:pt x="1411" y="289"/>
                </a:lnTo>
                <a:lnTo>
                  <a:pt x="1416" y="303"/>
                </a:lnTo>
                <a:lnTo>
                  <a:pt x="1421" y="318"/>
                </a:lnTo>
                <a:lnTo>
                  <a:pt x="1424" y="334"/>
                </a:lnTo>
                <a:lnTo>
                  <a:pt x="1428" y="351"/>
                </a:lnTo>
                <a:lnTo>
                  <a:pt x="1430" y="367"/>
                </a:lnTo>
                <a:lnTo>
                  <a:pt x="1432" y="384"/>
                </a:lnTo>
                <a:lnTo>
                  <a:pt x="1432" y="402"/>
                </a:lnTo>
                <a:lnTo>
                  <a:pt x="1432" y="402"/>
                </a:lnTo>
                <a:lnTo>
                  <a:pt x="1441" y="409"/>
                </a:lnTo>
                <a:lnTo>
                  <a:pt x="1451" y="414"/>
                </a:lnTo>
                <a:lnTo>
                  <a:pt x="1459" y="418"/>
                </a:lnTo>
                <a:lnTo>
                  <a:pt x="1469" y="420"/>
                </a:lnTo>
                <a:lnTo>
                  <a:pt x="1477" y="421"/>
                </a:lnTo>
                <a:lnTo>
                  <a:pt x="1484" y="421"/>
                </a:lnTo>
                <a:lnTo>
                  <a:pt x="1492" y="420"/>
                </a:lnTo>
                <a:lnTo>
                  <a:pt x="1500" y="419"/>
                </a:lnTo>
                <a:lnTo>
                  <a:pt x="1512" y="414"/>
                </a:lnTo>
                <a:lnTo>
                  <a:pt x="1520" y="409"/>
                </a:lnTo>
                <a:lnTo>
                  <a:pt x="1528" y="403"/>
                </a:lnTo>
                <a:lnTo>
                  <a:pt x="1528" y="403"/>
                </a:lnTo>
                <a:lnTo>
                  <a:pt x="1527" y="381"/>
                </a:lnTo>
                <a:lnTo>
                  <a:pt x="1526" y="358"/>
                </a:lnTo>
                <a:lnTo>
                  <a:pt x="1522" y="336"/>
                </a:lnTo>
                <a:lnTo>
                  <a:pt x="1519" y="315"/>
                </a:lnTo>
                <a:lnTo>
                  <a:pt x="1514" y="295"/>
                </a:lnTo>
                <a:lnTo>
                  <a:pt x="1507" y="276"/>
                </a:lnTo>
                <a:lnTo>
                  <a:pt x="1500" y="255"/>
                </a:lnTo>
                <a:lnTo>
                  <a:pt x="1491" y="237"/>
                </a:lnTo>
                <a:lnTo>
                  <a:pt x="1482" y="218"/>
                </a:lnTo>
                <a:lnTo>
                  <a:pt x="1472" y="201"/>
                </a:lnTo>
                <a:lnTo>
                  <a:pt x="1460" y="185"/>
                </a:lnTo>
                <a:lnTo>
                  <a:pt x="1448" y="168"/>
                </a:lnTo>
                <a:lnTo>
                  <a:pt x="1435" y="153"/>
                </a:lnTo>
                <a:lnTo>
                  <a:pt x="1422" y="137"/>
                </a:lnTo>
                <a:lnTo>
                  <a:pt x="1408" y="123"/>
                </a:lnTo>
                <a:lnTo>
                  <a:pt x="1392" y="110"/>
                </a:lnTo>
                <a:lnTo>
                  <a:pt x="1375" y="96"/>
                </a:lnTo>
                <a:lnTo>
                  <a:pt x="1359" y="84"/>
                </a:lnTo>
                <a:lnTo>
                  <a:pt x="1342" y="74"/>
                </a:lnTo>
                <a:lnTo>
                  <a:pt x="1324" y="63"/>
                </a:lnTo>
                <a:lnTo>
                  <a:pt x="1305" y="53"/>
                </a:lnTo>
                <a:lnTo>
                  <a:pt x="1286" y="44"/>
                </a:lnTo>
                <a:lnTo>
                  <a:pt x="1267" y="35"/>
                </a:lnTo>
                <a:lnTo>
                  <a:pt x="1246" y="28"/>
                </a:lnTo>
                <a:lnTo>
                  <a:pt x="1226" y="21"/>
                </a:lnTo>
                <a:lnTo>
                  <a:pt x="1205" y="16"/>
                </a:lnTo>
                <a:lnTo>
                  <a:pt x="1183" y="12"/>
                </a:lnTo>
                <a:lnTo>
                  <a:pt x="1162" y="7"/>
                </a:lnTo>
                <a:lnTo>
                  <a:pt x="1140" y="3"/>
                </a:lnTo>
                <a:lnTo>
                  <a:pt x="1118" y="2"/>
                </a:lnTo>
                <a:lnTo>
                  <a:pt x="1095" y="0"/>
                </a:lnTo>
                <a:lnTo>
                  <a:pt x="1072" y="0"/>
                </a:lnTo>
                <a:lnTo>
                  <a:pt x="1072" y="0"/>
                </a:lnTo>
                <a:close/>
                <a:moveTo>
                  <a:pt x="582" y="888"/>
                </a:moveTo>
                <a:lnTo>
                  <a:pt x="582" y="888"/>
                </a:lnTo>
                <a:lnTo>
                  <a:pt x="582" y="892"/>
                </a:lnTo>
                <a:lnTo>
                  <a:pt x="582" y="901"/>
                </a:lnTo>
                <a:lnTo>
                  <a:pt x="587" y="932"/>
                </a:lnTo>
                <a:lnTo>
                  <a:pt x="596" y="976"/>
                </a:lnTo>
                <a:lnTo>
                  <a:pt x="606" y="1027"/>
                </a:lnTo>
                <a:lnTo>
                  <a:pt x="627" y="1121"/>
                </a:lnTo>
                <a:lnTo>
                  <a:pt x="636" y="1163"/>
                </a:lnTo>
                <a:lnTo>
                  <a:pt x="422" y="1164"/>
                </a:lnTo>
                <a:lnTo>
                  <a:pt x="422" y="1164"/>
                </a:lnTo>
                <a:lnTo>
                  <a:pt x="432" y="1122"/>
                </a:lnTo>
                <a:lnTo>
                  <a:pt x="455" y="1029"/>
                </a:lnTo>
                <a:lnTo>
                  <a:pt x="465" y="979"/>
                </a:lnTo>
                <a:lnTo>
                  <a:pt x="473" y="936"/>
                </a:lnTo>
                <a:lnTo>
                  <a:pt x="476" y="918"/>
                </a:lnTo>
                <a:lnTo>
                  <a:pt x="477" y="904"/>
                </a:lnTo>
                <a:lnTo>
                  <a:pt x="476" y="894"/>
                </a:lnTo>
                <a:lnTo>
                  <a:pt x="476" y="892"/>
                </a:lnTo>
                <a:lnTo>
                  <a:pt x="475" y="890"/>
                </a:lnTo>
                <a:lnTo>
                  <a:pt x="475" y="890"/>
                </a:lnTo>
                <a:lnTo>
                  <a:pt x="463" y="886"/>
                </a:lnTo>
                <a:lnTo>
                  <a:pt x="452" y="881"/>
                </a:lnTo>
                <a:lnTo>
                  <a:pt x="442" y="874"/>
                </a:lnTo>
                <a:lnTo>
                  <a:pt x="431" y="868"/>
                </a:lnTo>
                <a:lnTo>
                  <a:pt x="421" y="859"/>
                </a:lnTo>
                <a:lnTo>
                  <a:pt x="413" y="851"/>
                </a:lnTo>
                <a:lnTo>
                  <a:pt x="405" y="843"/>
                </a:lnTo>
                <a:lnTo>
                  <a:pt x="397" y="833"/>
                </a:lnTo>
                <a:lnTo>
                  <a:pt x="390" y="822"/>
                </a:lnTo>
                <a:lnTo>
                  <a:pt x="384" y="812"/>
                </a:lnTo>
                <a:lnTo>
                  <a:pt x="379" y="801"/>
                </a:lnTo>
                <a:lnTo>
                  <a:pt x="375" y="789"/>
                </a:lnTo>
                <a:lnTo>
                  <a:pt x="371" y="777"/>
                </a:lnTo>
                <a:lnTo>
                  <a:pt x="369" y="765"/>
                </a:lnTo>
                <a:lnTo>
                  <a:pt x="368" y="752"/>
                </a:lnTo>
                <a:lnTo>
                  <a:pt x="366" y="739"/>
                </a:lnTo>
                <a:lnTo>
                  <a:pt x="366" y="739"/>
                </a:lnTo>
                <a:lnTo>
                  <a:pt x="368" y="723"/>
                </a:lnTo>
                <a:lnTo>
                  <a:pt x="370" y="707"/>
                </a:lnTo>
                <a:lnTo>
                  <a:pt x="374" y="692"/>
                </a:lnTo>
                <a:lnTo>
                  <a:pt x="379" y="677"/>
                </a:lnTo>
                <a:lnTo>
                  <a:pt x="385" y="664"/>
                </a:lnTo>
                <a:lnTo>
                  <a:pt x="394" y="650"/>
                </a:lnTo>
                <a:lnTo>
                  <a:pt x="403" y="637"/>
                </a:lnTo>
                <a:lnTo>
                  <a:pt x="413" y="627"/>
                </a:lnTo>
                <a:lnTo>
                  <a:pt x="425" y="616"/>
                </a:lnTo>
                <a:lnTo>
                  <a:pt x="437" y="607"/>
                </a:lnTo>
                <a:lnTo>
                  <a:pt x="450" y="599"/>
                </a:lnTo>
                <a:lnTo>
                  <a:pt x="464" y="592"/>
                </a:lnTo>
                <a:lnTo>
                  <a:pt x="479" y="587"/>
                </a:lnTo>
                <a:lnTo>
                  <a:pt x="494" y="584"/>
                </a:lnTo>
                <a:lnTo>
                  <a:pt x="510" y="581"/>
                </a:lnTo>
                <a:lnTo>
                  <a:pt x="526" y="580"/>
                </a:lnTo>
                <a:lnTo>
                  <a:pt x="526" y="580"/>
                </a:lnTo>
                <a:lnTo>
                  <a:pt x="542" y="581"/>
                </a:lnTo>
                <a:lnTo>
                  <a:pt x="559" y="584"/>
                </a:lnTo>
                <a:lnTo>
                  <a:pt x="573" y="587"/>
                </a:lnTo>
                <a:lnTo>
                  <a:pt x="588" y="592"/>
                </a:lnTo>
                <a:lnTo>
                  <a:pt x="602" y="599"/>
                </a:lnTo>
                <a:lnTo>
                  <a:pt x="615" y="607"/>
                </a:lnTo>
                <a:lnTo>
                  <a:pt x="628" y="616"/>
                </a:lnTo>
                <a:lnTo>
                  <a:pt x="639" y="627"/>
                </a:lnTo>
                <a:lnTo>
                  <a:pt x="649" y="637"/>
                </a:lnTo>
                <a:lnTo>
                  <a:pt x="658" y="650"/>
                </a:lnTo>
                <a:lnTo>
                  <a:pt x="666" y="664"/>
                </a:lnTo>
                <a:lnTo>
                  <a:pt x="673" y="677"/>
                </a:lnTo>
                <a:lnTo>
                  <a:pt x="678" y="692"/>
                </a:lnTo>
                <a:lnTo>
                  <a:pt x="682" y="707"/>
                </a:lnTo>
                <a:lnTo>
                  <a:pt x="684" y="723"/>
                </a:lnTo>
                <a:lnTo>
                  <a:pt x="685" y="739"/>
                </a:lnTo>
                <a:lnTo>
                  <a:pt x="685" y="739"/>
                </a:lnTo>
                <a:lnTo>
                  <a:pt x="685" y="752"/>
                </a:lnTo>
                <a:lnTo>
                  <a:pt x="683" y="764"/>
                </a:lnTo>
                <a:lnTo>
                  <a:pt x="680" y="776"/>
                </a:lnTo>
                <a:lnTo>
                  <a:pt x="678" y="788"/>
                </a:lnTo>
                <a:lnTo>
                  <a:pt x="673" y="800"/>
                </a:lnTo>
                <a:lnTo>
                  <a:pt x="668" y="810"/>
                </a:lnTo>
                <a:lnTo>
                  <a:pt x="663" y="821"/>
                </a:lnTo>
                <a:lnTo>
                  <a:pt x="657" y="831"/>
                </a:lnTo>
                <a:lnTo>
                  <a:pt x="649" y="840"/>
                </a:lnTo>
                <a:lnTo>
                  <a:pt x="641" y="849"/>
                </a:lnTo>
                <a:lnTo>
                  <a:pt x="633" y="857"/>
                </a:lnTo>
                <a:lnTo>
                  <a:pt x="624" y="865"/>
                </a:lnTo>
                <a:lnTo>
                  <a:pt x="615" y="871"/>
                </a:lnTo>
                <a:lnTo>
                  <a:pt x="604" y="879"/>
                </a:lnTo>
                <a:lnTo>
                  <a:pt x="593" y="883"/>
                </a:lnTo>
                <a:lnTo>
                  <a:pt x="582" y="888"/>
                </a:lnTo>
                <a:lnTo>
                  <a:pt x="582" y="88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5" name="AutoShape 3">
            <a:extLst>
              <a:ext uri="{FF2B5EF4-FFF2-40B4-BE49-F238E27FC236}">
                <a16:creationId xmlns:a16="http://schemas.microsoft.com/office/drawing/2014/main" id="{2D875EEB-4B49-D444-8BED-5950E19A301B}"/>
              </a:ext>
            </a:extLst>
          </p:cNvPr>
          <p:cNvSpPr>
            <a:spLocks noChangeArrowheads="1"/>
          </p:cNvSpPr>
          <p:nvPr/>
        </p:nvSpPr>
        <p:spPr bwMode="auto">
          <a:xfrm>
            <a:off x="4124745" y="5747077"/>
            <a:ext cx="1655764" cy="166199"/>
          </a:xfrm>
          <a:prstGeom prst="roundRect">
            <a:avLst>
              <a:gd name="adj" fmla="val 0"/>
            </a:avLst>
          </a:prstGeom>
          <a:noFill/>
          <a:ln>
            <a:noFill/>
          </a:ln>
          <a:effectLst/>
        </p:spPr>
        <p:txBody>
          <a:bodyPr wrap="square" lIns="0" tIns="0" rIns="0" bIns="0">
            <a:spAutoFit/>
          </a:bodyPr>
          <a:lstStyle/>
          <a:p>
            <a:pPr lvl="0" algn="ctr">
              <a:lnSpc>
                <a:spcPct val="120000"/>
              </a:lnSpc>
            </a:pPr>
            <a:r>
              <a:rPr lang="en-US" altLang="ja-JP" sz="900" dirty="0">
                <a:solidFill>
                  <a:schemeClr val="tx2"/>
                </a:solidFill>
                <a:latin typeface="Verdana" pitchFamily="34" charset="0"/>
                <a:ea typeface="Verdana" pitchFamily="34" charset="0"/>
                <a:cs typeface="Verdana" pitchFamily="34" charset="0"/>
              </a:rPr>
              <a:t>Locked 2</a:t>
            </a:r>
          </a:p>
        </p:txBody>
      </p:sp>
      <p:sp>
        <p:nvSpPr>
          <p:cNvPr id="46" name="AutoShape 3">
            <a:extLst>
              <a:ext uri="{FF2B5EF4-FFF2-40B4-BE49-F238E27FC236}">
                <a16:creationId xmlns:a16="http://schemas.microsoft.com/office/drawing/2014/main" id="{D57F7D15-B1FD-C241-85CC-A7B71EB15D45}"/>
              </a:ext>
            </a:extLst>
          </p:cNvPr>
          <p:cNvSpPr>
            <a:spLocks noChangeArrowheads="1"/>
          </p:cNvSpPr>
          <p:nvPr/>
        </p:nvSpPr>
        <p:spPr bwMode="auto">
          <a:xfrm>
            <a:off x="5781512" y="5747077"/>
            <a:ext cx="1655764" cy="166199"/>
          </a:xfrm>
          <a:prstGeom prst="roundRect">
            <a:avLst>
              <a:gd name="adj" fmla="val 0"/>
            </a:avLst>
          </a:prstGeom>
          <a:noFill/>
          <a:ln>
            <a:noFill/>
          </a:ln>
          <a:effectLst/>
        </p:spPr>
        <p:txBody>
          <a:bodyPr wrap="square" lIns="0" tIns="0" rIns="0" bIns="0">
            <a:spAutoFit/>
          </a:bodyPr>
          <a:lstStyle/>
          <a:p>
            <a:pPr lvl="0" algn="ctr">
              <a:lnSpc>
                <a:spcPct val="120000"/>
              </a:lnSpc>
            </a:pPr>
            <a:r>
              <a:rPr lang="en-US" altLang="ja-JP" sz="900" dirty="0">
                <a:solidFill>
                  <a:schemeClr val="tx2"/>
                </a:solidFill>
                <a:latin typeface="Verdana" pitchFamily="34" charset="0"/>
                <a:ea typeface="Verdana" pitchFamily="34" charset="0"/>
                <a:cs typeface="Verdana" pitchFamily="34" charset="0"/>
              </a:rPr>
              <a:t>Unlocked</a:t>
            </a:r>
          </a:p>
        </p:txBody>
      </p:sp>
      <p:sp>
        <p:nvSpPr>
          <p:cNvPr id="47" name="Freeform 21">
            <a:extLst>
              <a:ext uri="{FF2B5EF4-FFF2-40B4-BE49-F238E27FC236}">
                <a16:creationId xmlns:a16="http://schemas.microsoft.com/office/drawing/2014/main" id="{C63F73B1-D7D7-8141-ADE2-26D2A534B271}"/>
              </a:ext>
            </a:extLst>
          </p:cNvPr>
          <p:cNvSpPr>
            <a:spLocks noChangeAspect="1" noEditPoints="1"/>
          </p:cNvSpPr>
          <p:nvPr/>
        </p:nvSpPr>
        <p:spPr bwMode="auto">
          <a:xfrm>
            <a:off x="7725048" y="2888940"/>
            <a:ext cx="1080000" cy="1008690"/>
          </a:xfrm>
          <a:custGeom>
            <a:avLst/>
            <a:gdLst>
              <a:gd name="T0" fmla="*/ 381 w 939"/>
              <a:gd name="T1" fmla="*/ 250 h 877"/>
              <a:gd name="T2" fmla="*/ 430 w 939"/>
              <a:gd name="T3" fmla="*/ 288 h 877"/>
              <a:gd name="T4" fmla="*/ 449 w 939"/>
              <a:gd name="T5" fmla="*/ 336 h 877"/>
              <a:gd name="T6" fmla="*/ 453 w 939"/>
              <a:gd name="T7" fmla="*/ 446 h 877"/>
              <a:gd name="T8" fmla="*/ 443 w 939"/>
              <a:gd name="T9" fmla="*/ 477 h 877"/>
              <a:gd name="T10" fmla="*/ 407 w 939"/>
              <a:gd name="T11" fmla="*/ 533 h 877"/>
              <a:gd name="T12" fmla="*/ 388 w 939"/>
              <a:gd name="T13" fmla="*/ 551 h 877"/>
              <a:gd name="T14" fmla="*/ 386 w 939"/>
              <a:gd name="T15" fmla="*/ 563 h 877"/>
              <a:gd name="T16" fmla="*/ 388 w 939"/>
              <a:gd name="T17" fmla="*/ 569 h 877"/>
              <a:gd name="T18" fmla="*/ 389 w 939"/>
              <a:gd name="T19" fmla="*/ 589 h 877"/>
              <a:gd name="T20" fmla="*/ 401 w 939"/>
              <a:gd name="T21" fmla="*/ 632 h 877"/>
              <a:gd name="T22" fmla="*/ 440 w 939"/>
              <a:gd name="T23" fmla="*/ 670 h 877"/>
              <a:gd name="T24" fmla="*/ 529 w 939"/>
              <a:gd name="T25" fmla="*/ 694 h 877"/>
              <a:gd name="T26" fmla="*/ 600 w 939"/>
              <a:gd name="T27" fmla="*/ 735 h 877"/>
              <a:gd name="T28" fmla="*/ 631 w 939"/>
              <a:gd name="T29" fmla="*/ 765 h 877"/>
              <a:gd name="T30" fmla="*/ 644 w 939"/>
              <a:gd name="T31" fmla="*/ 822 h 877"/>
              <a:gd name="T32" fmla="*/ 650 w 939"/>
              <a:gd name="T33" fmla="*/ 872 h 877"/>
              <a:gd name="T34" fmla="*/ 0 w 939"/>
              <a:gd name="T35" fmla="*/ 872 h 877"/>
              <a:gd name="T36" fmla="*/ 2 w 939"/>
              <a:gd name="T37" fmla="*/ 819 h 877"/>
              <a:gd name="T38" fmla="*/ 23 w 939"/>
              <a:gd name="T39" fmla="*/ 756 h 877"/>
              <a:gd name="T40" fmla="*/ 70 w 939"/>
              <a:gd name="T41" fmla="*/ 722 h 877"/>
              <a:gd name="T42" fmla="*/ 159 w 939"/>
              <a:gd name="T43" fmla="*/ 683 h 877"/>
              <a:gd name="T44" fmla="*/ 232 w 939"/>
              <a:gd name="T45" fmla="*/ 658 h 877"/>
              <a:gd name="T46" fmla="*/ 256 w 939"/>
              <a:gd name="T47" fmla="*/ 618 h 877"/>
              <a:gd name="T48" fmla="*/ 260 w 939"/>
              <a:gd name="T49" fmla="*/ 579 h 877"/>
              <a:gd name="T50" fmla="*/ 260 w 939"/>
              <a:gd name="T51" fmla="*/ 569 h 877"/>
              <a:gd name="T52" fmla="*/ 260 w 939"/>
              <a:gd name="T53" fmla="*/ 561 h 877"/>
              <a:gd name="T54" fmla="*/ 260 w 939"/>
              <a:gd name="T55" fmla="*/ 551 h 877"/>
              <a:gd name="T56" fmla="*/ 248 w 939"/>
              <a:gd name="T57" fmla="*/ 540 h 877"/>
              <a:gd name="T58" fmla="*/ 214 w 939"/>
              <a:gd name="T59" fmla="*/ 496 h 877"/>
              <a:gd name="T60" fmla="*/ 195 w 939"/>
              <a:gd name="T61" fmla="*/ 438 h 877"/>
              <a:gd name="T62" fmla="*/ 195 w 939"/>
              <a:gd name="T63" fmla="*/ 365 h 877"/>
              <a:gd name="T64" fmla="*/ 195 w 939"/>
              <a:gd name="T65" fmla="*/ 345 h 877"/>
              <a:gd name="T66" fmla="*/ 203 w 939"/>
              <a:gd name="T67" fmla="*/ 300 h 877"/>
              <a:gd name="T68" fmla="*/ 232 w 939"/>
              <a:gd name="T69" fmla="*/ 241 h 877"/>
              <a:gd name="T70" fmla="*/ 290 w 939"/>
              <a:gd name="T71" fmla="*/ 212 h 877"/>
              <a:gd name="T72" fmla="*/ 806 w 939"/>
              <a:gd name="T73" fmla="*/ 13 h 877"/>
              <a:gd name="T74" fmla="*/ 903 w 939"/>
              <a:gd name="T75" fmla="*/ 78 h 877"/>
              <a:gd name="T76" fmla="*/ 939 w 939"/>
              <a:gd name="T77" fmla="*/ 181 h 877"/>
              <a:gd name="T78" fmla="*/ 903 w 939"/>
              <a:gd name="T79" fmla="*/ 282 h 877"/>
              <a:gd name="T80" fmla="*/ 806 w 939"/>
              <a:gd name="T81" fmla="*/ 345 h 877"/>
              <a:gd name="T82" fmla="*/ 659 w 939"/>
              <a:gd name="T83" fmla="*/ 353 h 877"/>
              <a:gd name="T84" fmla="*/ 584 w 939"/>
              <a:gd name="T85" fmla="*/ 410 h 877"/>
              <a:gd name="T86" fmla="*/ 514 w 939"/>
              <a:gd name="T87" fmla="*/ 425 h 877"/>
              <a:gd name="T88" fmla="*/ 483 w 939"/>
              <a:gd name="T89" fmla="*/ 423 h 877"/>
              <a:gd name="T90" fmla="*/ 543 w 939"/>
              <a:gd name="T91" fmla="*/ 370 h 877"/>
              <a:gd name="T92" fmla="*/ 551 w 939"/>
              <a:gd name="T93" fmla="*/ 326 h 877"/>
              <a:gd name="T94" fmla="*/ 490 w 939"/>
              <a:gd name="T95" fmla="*/ 272 h 877"/>
              <a:gd name="T96" fmla="*/ 456 w 939"/>
              <a:gd name="T97" fmla="*/ 181 h 877"/>
              <a:gd name="T98" fmla="*/ 498 w 939"/>
              <a:gd name="T99" fmla="*/ 78 h 877"/>
              <a:gd name="T100" fmla="*/ 610 w 939"/>
              <a:gd name="T101" fmla="*/ 13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39" h="877">
                <a:moveTo>
                  <a:pt x="290" y="212"/>
                </a:moveTo>
                <a:lnTo>
                  <a:pt x="357" y="246"/>
                </a:lnTo>
                <a:lnTo>
                  <a:pt x="381" y="250"/>
                </a:lnTo>
                <a:lnTo>
                  <a:pt x="401" y="259"/>
                </a:lnTo>
                <a:lnTo>
                  <a:pt x="417" y="272"/>
                </a:lnTo>
                <a:lnTo>
                  <a:pt x="430" y="288"/>
                </a:lnTo>
                <a:lnTo>
                  <a:pt x="440" y="306"/>
                </a:lnTo>
                <a:lnTo>
                  <a:pt x="446" y="323"/>
                </a:lnTo>
                <a:lnTo>
                  <a:pt x="449" y="336"/>
                </a:lnTo>
                <a:lnTo>
                  <a:pt x="453" y="345"/>
                </a:lnTo>
                <a:lnTo>
                  <a:pt x="453" y="349"/>
                </a:lnTo>
                <a:lnTo>
                  <a:pt x="453" y="446"/>
                </a:lnTo>
                <a:lnTo>
                  <a:pt x="453" y="449"/>
                </a:lnTo>
                <a:lnTo>
                  <a:pt x="449" y="460"/>
                </a:lnTo>
                <a:lnTo>
                  <a:pt x="443" y="477"/>
                </a:lnTo>
                <a:lnTo>
                  <a:pt x="435" y="496"/>
                </a:lnTo>
                <a:lnTo>
                  <a:pt x="422" y="516"/>
                </a:lnTo>
                <a:lnTo>
                  <a:pt x="407" y="533"/>
                </a:lnTo>
                <a:lnTo>
                  <a:pt x="388" y="548"/>
                </a:lnTo>
                <a:lnTo>
                  <a:pt x="388" y="550"/>
                </a:lnTo>
                <a:lnTo>
                  <a:pt x="388" y="551"/>
                </a:lnTo>
                <a:lnTo>
                  <a:pt x="388" y="555"/>
                </a:lnTo>
                <a:lnTo>
                  <a:pt x="386" y="559"/>
                </a:lnTo>
                <a:lnTo>
                  <a:pt x="386" y="563"/>
                </a:lnTo>
                <a:lnTo>
                  <a:pt x="386" y="566"/>
                </a:lnTo>
                <a:lnTo>
                  <a:pt x="386" y="568"/>
                </a:lnTo>
                <a:lnTo>
                  <a:pt x="388" y="569"/>
                </a:lnTo>
                <a:lnTo>
                  <a:pt x="388" y="571"/>
                </a:lnTo>
                <a:lnTo>
                  <a:pt x="388" y="577"/>
                </a:lnTo>
                <a:lnTo>
                  <a:pt x="389" y="589"/>
                </a:lnTo>
                <a:lnTo>
                  <a:pt x="391" y="602"/>
                </a:lnTo>
                <a:lnTo>
                  <a:pt x="394" y="616"/>
                </a:lnTo>
                <a:lnTo>
                  <a:pt x="401" y="632"/>
                </a:lnTo>
                <a:lnTo>
                  <a:pt x="409" y="647"/>
                </a:lnTo>
                <a:lnTo>
                  <a:pt x="422" y="658"/>
                </a:lnTo>
                <a:lnTo>
                  <a:pt x="440" y="670"/>
                </a:lnTo>
                <a:lnTo>
                  <a:pt x="462" y="675"/>
                </a:lnTo>
                <a:lnTo>
                  <a:pt x="496" y="683"/>
                </a:lnTo>
                <a:lnTo>
                  <a:pt x="529" y="694"/>
                </a:lnTo>
                <a:lnTo>
                  <a:pt x="556" y="707"/>
                </a:lnTo>
                <a:lnTo>
                  <a:pt x="581" y="722"/>
                </a:lnTo>
                <a:lnTo>
                  <a:pt x="600" y="735"/>
                </a:lnTo>
                <a:lnTo>
                  <a:pt x="616" y="746"/>
                </a:lnTo>
                <a:lnTo>
                  <a:pt x="626" y="756"/>
                </a:lnTo>
                <a:lnTo>
                  <a:pt x="631" y="765"/>
                </a:lnTo>
                <a:lnTo>
                  <a:pt x="636" y="780"/>
                </a:lnTo>
                <a:lnTo>
                  <a:pt x="641" y="801"/>
                </a:lnTo>
                <a:lnTo>
                  <a:pt x="644" y="822"/>
                </a:lnTo>
                <a:lnTo>
                  <a:pt x="647" y="843"/>
                </a:lnTo>
                <a:lnTo>
                  <a:pt x="649" y="861"/>
                </a:lnTo>
                <a:lnTo>
                  <a:pt x="650" y="872"/>
                </a:lnTo>
                <a:lnTo>
                  <a:pt x="650" y="877"/>
                </a:lnTo>
                <a:lnTo>
                  <a:pt x="0" y="877"/>
                </a:lnTo>
                <a:lnTo>
                  <a:pt x="0" y="872"/>
                </a:lnTo>
                <a:lnTo>
                  <a:pt x="0" y="860"/>
                </a:lnTo>
                <a:lnTo>
                  <a:pt x="0" y="840"/>
                </a:lnTo>
                <a:lnTo>
                  <a:pt x="2" y="819"/>
                </a:lnTo>
                <a:lnTo>
                  <a:pt x="7" y="795"/>
                </a:lnTo>
                <a:lnTo>
                  <a:pt x="13" y="774"/>
                </a:lnTo>
                <a:lnTo>
                  <a:pt x="23" y="756"/>
                </a:lnTo>
                <a:lnTo>
                  <a:pt x="33" y="746"/>
                </a:lnTo>
                <a:lnTo>
                  <a:pt x="49" y="735"/>
                </a:lnTo>
                <a:lnTo>
                  <a:pt x="70" y="722"/>
                </a:lnTo>
                <a:lnTo>
                  <a:pt x="96" y="707"/>
                </a:lnTo>
                <a:lnTo>
                  <a:pt x="125" y="694"/>
                </a:lnTo>
                <a:lnTo>
                  <a:pt x="159" y="683"/>
                </a:lnTo>
                <a:lnTo>
                  <a:pt x="193" y="675"/>
                </a:lnTo>
                <a:lnTo>
                  <a:pt x="216" y="670"/>
                </a:lnTo>
                <a:lnTo>
                  <a:pt x="232" y="658"/>
                </a:lnTo>
                <a:lnTo>
                  <a:pt x="245" y="647"/>
                </a:lnTo>
                <a:lnTo>
                  <a:pt x="253" y="632"/>
                </a:lnTo>
                <a:lnTo>
                  <a:pt x="256" y="618"/>
                </a:lnTo>
                <a:lnTo>
                  <a:pt x="260" y="603"/>
                </a:lnTo>
                <a:lnTo>
                  <a:pt x="260" y="590"/>
                </a:lnTo>
                <a:lnTo>
                  <a:pt x="260" y="579"/>
                </a:lnTo>
                <a:lnTo>
                  <a:pt x="260" y="572"/>
                </a:lnTo>
                <a:lnTo>
                  <a:pt x="260" y="571"/>
                </a:lnTo>
                <a:lnTo>
                  <a:pt x="260" y="569"/>
                </a:lnTo>
                <a:lnTo>
                  <a:pt x="261" y="568"/>
                </a:lnTo>
                <a:lnTo>
                  <a:pt x="260" y="564"/>
                </a:lnTo>
                <a:lnTo>
                  <a:pt x="260" y="561"/>
                </a:lnTo>
                <a:lnTo>
                  <a:pt x="260" y="556"/>
                </a:lnTo>
                <a:lnTo>
                  <a:pt x="260" y="553"/>
                </a:lnTo>
                <a:lnTo>
                  <a:pt x="260" y="551"/>
                </a:lnTo>
                <a:lnTo>
                  <a:pt x="258" y="550"/>
                </a:lnTo>
                <a:lnTo>
                  <a:pt x="256" y="548"/>
                </a:lnTo>
                <a:lnTo>
                  <a:pt x="248" y="540"/>
                </a:lnTo>
                <a:lnTo>
                  <a:pt x="238" y="529"/>
                </a:lnTo>
                <a:lnTo>
                  <a:pt x="225" y="514"/>
                </a:lnTo>
                <a:lnTo>
                  <a:pt x="214" y="496"/>
                </a:lnTo>
                <a:lnTo>
                  <a:pt x="204" y="478"/>
                </a:lnTo>
                <a:lnTo>
                  <a:pt x="196" y="457"/>
                </a:lnTo>
                <a:lnTo>
                  <a:pt x="195" y="438"/>
                </a:lnTo>
                <a:lnTo>
                  <a:pt x="195" y="407"/>
                </a:lnTo>
                <a:lnTo>
                  <a:pt x="195" y="383"/>
                </a:lnTo>
                <a:lnTo>
                  <a:pt x="195" y="365"/>
                </a:lnTo>
                <a:lnTo>
                  <a:pt x="195" y="353"/>
                </a:lnTo>
                <a:lnTo>
                  <a:pt x="195" y="349"/>
                </a:lnTo>
                <a:lnTo>
                  <a:pt x="195" y="345"/>
                </a:lnTo>
                <a:lnTo>
                  <a:pt x="196" y="334"/>
                </a:lnTo>
                <a:lnTo>
                  <a:pt x="198" y="319"/>
                </a:lnTo>
                <a:lnTo>
                  <a:pt x="203" y="300"/>
                </a:lnTo>
                <a:lnTo>
                  <a:pt x="209" y="280"/>
                </a:lnTo>
                <a:lnTo>
                  <a:pt x="219" y="259"/>
                </a:lnTo>
                <a:lnTo>
                  <a:pt x="232" y="241"/>
                </a:lnTo>
                <a:lnTo>
                  <a:pt x="247" y="225"/>
                </a:lnTo>
                <a:lnTo>
                  <a:pt x="266" y="215"/>
                </a:lnTo>
                <a:lnTo>
                  <a:pt x="290" y="212"/>
                </a:lnTo>
                <a:close/>
                <a:moveTo>
                  <a:pt x="709" y="0"/>
                </a:moveTo>
                <a:lnTo>
                  <a:pt x="761" y="3"/>
                </a:lnTo>
                <a:lnTo>
                  <a:pt x="806" y="13"/>
                </a:lnTo>
                <a:lnTo>
                  <a:pt x="845" y="29"/>
                </a:lnTo>
                <a:lnTo>
                  <a:pt x="877" y="52"/>
                </a:lnTo>
                <a:lnTo>
                  <a:pt x="903" y="78"/>
                </a:lnTo>
                <a:lnTo>
                  <a:pt x="923" y="110"/>
                </a:lnTo>
                <a:lnTo>
                  <a:pt x="934" y="144"/>
                </a:lnTo>
                <a:lnTo>
                  <a:pt x="939" y="181"/>
                </a:lnTo>
                <a:lnTo>
                  <a:pt x="934" y="219"/>
                </a:lnTo>
                <a:lnTo>
                  <a:pt x="923" y="253"/>
                </a:lnTo>
                <a:lnTo>
                  <a:pt x="903" y="282"/>
                </a:lnTo>
                <a:lnTo>
                  <a:pt x="877" y="308"/>
                </a:lnTo>
                <a:lnTo>
                  <a:pt x="845" y="329"/>
                </a:lnTo>
                <a:lnTo>
                  <a:pt x="806" y="345"/>
                </a:lnTo>
                <a:lnTo>
                  <a:pt x="761" y="355"/>
                </a:lnTo>
                <a:lnTo>
                  <a:pt x="709" y="358"/>
                </a:lnTo>
                <a:lnTo>
                  <a:pt x="659" y="353"/>
                </a:lnTo>
                <a:lnTo>
                  <a:pt x="636" y="379"/>
                </a:lnTo>
                <a:lnTo>
                  <a:pt x="610" y="397"/>
                </a:lnTo>
                <a:lnTo>
                  <a:pt x="584" y="410"/>
                </a:lnTo>
                <a:lnTo>
                  <a:pt x="558" y="418"/>
                </a:lnTo>
                <a:lnTo>
                  <a:pt x="535" y="423"/>
                </a:lnTo>
                <a:lnTo>
                  <a:pt x="514" y="425"/>
                </a:lnTo>
                <a:lnTo>
                  <a:pt x="498" y="425"/>
                </a:lnTo>
                <a:lnTo>
                  <a:pt x="488" y="425"/>
                </a:lnTo>
                <a:lnTo>
                  <a:pt x="483" y="423"/>
                </a:lnTo>
                <a:lnTo>
                  <a:pt x="511" y="407"/>
                </a:lnTo>
                <a:lnTo>
                  <a:pt x="530" y="389"/>
                </a:lnTo>
                <a:lnTo>
                  <a:pt x="543" y="370"/>
                </a:lnTo>
                <a:lnTo>
                  <a:pt x="550" y="353"/>
                </a:lnTo>
                <a:lnTo>
                  <a:pt x="553" y="337"/>
                </a:lnTo>
                <a:lnTo>
                  <a:pt x="551" y="326"/>
                </a:lnTo>
                <a:lnTo>
                  <a:pt x="547" y="319"/>
                </a:lnTo>
                <a:lnTo>
                  <a:pt x="514" y="297"/>
                </a:lnTo>
                <a:lnTo>
                  <a:pt x="490" y="272"/>
                </a:lnTo>
                <a:lnTo>
                  <a:pt x="470" y="245"/>
                </a:lnTo>
                <a:lnTo>
                  <a:pt x="459" y="214"/>
                </a:lnTo>
                <a:lnTo>
                  <a:pt x="456" y="181"/>
                </a:lnTo>
                <a:lnTo>
                  <a:pt x="461" y="144"/>
                </a:lnTo>
                <a:lnTo>
                  <a:pt x="475" y="110"/>
                </a:lnTo>
                <a:lnTo>
                  <a:pt x="498" y="78"/>
                </a:lnTo>
                <a:lnTo>
                  <a:pt x="529" y="52"/>
                </a:lnTo>
                <a:lnTo>
                  <a:pt x="566" y="29"/>
                </a:lnTo>
                <a:lnTo>
                  <a:pt x="610" y="13"/>
                </a:lnTo>
                <a:lnTo>
                  <a:pt x="657" y="3"/>
                </a:lnTo>
                <a:lnTo>
                  <a:pt x="70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8" name="AutoShape 3">
            <a:extLst>
              <a:ext uri="{FF2B5EF4-FFF2-40B4-BE49-F238E27FC236}">
                <a16:creationId xmlns:a16="http://schemas.microsoft.com/office/drawing/2014/main" id="{E84B7277-90E6-8641-96BB-D28134BB7FCB}"/>
              </a:ext>
            </a:extLst>
          </p:cNvPr>
          <p:cNvSpPr>
            <a:spLocks noChangeArrowheads="1"/>
          </p:cNvSpPr>
          <p:nvPr/>
        </p:nvSpPr>
        <p:spPr bwMode="auto">
          <a:xfrm>
            <a:off x="7437276" y="4077072"/>
            <a:ext cx="1655764" cy="16619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ctr">
              <a:lnSpc>
                <a:spcPct val="120000"/>
              </a:lnSpc>
            </a:pPr>
            <a:r>
              <a:rPr lang="en-US" altLang="ja-JP" sz="900" dirty="0">
                <a:solidFill>
                  <a:schemeClr val="tx2"/>
                </a:solidFill>
                <a:latin typeface="Verdana" pitchFamily="34" charset="0"/>
                <a:ea typeface="Verdana" pitchFamily="34" charset="0"/>
                <a:cs typeface="Verdana" pitchFamily="34" charset="0"/>
              </a:rPr>
              <a:t>User Comment</a:t>
            </a:r>
          </a:p>
        </p:txBody>
      </p:sp>
      <p:sp>
        <p:nvSpPr>
          <p:cNvPr id="51" name="AutoShape 3">
            <a:extLst>
              <a:ext uri="{FF2B5EF4-FFF2-40B4-BE49-F238E27FC236}">
                <a16:creationId xmlns:a16="http://schemas.microsoft.com/office/drawing/2014/main" id="{AB561648-0B28-B646-890A-2FAA60EE2948}"/>
              </a:ext>
            </a:extLst>
          </p:cNvPr>
          <p:cNvSpPr>
            <a:spLocks noChangeArrowheads="1"/>
          </p:cNvSpPr>
          <p:nvPr/>
        </p:nvSpPr>
        <p:spPr bwMode="auto">
          <a:xfrm>
            <a:off x="810423" y="6201308"/>
            <a:ext cx="8282776" cy="33239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171450" indent="-171450">
              <a:lnSpc>
                <a:spcPct val="140000"/>
              </a:lnSpc>
              <a:spcBef>
                <a:spcPct val="0"/>
              </a:spcBef>
              <a:buFont typeface="Zapf Dingbats"/>
              <a:buChar char="✱"/>
            </a:pPr>
            <a:r>
              <a:rPr lang="ja-JP" altLang="en-US" sz="800" dirty="0">
                <a:latin typeface="+mn-ea"/>
                <a:cs typeface="メイリオ" pitchFamily="50" charset="-128"/>
              </a:rPr>
              <a:t>上記は 「プレゼン資料の表現力が増す！ビジネス用途に使いやすいフリーアイコン（</a:t>
            </a:r>
            <a:r>
              <a:rPr lang="en-US" altLang="ja-JP" sz="800" dirty="0">
                <a:latin typeface="+mn-ea"/>
                <a:cs typeface="メイリオ" pitchFamily="50" charset="-128"/>
              </a:rPr>
              <a:t>×331</a:t>
            </a:r>
            <a:r>
              <a:rPr lang="ja-JP" altLang="en-US" sz="800" dirty="0">
                <a:latin typeface="+mn-ea"/>
                <a:cs typeface="メイリオ" pitchFamily="50" charset="-128"/>
              </a:rPr>
              <a:t>個）のご紹介 </a:t>
            </a:r>
            <a:r>
              <a:rPr lang="en-US" altLang="ja-JP" sz="800" dirty="0">
                <a:latin typeface="+mn-ea"/>
                <a:cs typeface="メイリオ" pitchFamily="50" charset="-128"/>
              </a:rPr>
              <a:t>https://ppt.design4u.jp/iconsweets2-powerpoint-version/</a:t>
            </a:r>
            <a:r>
              <a:rPr lang="ja-JP" altLang="en-US" sz="800" dirty="0">
                <a:latin typeface="+mn-ea"/>
                <a:cs typeface="メイリオ" pitchFamily="50" charset="-128"/>
              </a:rPr>
              <a:t>」のアイコン集より一部を抜粋したものです。</a:t>
            </a:r>
            <a:endParaRPr lang="en-US" altLang="ja-JP" sz="800" dirty="0">
              <a:latin typeface="+mn-ea"/>
              <a:cs typeface="メイリオ" pitchFamily="50" charset="-128"/>
            </a:endParaRPr>
          </a:p>
        </p:txBody>
      </p:sp>
    </p:spTree>
    <p:extLst>
      <p:ext uri="{BB962C8B-B14F-4D97-AF65-F5344CB8AC3E}">
        <p14:creationId xmlns:p14="http://schemas.microsoft.com/office/powerpoint/2010/main" val="619240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1A4DB637-C392-4A3A-B895-B104EAFEC82A}"/>
              </a:ext>
            </a:extLst>
          </p:cNvPr>
          <p:cNvGrpSpPr/>
          <p:nvPr/>
        </p:nvGrpSpPr>
        <p:grpSpPr>
          <a:xfrm>
            <a:off x="2791895" y="3681028"/>
            <a:ext cx="1044117" cy="1044117"/>
            <a:chOff x="2791895" y="3681028"/>
            <a:chExt cx="1044117" cy="1044117"/>
          </a:xfrm>
        </p:grpSpPr>
        <p:sp>
          <p:nvSpPr>
            <p:cNvPr id="48" name="Oval 15">
              <a:extLst>
                <a:ext uri="{FF2B5EF4-FFF2-40B4-BE49-F238E27FC236}">
                  <a16:creationId xmlns:a16="http://schemas.microsoft.com/office/drawing/2014/main" id="{A212B194-9FB8-C545-829E-6CB0DAC86A06}"/>
                </a:ext>
              </a:extLst>
            </p:cNvPr>
            <p:cNvSpPr>
              <a:spLocks noChangeArrowheads="1"/>
            </p:cNvSpPr>
            <p:nvPr/>
          </p:nvSpPr>
          <p:spPr bwMode="gray">
            <a:xfrm>
              <a:off x="2791895" y="3681028"/>
              <a:ext cx="1044117" cy="1044117"/>
            </a:xfrm>
            <a:prstGeom prst="ellipse">
              <a:avLst/>
            </a:prstGeom>
            <a:solidFill>
              <a:schemeClr val="bg1"/>
            </a:solidFill>
            <a:ln w="6350">
              <a:noFill/>
            </a:ln>
            <a:effectLst/>
          </p:spPr>
          <p:txBody>
            <a:bodyPr wrap="none" lIns="0" tIns="36000" rIns="0" bIns="0" anchor="ctr">
              <a:noAutofit/>
            </a:bodyPr>
            <a:lstStyle/>
            <a:p>
              <a:pPr algn="ctr">
                <a:lnSpc>
                  <a:spcPct val="110000"/>
                </a:lnSpc>
                <a:spcBef>
                  <a:spcPct val="0"/>
                </a:spcBef>
              </a:pPr>
              <a:endParaRPr lang="en-US" altLang="ja-JP" sz="1400" dirty="0">
                <a:solidFill>
                  <a:schemeClr val="tx2"/>
                </a:solidFill>
                <a:latin typeface="+mn-ea"/>
                <a:cs typeface="メイリオ" pitchFamily="50" charset="-128"/>
              </a:endParaRPr>
            </a:p>
          </p:txBody>
        </p:sp>
        <p:sp>
          <p:nvSpPr>
            <p:cNvPr id="22" name="Freeform 8">
              <a:extLst>
                <a:ext uri="{FF2B5EF4-FFF2-40B4-BE49-F238E27FC236}">
                  <a16:creationId xmlns:a16="http://schemas.microsoft.com/office/drawing/2014/main" id="{8DDD5CD3-CD29-104E-A5F8-B1AFC3792FC3}"/>
                </a:ext>
              </a:extLst>
            </p:cNvPr>
            <p:cNvSpPr>
              <a:spLocks noEditPoints="1"/>
            </p:cNvSpPr>
            <p:nvPr/>
          </p:nvSpPr>
          <p:spPr bwMode="gray">
            <a:xfrm>
              <a:off x="3155355" y="3984146"/>
              <a:ext cx="317196" cy="236942"/>
            </a:xfrm>
            <a:custGeom>
              <a:avLst/>
              <a:gdLst>
                <a:gd name="T0" fmla="*/ 124 w 331"/>
                <a:gd name="T1" fmla="*/ 30 h 248"/>
                <a:gd name="T2" fmla="*/ 88 w 331"/>
                <a:gd name="T3" fmla="*/ 58 h 248"/>
                <a:gd name="T4" fmla="*/ 71 w 331"/>
                <a:gd name="T5" fmla="*/ 89 h 248"/>
                <a:gd name="T6" fmla="*/ 70 w 331"/>
                <a:gd name="T7" fmla="*/ 103 h 248"/>
                <a:gd name="T8" fmla="*/ 75 w 331"/>
                <a:gd name="T9" fmla="*/ 114 h 248"/>
                <a:gd name="T10" fmla="*/ 81 w 331"/>
                <a:gd name="T11" fmla="*/ 118 h 248"/>
                <a:gd name="T12" fmla="*/ 109 w 331"/>
                <a:gd name="T13" fmla="*/ 127 h 248"/>
                <a:gd name="T14" fmla="*/ 132 w 331"/>
                <a:gd name="T15" fmla="*/ 145 h 248"/>
                <a:gd name="T16" fmla="*/ 144 w 331"/>
                <a:gd name="T17" fmla="*/ 172 h 248"/>
                <a:gd name="T18" fmla="*/ 144 w 331"/>
                <a:gd name="T19" fmla="*/ 196 h 248"/>
                <a:gd name="T20" fmla="*/ 124 w 331"/>
                <a:gd name="T21" fmla="*/ 229 h 248"/>
                <a:gd name="T22" fmla="*/ 89 w 331"/>
                <a:gd name="T23" fmla="*/ 247 h 248"/>
                <a:gd name="T24" fmla="*/ 66 w 331"/>
                <a:gd name="T25" fmla="*/ 248 h 248"/>
                <a:gd name="T26" fmla="*/ 44 w 331"/>
                <a:gd name="T27" fmla="*/ 242 h 248"/>
                <a:gd name="T28" fmla="*/ 25 w 331"/>
                <a:gd name="T29" fmla="*/ 230 h 248"/>
                <a:gd name="T30" fmla="*/ 11 w 331"/>
                <a:gd name="T31" fmla="*/ 212 h 248"/>
                <a:gd name="T32" fmla="*/ 0 w 331"/>
                <a:gd name="T33" fmla="*/ 163 h 248"/>
                <a:gd name="T34" fmla="*/ 2 w 331"/>
                <a:gd name="T35" fmla="*/ 136 h 248"/>
                <a:gd name="T36" fmla="*/ 13 w 331"/>
                <a:gd name="T37" fmla="*/ 99 h 248"/>
                <a:gd name="T38" fmla="*/ 33 w 331"/>
                <a:gd name="T39" fmla="*/ 66 h 248"/>
                <a:gd name="T40" fmla="*/ 61 w 331"/>
                <a:gd name="T41" fmla="*/ 37 h 248"/>
                <a:gd name="T42" fmla="*/ 95 w 331"/>
                <a:gd name="T43" fmla="*/ 13 h 248"/>
                <a:gd name="T44" fmla="*/ 141 w 331"/>
                <a:gd name="T45" fmla="*/ 22 h 248"/>
                <a:gd name="T46" fmla="*/ 311 w 331"/>
                <a:gd name="T47" fmla="*/ 30 h 248"/>
                <a:gd name="T48" fmla="*/ 275 w 331"/>
                <a:gd name="T49" fmla="*/ 57 h 248"/>
                <a:gd name="T50" fmla="*/ 257 w 331"/>
                <a:gd name="T51" fmla="*/ 88 h 248"/>
                <a:gd name="T52" fmla="*/ 257 w 331"/>
                <a:gd name="T53" fmla="*/ 103 h 248"/>
                <a:gd name="T54" fmla="*/ 262 w 331"/>
                <a:gd name="T55" fmla="*/ 114 h 248"/>
                <a:gd name="T56" fmla="*/ 267 w 331"/>
                <a:gd name="T57" fmla="*/ 118 h 248"/>
                <a:gd name="T58" fmla="*/ 296 w 331"/>
                <a:gd name="T59" fmla="*/ 127 h 248"/>
                <a:gd name="T60" fmla="*/ 319 w 331"/>
                <a:gd name="T61" fmla="*/ 145 h 248"/>
                <a:gd name="T62" fmla="*/ 329 w 331"/>
                <a:gd name="T63" fmla="*/ 172 h 248"/>
                <a:gd name="T64" fmla="*/ 329 w 331"/>
                <a:gd name="T65" fmla="*/ 196 h 248"/>
                <a:gd name="T66" fmla="*/ 310 w 331"/>
                <a:gd name="T67" fmla="*/ 229 h 248"/>
                <a:gd name="T68" fmla="*/ 275 w 331"/>
                <a:gd name="T69" fmla="*/ 247 h 248"/>
                <a:gd name="T70" fmla="*/ 253 w 331"/>
                <a:gd name="T71" fmla="*/ 248 h 248"/>
                <a:gd name="T72" fmla="*/ 230 w 331"/>
                <a:gd name="T73" fmla="*/ 242 h 248"/>
                <a:gd name="T74" fmla="*/ 212 w 331"/>
                <a:gd name="T75" fmla="*/ 230 h 248"/>
                <a:gd name="T76" fmla="*/ 198 w 331"/>
                <a:gd name="T77" fmla="*/ 212 h 248"/>
                <a:gd name="T78" fmla="*/ 186 w 331"/>
                <a:gd name="T79" fmla="*/ 163 h 248"/>
                <a:gd name="T80" fmla="*/ 188 w 331"/>
                <a:gd name="T81" fmla="*/ 136 h 248"/>
                <a:gd name="T82" fmla="*/ 199 w 331"/>
                <a:gd name="T83" fmla="*/ 99 h 248"/>
                <a:gd name="T84" fmla="*/ 219 w 331"/>
                <a:gd name="T85" fmla="*/ 66 h 248"/>
                <a:gd name="T86" fmla="*/ 247 w 331"/>
                <a:gd name="T87" fmla="*/ 37 h 248"/>
                <a:gd name="T88" fmla="*/ 282 w 331"/>
                <a:gd name="T89" fmla="*/ 13 h 248"/>
                <a:gd name="T90" fmla="*/ 327 w 331"/>
                <a:gd name="T91" fmla="*/ 2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1" h="248">
                  <a:moveTo>
                    <a:pt x="141" y="22"/>
                  </a:moveTo>
                  <a:lnTo>
                    <a:pt x="141" y="22"/>
                  </a:lnTo>
                  <a:lnTo>
                    <a:pt x="124" y="30"/>
                  </a:lnTo>
                  <a:lnTo>
                    <a:pt x="110" y="39"/>
                  </a:lnTo>
                  <a:lnTo>
                    <a:pt x="98" y="48"/>
                  </a:lnTo>
                  <a:lnTo>
                    <a:pt x="88" y="58"/>
                  </a:lnTo>
                  <a:lnTo>
                    <a:pt x="80" y="69"/>
                  </a:lnTo>
                  <a:lnTo>
                    <a:pt x="74" y="79"/>
                  </a:lnTo>
                  <a:lnTo>
                    <a:pt x="71" y="89"/>
                  </a:lnTo>
                  <a:lnTo>
                    <a:pt x="70" y="99"/>
                  </a:lnTo>
                  <a:lnTo>
                    <a:pt x="70" y="99"/>
                  </a:lnTo>
                  <a:lnTo>
                    <a:pt x="70" y="103"/>
                  </a:lnTo>
                  <a:lnTo>
                    <a:pt x="71" y="108"/>
                  </a:lnTo>
                  <a:lnTo>
                    <a:pt x="74" y="112"/>
                  </a:lnTo>
                  <a:lnTo>
                    <a:pt x="75" y="114"/>
                  </a:lnTo>
                  <a:lnTo>
                    <a:pt x="75" y="114"/>
                  </a:lnTo>
                  <a:lnTo>
                    <a:pt x="77" y="117"/>
                  </a:lnTo>
                  <a:lnTo>
                    <a:pt x="81" y="118"/>
                  </a:lnTo>
                  <a:lnTo>
                    <a:pt x="99" y="123"/>
                  </a:lnTo>
                  <a:lnTo>
                    <a:pt x="99" y="123"/>
                  </a:lnTo>
                  <a:lnTo>
                    <a:pt x="109" y="127"/>
                  </a:lnTo>
                  <a:lnTo>
                    <a:pt x="118" y="132"/>
                  </a:lnTo>
                  <a:lnTo>
                    <a:pt x="126" y="137"/>
                  </a:lnTo>
                  <a:lnTo>
                    <a:pt x="132" y="145"/>
                  </a:lnTo>
                  <a:lnTo>
                    <a:pt x="137" y="153"/>
                  </a:lnTo>
                  <a:lnTo>
                    <a:pt x="141" y="161"/>
                  </a:lnTo>
                  <a:lnTo>
                    <a:pt x="144" y="172"/>
                  </a:lnTo>
                  <a:lnTo>
                    <a:pt x="145" y="182"/>
                  </a:lnTo>
                  <a:lnTo>
                    <a:pt x="145" y="182"/>
                  </a:lnTo>
                  <a:lnTo>
                    <a:pt x="144" y="196"/>
                  </a:lnTo>
                  <a:lnTo>
                    <a:pt x="138" y="208"/>
                  </a:lnTo>
                  <a:lnTo>
                    <a:pt x="133" y="220"/>
                  </a:lnTo>
                  <a:lnTo>
                    <a:pt x="124" y="229"/>
                  </a:lnTo>
                  <a:lnTo>
                    <a:pt x="114" y="236"/>
                  </a:lnTo>
                  <a:lnTo>
                    <a:pt x="103" y="243"/>
                  </a:lnTo>
                  <a:lnTo>
                    <a:pt x="89" y="247"/>
                  </a:lnTo>
                  <a:lnTo>
                    <a:pt x="75" y="248"/>
                  </a:lnTo>
                  <a:lnTo>
                    <a:pt x="75" y="248"/>
                  </a:lnTo>
                  <a:lnTo>
                    <a:pt x="66" y="248"/>
                  </a:lnTo>
                  <a:lnTo>
                    <a:pt x="58" y="247"/>
                  </a:lnTo>
                  <a:lnTo>
                    <a:pt x="51" y="244"/>
                  </a:lnTo>
                  <a:lnTo>
                    <a:pt x="44" y="242"/>
                  </a:lnTo>
                  <a:lnTo>
                    <a:pt x="38" y="238"/>
                  </a:lnTo>
                  <a:lnTo>
                    <a:pt x="32" y="234"/>
                  </a:lnTo>
                  <a:lnTo>
                    <a:pt x="25" y="230"/>
                  </a:lnTo>
                  <a:lnTo>
                    <a:pt x="20" y="224"/>
                  </a:lnTo>
                  <a:lnTo>
                    <a:pt x="16" y="219"/>
                  </a:lnTo>
                  <a:lnTo>
                    <a:pt x="11" y="212"/>
                  </a:lnTo>
                  <a:lnTo>
                    <a:pt x="5" y="197"/>
                  </a:lnTo>
                  <a:lnTo>
                    <a:pt x="1" y="181"/>
                  </a:lnTo>
                  <a:lnTo>
                    <a:pt x="0" y="163"/>
                  </a:lnTo>
                  <a:lnTo>
                    <a:pt x="0" y="163"/>
                  </a:lnTo>
                  <a:lnTo>
                    <a:pt x="0" y="150"/>
                  </a:lnTo>
                  <a:lnTo>
                    <a:pt x="2" y="136"/>
                  </a:lnTo>
                  <a:lnTo>
                    <a:pt x="5" y="123"/>
                  </a:lnTo>
                  <a:lnTo>
                    <a:pt x="9" y="112"/>
                  </a:lnTo>
                  <a:lnTo>
                    <a:pt x="13" y="99"/>
                  </a:lnTo>
                  <a:lnTo>
                    <a:pt x="19" y="88"/>
                  </a:lnTo>
                  <a:lnTo>
                    <a:pt x="25" y="76"/>
                  </a:lnTo>
                  <a:lnTo>
                    <a:pt x="33" y="66"/>
                  </a:lnTo>
                  <a:lnTo>
                    <a:pt x="42" y="56"/>
                  </a:lnTo>
                  <a:lnTo>
                    <a:pt x="51" y="46"/>
                  </a:lnTo>
                  <a:lnTo>
                    <a:pt x="61" y="37"/>
                  </a:lnTo>
                  <a:lnTo>
                    <a:pt x="71" y="28"/>
                  </a:lnTo>
                  <a:lnTo>
                    <a:pt x="84" y="20"/>
                  </a:lnTo>
                  <a:lnTo>
                    <a:pt x="95" y="13"/>
                  </a:lnTo>
                  <a:lnTo>
                    <a:pt x="109" y="6"/>
                  </a:lnTo>
                  <a:lnTo>
                    <a:pt x="123" y="0"/>
                  </a:lnTo>
                  <a:lnTo>
                    <a:pt x="141" y="22"/>
                  </a:lnTo>
                  <a:close/>
                  <a:moveTo>
                    <a:pt x="327" y="22"/>
                  </a:moveTo>
                  <a:lnTo>
                    <a:pt x="327" y="22"/>
                  </a:lnTo>
                  <a:lnTo>
                    <a:pt x="311" y="30"/>
                  </a:lnTo>
                  <a:lnTo>
                    <a:pt x="296" y="38"/>
                  </a:lnTo>
                  <a:lnTo>
                    <a:pt x="285" y="48"/>
                  </a:lnTo>
                  <a:lnTo>
                    <a:pt x="275" y="57"/>
                  </a:lnTo>
                  <a:lnTo>
                    <a:pt x="267" y="67"/>
                  </a:lnTo>
                  <a:lnTo>
                    <a:pt x="261" y="78"/>
                  </a:lnTo>
                  <a:lnTo>
                    <a:pt x="257" y="88"/>
                  </a:lnTo>
                  <a:lnTo>
                    <a:pt x="255" y="99"/>
                  </a:lnTo>
                  <a:lnTo>
                    <a:pt x="255" y="99"/>
                  </a:lnTo>
                  <a:lnTo>
                    <a:pt x="257" y="103"/>
                  </a:lnTo>
                  <a:lnTo>
                    <a:pt x="258" y="108"/>
                  </a:lnTo>
                  <a:lnTo>
                    <a:pt x="259" y="112"/>
                  </a:lnTo>
                  <a:lnTo>
                    <a:pt x="262" y="114"/>
                  </a:lnTo>
                  <a:lnTo>
                    <a:pt x="262" y="114"/>
                  </a:lnTo>
                  <a:lnTo>
                    <a:pt x="264" y="117"/>
                  </a:lnTo>
                  <a:lnTo>
                    <a:pt x="267" y="118"/>
                  </a:lnTo>
                  <a:lnTo>
                    <a:pt x="286" y="123"/>
                  </a:lnTo>
                  <a:lnTo>
                    <a:pt x="286" y="123"/>
                  </a:lnTo>
                  <a:lnTo>
                    <a:pt x="296" y="127"/>
                  </a:lnTo>
                  <a:lnTo>
                    <a:pt x="305" y="132"/>
                  </a:lnTo>
                  <a:lnTo>
                    <a:pt x="313" y="137"/>
                  </a:lnTo>
                  <a:lnTo>
                    <a:pt x="319" y="145"/>
                  </a:lnTo>
                  <a:lnTo>
                    <a:pt x="324" y="153"/>
                  </a:lnTo>
                  <a:lnTo>
                    <a:pt x="328" y="161"/>
                  </a:lnTo>
                  <a:lnTo>
                    <a:pt x="329" y="172"/>
                  </a:lnTo>
                  <a:lnTo>
                    <a:pt x="331" y="182"/>
                  </a:lnTo>
                  <a:lnTo>
                    <a:pt x="331" y="182"/>
                  </a:lnTo>
                  <a:lnTo>
                    <a:pt x="329" y="196"/>
                  </a:lnTo>
                  <a:lnTo>
                    <a:pt x="325" y="208"/>
                  </a:lnTo>
                  <a:lnTo>
                    <a:pt x="319" y="220"/>
                  </a:lnTo>
                  <a:lnTo>
                    <a:pt x="310" y="229"/>
                  </a:lnTo>
                  <a:lnTo>
                    <a:pt x="300" y="236"/>
                  </a:lnTo>
                  <a:lnTo>
                    <a:pt x="289" y="243"/>
                  </a:lnTo>
                  <a:lnTo>
                    <a:pt x="275" y="247"/>
                  </a:lnTo>
                  <a:lnTo>
                    <a:pt x="261" y="248"/>
                  </a:lnTo>
                  <a:lnTo>
                    <a:pt x="261" y="248"/>
                  </a:lnTo>
                  <a:lnTo>
                    <a:pt x="253" y="248"/>
                  </a:lnTo>
                  <a:lnTo>
                    <a:pt x="245" y="247"/>
                  </a:lnTo>
                  <a:lnTo>
                    <a:pt x="238" y="244"/>
                  </a:lnTo>
                  <a:lnTo>
                    <a:pt x="230" y="242"/>
                  </a:lnTo>
                  <a:lnTo>
                    <a:pt x="224" y="238"/>
                  </a:lnTo>
                  <a:lnTo>
                    <a:pt x="217" y="234"/>
                  </a:lnTo>
                  <a:lnTo>
                    <a:pt x="212" y="230"/>
                  </a:lnTo>
                  <a:lnTo>
                    <a:pt x="207" y="224"/>
                  </a:lnTo>
                  <a:lnTo>
                    <a:pt x="202" y="219"/>
                  </a:lnTo>
                  <a:lnTo>
                    <a:pt x="198" y="212"/>
                  </a:lnTo>
                  <a:lnTo>
                    <a:pt x="192" y="197"/>
                  </a:lnTo>
                  <a:lnTo>
                    <a:pt x="187" y="181"/>
                  </a:lnTo>
                  <a:lnTo>
                    <a:pt x="186" y="163"/>
                  </a:lnTo>
                  <a:lnTo>
                    <a:pt x="186" y="163"/>
                  </a:lnTo>
                  <a:lnTo>
                    <a:pt x="187" y="150"/>
                  </a:lnTo>
                  <a:lnTo>
                    <a:pt x="188" y="136"/>
                  </a:lnTo>
                  <a:lnTo>
                    <a:pt x="191" y="123"/>
                  </a:lnTo>
                  <a:lnTo>
                    <a:pt x="194" y="112"/>
                  </a:lnTo>
                  <a:lnTo>
                    <a:pt x="199" y="99"/>
                  </a:lnTo>
                  <a:lnTo>
                    <a:pt x="205" y="88"/>
                  </a:lnTo>
                  <a:lnTo>
                    <a:pt x="211" y="76"/>
                  </a:lnTo>
                  <a:lnTo>
                    <a:pt x="219" y="66"/>
                  </a:lnTo>
                  <a:lnTo>
                    <a:pt x="227" y="56"/>
                  </a:lnTo>
                  <a:lnTo>
                    <a:pt x="236" y="46"/>
                  </a:lnTo>
                  <a:lnTo>
                    <a:pt x="247" y="37"/>
                  </a:lnTo>
                  <a:lnTo>
                    <a:pt x="258" y="28"/>
                  </a:lnTo>
                  <a:lnTo>
                    <a:pt x="269" y="20"/>
                  </a:lnTo>
                  <a:lnTo>
                    <a:pt x="282" y="13"/>
                  </a:lnTo>
                  <a:lnTo>
                    <a:pt x="295" y="6"/>
                  </a:lnTo>
                  <a:lnTo>
                    <a:pt x="309" y="0"/>
                  </a:lnTo>
                  <a:lnTo>
                    <a:pt x="327" y="2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ja-JP" altLang="en-US" dirty="0"/>
            </a:p>
          </p:txBody>
        </p:sp>
      </p:grpSp>
      <p:grpSp>
        <p:nvGrpSpPr>
          <p:cNvPr id="9" name="グループ化 8">
            <a:extLst>
              <a:ext uri="{FF2B5EF4-FFF2-40B4-BE49-F238E27FC236}">
                <a16:creationId xmlns:a16="http://schemas.microsoft.com/office/drawing/2014/main" id="{74ECE0C1-8122-4D4D-B53A-7C5A1975A35F}"/>
              </a:ext>
            </a:extLst>
          </p:cNvPr>
          <p:cNvGrpSpPr/>
          <p:nvPr/>
        </p:nvGrpSpPr>
        <p:grpSpPr>
          <a:xfrm>
            <a:off x="4436366" y="3681028"/>
            <a:ext cx="1044117" cy="1044117"/>
            <a:chOff x="4436366" y="3681028"/>
            <a:chExt cx="1044117" cy="1044117"/>
          </a:xfrm>
        </p:grpSpPr>
        <p:sp>
          <p:nvSpPr>
            <p:cNvPr id="49" name="Oval 15">
              <a:extLst>
                <a:ext uri="{FF2B5EF4-FFF2-40B4-BE49-F238E27FC236}">
                  <a16:creationId xmlns:a16="http://schemas.microsoft.com/office/drawing/2014/main" id="{9C63D0C8-44C8-7A4D-B342-F69541DE9A8C}"/>
                </a:ext>
              </a:extLst>
            </p:cNvPr>
            <p:cNvSpPr>
              <a:spLocks noChangeArrowheads="1"/>
            </p:cNvSpPr>
            <p:nvPr/>
          </p:nvSpPr>
          <p:spPr bwMode="gray">
            <a:xfrm>
              <a:off x="4436366" y="3681028"/>
              <a:ext cx="1044117" cy="1044117"/>
            </a:xfrm>
            <a:prstGeom prst="ellipse">
              <a:avLst/>
            </a:prstGeom>
            <a:solidFill>
              <a:schemeClr val="bg1"/>
            </a:solidFill>
            <a:ln w="6350">
              <a:noFill/>
            </a:ln>
            <a:effectLst/>
          </p:spPr>
          <p:txBody>
            <a:bodyPr wrap="none" lIns="0" tIns="36000" rIns="0" bIns="0" anchor="ctr">
              <a:noAutofit/>
            </a:bodyPr>
            <a:lstStyle/>
            <a:p>
              <a:pPr algn="ctr">
                <a:lnSpc>
                  <a:spcPct val="110000"/>
                </a:lnSpc>
                <a:spcBef>
                  <a:spcPct val="0"/>
                </a:spcBef>
              </a:pPr>
              <a:endParaRPr lang="en-US" altLang="ja-JP" sz="1400" dirty="0">
                <a:solidFill>
                  <a:schemeClr val="tx2"/>
                </a:solidFill>
                <a:latin typeface="+mn-ea"/>
                <a:cs typeface="メイリオ" pitchFamily="50" charset="-128"/>
              </a:endParaRPr>
            </a:p>
          </p:txBody>
        </p:sp>
        <p:sp>
          <p:nvSpPr>
            <p:cNvPr id="23" name="Freeform 9">
              <a:extLst>
                <a:ext uri="{FF2B5EF4-FFF2-40B4-BE49-F238E27FC236}">
                  <a16:creationId xmlns:a16="http://schemas.microsoft.com/office/drawing/2014/main" id="{F47E4130-CFB0-9C4B-AC1E-C1B62C11B6BE}"/>
                </a:ext>
              </a:extLst>
            </p:cNvPr>
            <p:cNvSpPr>
              <a:spLocks noEditPoints="1"/>
            </p:cNvSpPr>
            <p:nvPr/>
          </p:nvSpPr>
          <p:spPr bwMode="gray">
            <a:xfrm>
              <a:off x="4799826" y="3984146"/>
              <a:ext cx="317196" cy="236942"/>
            </a:xfrm>
            <a:custGeom>
              <a:avLst/>
              <a:gdLst>
                <a:gd name="T0" fmla="*/ 206 w 330"/>
                <a:gd name="T1" fmla="*/ 217 h 248"/>
                <a:gd name="T2" fmla="*/ 243 w 330"/>
                <a:gd name="T3" fmla="*/ 189 h 248"/>
                <a:gd name="T4" fmla="*/ 259 w 330"/>
                <a:gd name="T5" fmla="*/ 159 h 248"/>
                <a:gd name="T6" fmla="*/ 260 w 330"/>
                <a:gd name="T7" fmla="*/ 145 h 248"/>
                <a:gd name="T8" fmla="*/ 255 w 330"/>
                <a:gd name="T9" fmla="*/ 133 h 248"/>
                <a:gd name="T10" fmla="*/ 249 w 330"/>
                <a:gd name="T11" fmla="*/ 130 h 248"/>
                <a:gd name="T12" fmla="*/ 221 w 330"/>
                <a:gd name="T13" fmla="*/ 121 h 248"/>
                <a:gd name="T14" fmla="*/ 198 w 330"/>
                <a:gd name="T15" fmla="*/ 103 h 248"/>
                <a:gd name="T16" fmla="*/ 187 w 330"/>
                <a:gd name="T17" fmla="*/ 76 h 248"/>
                <a:gd name="T18" fmla="*/ 187 w 330"/>
                <a:gd name="T19" fmla="*/ 52 h 248"/>
                <a:gd name="T20" fmla="*/ 206 w 330"/>
                <a:gd name="T21" fmla="*/ 19 h 248"/>
                <a:gd name="T22" fmla="*/ 241 w 330"/>
                <a:gd name="T23" fmla="*/ 1 h 248"/>
                <a:gd name="T24" fmla="*/ 264 w 330"/>
                <a:gd name="T25" fmla="*/ 0 h 248"/>
                <a:gd name="T26" fmla="*/ 286 w 330"/>
                <a:gd name="T27" fmla="*/ 6 h 248"/>
                <a:gd name="T28" fmla="*/ 305 w 330"/>
                <a:gd name="T29" fmla="*/ 18 h 248"/>
                <a:gd name="T30" fmla="*/ 319 w 330"/>
                <a:gd name="T31" fmla="*/ 36 h 248"/>
                <a:gd name="T32" fmla="*/ 330 w 330"/>
                <a:gd name="T33" fmla="*/ 85 h 248"/>
                <a:gd name="T34" fmla="*/ 328 w 330"/>
                <a:gd name="T35" fmla="*/ 112 h 248"/>
                <a:gd name="T36" fmla="*/ 318 w 330"/>
                <a:gd name="T37" fmla="*/ 149 h 248"/>
                <a:gd name="T38" fmla="*/ 297 w 330"/>
                <a:gd name="T39" fmla="*/ 182 h 248"/>
                <a:gd name="T40" fmla="*/ 269 w 330"/>
                <a:gd name="T41" fmla="*/ 211 h 248"/>
                <a:gd name="T42" fmla="*/ 235 w 330"/>
                <a:gd name="T43" fmla="*/ 235 h 248"/>
                <a:gd name="T44" fmla="*/ 189 w 330"/>
                <a:gd name="T45" fmla="*/ 226 h 248"/>
                <a:gd name="T46" fmla="*/ 19 w 330"/>
                <a:gd name="T47" fmla="*/ 217 h 248"/>
                <a:gd name="T48" fmla="*/ 56 w 330"/>
                <a:gd name="T49" fmla="*/ 191 h 248"/>
                <a:gd name="T50" fmla="*/ 73 w 330"/>
                <a:gd name="T51" fmla="*/ 160 h 248"/>
                <a:gd name="T52" fmla="*/ 73 w 330"/>
                <a:gd name="T53" fmla="*/ 145 h 248"/>
                <a:gd name="T54" fmla="*/ 68 w 330"/>
                <a:gd name="T55" fmla="*/ 133 h 248"/>
                <a:gd name="T56" fmla="*/ 63 w 330"/>
                <a:gd name="T57" fmla="*/ 130 h 248"/>
                <a:gd name="T58" fmla="*/ 34 w 330"/>
                <a:gd name="T59" fmla="*/ 121 h 248"/>
                <a:gd name="T60" fmla="*/ 11 w 330"/>
                <a:gd name="T61" fmla="*/ 103 h 248"/>
                <a:gd name="T62" fmla="*/ 1 w 330"/>
                <a:gd name="T63" fmla="*/ 76 h 248"/>
                <a:gd name="T64" fmla="*/ 1 w 330"/>
                <a:gd name="T65" fmla="*/ 52 h 248"/>
                <a:gd name="T66" fmla="*/ 20 w 330"/>
                <a:gd name="T67" fmla="*/ 19 h 248"/>
                <a:gd name="T68" fmla="*/ 56 w 330"/>
                <a:gd name="T69" fmla="*/ 1 h 248"/>
                <a:gd name="T70" fmla="*/ 77 w 330"/>
                <a:gd name="T71" fmla="*/ 0 h 248"/>
                <a:gd name="T72" fmla="*/ 100 w 330"/>
                <a:gd name="T73" fmla="*/ 6 h 248"/>
                <a:gd name="T74" fmla="*/ 118 w 330"/>
                <a:gd name="T75" fmla="*/ 18 h 248"/>
                <a:gd name="T76" fmla="*/ 132 w 330"/>
                <a:gd name="T77" fmla="*/ 36 h 248"/>
                <a:gd name="T78" fmla="*/ 145 w 330"/>
                <a:gd name="T79" fmla="*/ 85 h 248"/>
                <a:gd name="T80" fmla="*/ 142 w 330"/>
                <a:gd name="T81" fmla="*/ 112 h 248"/>
                <a:gd name="T82" fmla="*/ 131 w 330"/>
                <a:gd name="T83" fmla="*/ 149 h 248"/>
                <a:gd name="T84" fmla="*/ 112 w 330"/>
                <a:gd name="T85" fmla="*/ 182 h 248"/>
                <a:gd name="T86" fmla="*/ 84 w 330"/>
                <a:gd name="T87" fmla="*/ 211 h 248"/>
                <a:gd name="T88" fmla="*/ 48 w 330"/>
                <a:gd name="T89" fmla="*/ 235 h 248"/>
                <a:gd name="T90" fmla="*/ 3 w 330"/>
                <a:gd name="T91" fmla="*/ 226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0" h="248">
                  <a:moveTo>
                    <a:pt x="189" y="226"/>
                  </a:moveTo>
                  <a:lnTo>
                    <a:pt x="189" y="226"/>
                  </a:lnTo>
                  <a:lnTo>
                    <a:pt x="206" y="217"/>
                  </a:lnTo>
                  <a:lnTo>
                    <a:pt x="220" y="208"/>
                  </a:lnTo>
                  <a:lnTo>
                    <a:pt x="232" y="200"/>
                  </a:lnTo>
                  <a:lnTo>
                    <a:pt x="243" y="189"/>
                  </a:lnTo>
                  <a:lnTo>
                    <a:pt x="250" y="179"/>
                  </a:lnTo>
                  <a:lnTo>
                    <a:pt x="257" y="169"/>
                  </a:lnTo>
                  <a:lnTo>
                    <a:pt x="259" y="159"/>
                  </a:lnTo>
                  <a:lnTo>
                    <a:pt x="260" y="149"/>
                  </a:lnTo>
                  <a:lnTo>
                    <a:pt x="260" y="149"/>
                  </a:lnTo>
                  <a:lnTo>
                    <a:pt x="260" y="145"/>
                  </a:lnTo>
                  <a:lnTo>
                    <a:pt x="259" y="140"/>
                  </a:lnTo>
                  <a:lnTo>
                    <a:pt x="257" y="136"/>
                  </a:lnTo>
                  <a:lnTo>
                    <a:pt x="255" y="133"/>
                  </a:lnTo>
                  <a:lnTo>
                    <a:pt x="255" y="133"/>
                  </a:lnTo>
                  <a:lnTo>
                    <a:pt x="253" y="131"/>
                  </a:lnTo>
                  <a:lnTo>
                    <a:pt x="249" y="130"/>
                  </a:lnTo>
                  <a:lnTo>
                    <a:pt x="231" y="125"/>
                  </a:lnTo>
                  <a:lnTo>
                    <a:pt x="231" y="125"/>
                  </a:lnTo>
                  <a:lnTo>
                    <a:pt x="221" y="121"/>
                  </a:lnTo>
                  <a:lnTo>
                    <a:pt x="212" y="116"/>
                  </a:lnTo>
                  <a:lnTo>
                    <a:pt x="204" y="111"/>
                  </a:lnTo>
                  <a:lnTo>
                    <a:pt x="198" y="103"/>
                  </a:lnTo>
                  <a:lnTo>
                    <a:pt x="193" y="95"/>
                  </a:lnTo>
                  <a:lnTo>
                    <a:pt x="189" y="86"/>
                  </a:lnTo>
                  <a:lnTo>
                    <a:pt x="187" y="76"/>
                  </a:lnTo>
                  <a:lnTo>
                    <a:pt x="185" y="66"/>
                  </a:lnTo>
                  <a:lnTo>
                    <a:pt x="185" y="66"/>
                  </a:lnTo>
                  <a:lnTo>
                    <a:pt x="187" y="52"/>
                  </a:lnTo>
                  <a:lnTo>
                    <a:pt x="192" y="39"/>
                  </a:lnTo>
                  <a:lnTo>
                    <a:pt x="197" y="28"/>
                  </a:lnTo>
                  <a:lnTo>
                    <a:pt x="206" y="19"/>
                  </a:lnTo>
                  <a:lnTo>
                    <a:pt x="216" y="11"/>
                  </a:lnTo>
                  <a:lnTo>
                    <a:pt x="227" y="5"/>
                  </a:lnTo>
                  <a:lnTo>
                    <a:pt x="241" y="1"/>
                  </a:lnTo>
                  <a:lnTo>
                    <a:pt x="255" y="0"/>
                  </a:lnTo>
                  <a:lnTo>
                    <a:pt x="255" y="0"/>
                  </a:lnTo>
                  <a:lnTo>
                    <a:pt x="264" y="0"/>
                  </a:lnTo>
                  <a:lnTo>
                    <a:pt x="272" y="1"/>
                  </a:lnTo>
                  <a:lnTo>
                    <a:pt x="279" y="4"/>
                  </a:lnTo>
                  <a:lnTo>
                    <a:pt x="286" y="6"/>
                  </a:lnTo>
                  <a:lnTo>
                    <a:pt x="292" y="10"/>
                  </a:lnTo>
                  <a:lnTo>
                    <a:pt x="299" y="14"/>
                  </a:lnTo>
                  <a:lnTo>
                    <a:pt x="305" y="18"/>
                  </a:lnTo>
                  <a:lnTo>
                    <a:pt x="310" y="24"/>
                  </a:lnTo>
                  <a:lnTo>
                    <a:pt x="314" y="29"/>
                  </a:lnTo>
                  <a:lnTo>
                    <a:pt x="319" y="36"/>
                  </a:lnTo>
                  <a:lnTo>
                    <a:pt x="325" y="51"/>
                  </a:lnTo>
                  <a:lnTo>
                    <a:pt x="329" y="67"/>
                  </a:lnTo>
                  <a:lnTo>
                    <a:pt x="330" y="85"/>
                  </a:lnTo>
                  <a:lnTo>
                    <a:pt x="330" y="85"/>
                  </a:lnTo>
                  <a:lnTo>
                    <a:pt x="330" y="98"/>
                  </a:lnTo>
                  <a:lnTo>
                    <a:pt x="328" y="112"/>
                  </a:lnTo>
                  <a:lnTo>
                    <a:pt x="325" y="125"/>
                  </a:lnTo>
                  <a:lnTo>
                    <a:pt x="321" y="136"/>
                  </a:lnTo>
                  <a:lnTo>
                    <a:pt x="318" y="149"/>
                  </a:lnTo>
                  <a:lnTo>
                    <a:pt x="311" y="160"/>
                  </a:lnTo>
                  <a:lnTo>
                    <a:pt x="305" y="172"/>
                  </a:lnTo>
                  <a:lnTo>
                    <a:pt x="297" y="182"/>
                  </a:lnTo>
                  <a:lnTo>
                    <a:pt x="288" y="192"/>
                  </a:lnTo>
                  <a:lnTo>
                    <a:pt x="279" y="202"/>
                  </a:lnTo>
                  <a:lnTo>
                    <a:pt x="269" y="211"/>
                  </a:lnTo>
                  <a:lnTo>
                    <a:pt x="259" y="220"/>
                  </a:lnTo>
                  <a:lnTo>
                    <a:pt x="246" y="228"/>
                  </a:lnTo>
                  <a:lnTo>
                    <a:pt x="235" y="235"/>
                  </a:lnTo>
                  <a:lnTo>
                    <a:pt x="221" y="242"/>
                  </a:lnTo>
                  <a:lnTo>
                    <a:pt x="207" y="248"/>
                  </a:lnTo>
                  <a:lnTo>
                    <a:pt x="189" y="226"/>
                  </a:lnTo>
                  <a:close/>
                  <a:moveTo>
                    <a:pt x="3" y="226"/>
                  </a:moveTo>
                  <a:lnTo>
                    <a:pt x="3" y="226"/>
                  </a:lnTo>
                  <a:lnTo>
                    <a:pt x="19" y="217"/>
                  </a:lnTo>
                  <a:lnTo>
                    <a:pt x="34" y="210"/>
                  </a:lnTo>
                  <a:lnTo>
                    <a:pt x="45" y="200"/>
                  </a:lnTo>
                  <a:lnTo>
                    <a:pt x="56" y="191"/>
                  </a:lnTo>
                  <a:lnTo>
                    <a:pt x="63" y="181"/>
                  </a:lnTo>
                  <a:lnTo>
                    <a:pt x="70" y="170"/>
                  </a:lnTo>
                  <a:lnTo>
                    <a:pt x="73" y="160"/>
                  </a:lnTo>
                  <a:lnTo>
                    <a:pt x="75" y="149"/>
                  </a:lnTo>
                  <a:lnTo>
                    <a:pt x="75" y="149"/>
                  </a:lnTo>
                  <a:lnTo>
                    <a:pt x="73" y="145"/>
                  </a:lnTo>
                  <a:lnTo>
                    <a:pt x="72" y="140"/>
                  </a:lnTo>
                  <a:lnTo>
                    <a:pt x="71" y="136"/>
                  </a:lnTo>
                  <a:lnTo>
                    <a:pt x="68" y="133"/>
                  </a:lnTo>
                  <a:lnTo>
                    <a:pt x="68" y="133"/>
                  </a:lnTo>
                  <a:lnTo>
                    <a:pt x="66" y="131"/>
                  </a:lnTo>
                  <a:lnTo>
                    <a:pt x="63" y="130"/>
                  </a:lnTo>
                  <a:lnTo>
                    <a:pt x="44" y="125"/>
                  </a:lnTo>
                  <a:lnTo>
                    <a:pt x="44" y="125"/>
                  </a:lnTo>
                  <a:lnTo>
                    <a:pt x="34" y="121"/>
                  </a:lnTo>
                  <a:lnTo>
                    <a:pt x="25" y="116"/>
                  </a:lnTo>
                  <a:lnTo>
                    <a:pt x="17" y="111"/>
                  </a:lnTo>
                  <a:lnTo>
                    <a:pt x="11" y="103"/>
                  </a:lnTo>
                  <a:lnTo>
                    <a:pt x="6" y="95"/>
                  </a:lnTo>
                  <a:lnTo>
                    <a:pt x="2" y="86"/>
                  </a:lnTo>
                  <a:lnTo>
                    <a:pt x="1" y="76"/>
                  </a:lnTo>
                  <a:lnTo>
                    <a:pt x="0" y="66"/>
                  </a:lnTo>
                  <a:lnTo>
                    <a:pt x="0" y="66"/>
                  </a:lnTo>
                  <a:lnTo>
                    <a:pt x="1" y="52"/>
                  </a:lnTo>
                  <a:lnTo>
                    <a:pt x="5" y="39"/>
                  </a:lnTo>
                  <a:lnTo>
                    <a:pt x="11" y="28"/>
                  </a:lnTo>
                  <a:lnTo>
                    <a:pt x="20" y="19"/>
                  </a:lnTo>
                  <a:lnTo>
                    <a:pt x="30" y="11"/>
                  </a:lnTo>
                  <a:lnTo>
                    <a:pt x="42" y="5"/>
                  </a:lnTo>
                  <a:lnTo>
                    <a:pt x="56" y="1"/>
                  </a:lnTo>
                  <a:lnTo>
                    <a:pt x="70" y="0"/>
                  </a:lnTo>
                  <a:lnTo>
                    <a:pt x="70" y="0"/>
                  </a:lnTo>
                  <a:lnTo>
                    <a:pt x="77" y="0"/>
                  </a:lnTo>
                  <a:lnTo>
                    <a:pt x="85" y="1"/>
                  </a:lnTo>
                  <a:lnTo>
                    <a:pt x="92" y="4"/>
                  </a:lnTo>
                  <a:lnTo>
                    <a:pt x="100" y="6"/>
                  </a:lnTo>
                  <a:lnTo>
                    <a:pt x="106" y="10"/>
                  </a:lnTo>
                  <a:lnTo>
                    <a:pt x="113" y="14"/>
                  </a:lnTo>
                  <a:lnTo>
                    <a:pt x="118" y="18"/>
                  </a:lnTo>
                  <a:lnTo>
                    <a:pt x="123" y="24"/>
                  </a:lnTo>
                  <a:lnTo>
                    <a:pt x="128" y="29"/>
                  </a:lnTo>
                  <a:lnTo>
                    <a:pt x="132" y="36"/>
                  </a:lnTo>
                  <a:lnTo>
                    <a:pt x="138" y="51"/>
                  </a:lnTo>
                  <a:lnTo>
                    <a:pt x="143" y="67"/>
                  </a:lnTo>
                  <a:lnTo>
                    <a:pt x="145" y="85"/>
                  </a:lnTo>
                  <a:lnTo>
                    <a:pt x="145" y="85"/>
                  </a:lnTo>
                  <a:lnTo>
                    <a:pt x="143" y="98"/>
                  </a:lnTo>
                  <a:lnTo>
                    <a:pt x="142" y="112"/>
                  </a:lnTo>
                  <a:lnTo>
                    <a:pt x="140" y="125"/>
                  </a:lnTo>
                  <a:lnTo>
                    <a:pt x="136" y="136"/>
                  </a:lnTo>
                  <a:lnTo>
                    <a:pt x="131" y="149"/>
                  </a:lnTo>
                  <a:lnTo>
                    <a:pt x="126" y="160"/>
                  </a:lnTo>
                  <a:lnTo>
                    <a:pt x="119" y="172"/>
                  </a:lnTo>
                  <a:lnTo>
                    <a:pt x="112" y="182"/>
                  </a:lnTo>
                  <a:lnTo>
                    <a:pt x="103" y="192"/>
                  </a:lnTo>
                  <a:lnTo>
                    <a:pt x="94" y="202"/>
                  </a:lnTo>
                  <a:lnTo>
                    <a:pt x="84" y="211"/>
                  </a:lnTo>
                  <a:lnTo>
                    <a:pt x="72" y="220"/>
                  </a:lnTo>
                  <a:lnTo>
                    <a:pt x="61" y="228"/>
                  </a:lnTo>
                  <a:lnTo>
                    <a:pt x="48" y="235"/>
                  </a:lnTo>
                  <a:lnTo>
                    <a:pt x="35" y="242"/>
                  </a:lnTo>
                  <a:lnTo>
                    <a:pt x="21" y="248"/>
                  </a:lnTo>
                  <a:lnTo>
                    <a:pt x="3" y="22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ja-JP" altLang="en-US"/>
            </a:p>
          </p:txBody>
        </p:sp>
      </p:grpSp>
      <p:grpSp>
        <p:nvGrpSpPr>
          <p:cNvPr id="14" name="グループ化 13">
            <a:extLst>
              <a:ext uri="{FF2B5EF4-FFF2-40B4-BE49-F238E27FC236}">
                <a16:creationId xmlns:a16="http://schemas.microsoft.com/office/drawing/2014/main" id="{4CFAD339-1C3B-4430-BB27-9A4C0137AFFE}"/>
              </a:ext>
            </a:extLst>
          </p:cNvPr>
          <p:cNvGrpSpPr/>
          <p:nvPr/>
        </p:nvGrpSpPr>
        <p:grpSpPr>
          <a:xfrm>
            <a:off x="4436366" y="2144318"/>
            <a:ext cx="1044117" cy="1044117"/>
            <a:chOff x="4436366" y="2144318"/>
            <a:chExt cx="1044117" cy="1044117"/>
          </a:xfrm>
        </p:grpSpPr>
        <p:sp>
          <p:nvSpPr>
            <p:cNvPr id="21" name="Oval 15">
              <a:extLst>
                <a:ext uri="{FF2B5EF4-FFF2-40B4-BE49-F238E27FC236}">
                  <a16:creationId xmlns:a16="http://schemas.microsoft.com/office/drawing/2014/main" id="{680EFDEB-92E7-2E44-9002-F173E78B0C8B}"/>
                </a:ext>
              </a:extLst>
            </p:cNvPr>
            <p:cNvSpPr>
              <a:spLocks noChangeArrowheads="1"/>
            </p:cNvSpPr>
            <p:nvPr/>
          </p:nvSpPr>
          <p:spPr bwMode="gray">
            <a:xfrm>
              <a:off x="4436366" y="2144318"/>
              <a:ext cx="1044117" cy="1044117"/>
            </a:xfrm>
            <a:prstGeom prst="ellipse">
              <a:avLst/>
            </a:prstGeom>
            <a:solidFill>
              <a:schemeClr val="bg1"/>
            </a:solidFill>
            <a:ln w="6350">
              <a:noFill/>
            </a:ln>
            <a:effectLst/>
          </p:spPr>
          <p:txBody>
            <a:bodyPr wrap="none" lIns="0" tIns="36000" rIns="0" bIns="0" anchor="ctr">
              <a:noAutofit/>
            </a:bodyPr>
            <a:lstStyle/>
            <a:p>
              <a:pPr algn="ctr">
                <a:lnSpc>
                  <a:spcPct val="110000"/>
                </a:lnSpc>
                <a:spcBef>
                  <a:spcPct val="0"/>
                </a:spcBef>
              </a:pPr>
              <a:endParaRPr lang="en-US" altLang="ja-JP" sz="1400" dirty="0">
                <a:solidFill>
                  <a:schemeClr val="tx2"/>
                </a:solidFill>
                <a:latin typeface="+mn-ea"/>
                <a:cs typeface="メイリオ" pitchFamily="50" charset="-128"/>
              </a:endParaRPr>
            </a:p>
          </p:txBody>
        </p:sp>
        <p:sp>
          <p:nvSpPr>
            <p:cNvPr id="25" name="Freeform 24">
              <a:extLst>
                <a:ext uri="{FF2B5EF4-FFF2-40B4-BE49-F238E27FC236}">
                  <a16:creationId xmlns:a16="http://schemas.microsoft.com/office/drawing/2014/main" id="{97A49860-50EB-2D4D-8442-72D4A3694B23}"/>
                </a:ext>
              </a:extLst>
            </p:cNvPr>
            <p:cNvSpPr>
              <a:spLocks noEditPoints="1"/>
            </p:cNvSpPr>
            <p:nvPr/>
          </p:nvSpPr>
          <p:spPr bwMode="gray">
            <a:xfrm>
              <a:off x="4662527" y="2384884"/>
              <a:ext cx="591794" cy="512733"/>
            </a:xfrm>
            <a:custGeom>
              <a:avLst/>
              <a:gdLst>
                <a:gd name="T0" fmla="*/ 509 w 1018"/>
                <a:gd name="T1" fmla="*/ 329 h 882"/>
                <a:gd name="T2" fmla="*/ 734 w 1018"/>
                <a:gd name="T3" fmla="*/ 718 h 882"/>
                <a:gd name="T4" fmla="*/ 284 w 1018"/>
                <a:gd name="T5" fmla="*/ 718 h 882"/>
                <a:gd name="T6" fmla="*/ 509 w 1018"/>
                <a:gd name="T7" fmla="*/ 329 h 882"/>
                <a:gd name="T8" fmla="*/ 509 w 1018"/>
                <a:gd name="T9" fmla="*/ 0 h 882"/>
                <a:gd name="T10" fmla="*/ 0 w 1018"/>
                <a:gd name="T11" fmla="*/ 882 h 882"/>
                <a:gd name="T12" fmla="*/ 1018 w 1018"/>
                <a:gd name="T13" fmla="*/ 882 h 882"/>
                <a:gd name="T14" fmla="*/ 509 w 1018"/>
                <a:gd name="T15" fmla="*/ 0 h 882"/>
                <a:gd name="T16" fmla="*/ 509 w 1018"/>
                <a:gd name="T17" fmla="*/ 0 h 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8" h="882">
                  <a:moveTo>
                    <a:pt x="509" y="329"/>
                  </a:moveTo>
                  <a:lnTo>
                    <a:pt x="734" y="718"/>
                  </a:lnTo>
                  <a:lnTo>
                    <a:pt x="284" y="718"/>
                  </a:lnTo>
                  <a:lnTo>
                    <a:pt x="509" y="329"/>
                  </a:lnTo>
                  <a:close/>
                  <a:moveTo>
                    <a:pt x="509" y="0"/>
                  </a:moveTo>
                  <a:lnTo>
                    <a:pt x="0" y="882"/>
                  </a:lnTo>
                  <a:lnTo>
                    <a:pt x="1018" y="882"/>
                  </a:lnTo>
                  <a:lnTo>
                    <a:pt x="509" y="0"/>
                  </a:lnTo>
                  <a:lnTo>
                    <a:pt x="509"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ja-JP" altLang="en-US"/>
            </a:p>
          </p:txBody>
        </p:sp>
      </p:grpSp>
      <p:grpSp>
        <p:nvGrpSpPr>
          <p:cNvPr id="13" name="グループ化 12">
            <a:extLst>
              <a:ext uri="{FF2B5EF4-FFF2-40B4-BE49-F238E27FC236}">
                <a16:creationId xmlns:a16="http://schemas.microsoft.com/office/drawing/2014/main" id="{708C341E-DBA9-4A49-8272-7ACEB1E13C55}"/>
              </a:ext>
            </a:extLst>
          </p:cNvPr>
          <p:cNvGrpSpPr/>
          <p:nvPr/>
        </p:nvGrpSpPr>
        <p:grpSpPr>
          <a:xfrm>
            <a:off x="2791895" y="2144318"/>
            <a:ext cx="1044117" cy="1044117"/>
            <a:chOff x="2791895" y="2144318"/>
            <a:chExt cx="1044117" cy="1044117"/>
          </a:xfrm>
        </p:grpSpPr>
        <p:sp>
          <p:nvSpPr>
            <p:cNvPr id="20" name="Oval 15">
              <a:extLst>
                <a:ext uri="{FF2B5EF4-FFF2-40B4-BE49-F238E27FC236}">
                  <a16:creationId xmlns:a16="http://schemas.microsoft.com/office/drawing/2014/main" id="{34D8DF6D-841B-B748-8584-0D4B0EBA6ABE}"/>
                </a:ext>
              </a:extLst>
            </p:cNvPr>
            <p:cNvSpPr>
              <a:spLocks noChangeArrowheads="1"/>
            </p:cNvSpPr>
            <p:nvPr/>
          </p:nvSpPr>
          <p:spPr bwMode="gray">
            <a:xfrm>
              <a:off x="2791895" y="2144318"/>
              <a:ext cx="1044117" cy="1044117"/>
            </a:xfrm>
            <a:prstGeom prst="ellipse">
              <a:avLst/>
            </a:prstGeom>
            <a:solidFill>
              <a:schemeClr val="bg1"/>
            </a:solidFill>
            <a:ln w="6350">
              <a:noFill/>
            </a:ln>
            <a:effectLst/>
          </p:spPr>
          <p:txBody>
            <a:bodyPr wrap="none" lIns="0" tIns="36000" rIns="0" bIns="0" anchor="ctr">
              <a:noAutofit/>
            </a:bodyPr>
            <a:lstStyle/>
            <a:p>
              <a:pPr algn="ctr">
                <a:lnSpc>
                  <a:spcPct val="110000"/>
                </a:lnSpc>
                <a:spcBef>
                  <a:spcPct val="0"/>
                </a:spcBef>
              </a:pPr>
              <a:endParaRPr lang="en-US" altLang="ja-JP" sz="1400" dirty="0">
                <a:solidFill>
                  <a:schemeClr val="tx2"/>
                </a:solidFill>
                <a:latin typeface="+mn-ea"/>
                <a:cs typeface="メイリオ" pitchFamily="50" charset="-128"/>
              </a:endParaRPr>
            </a:p>
          </p:txBody>
        </p:sp>
        <p:sp>
          <p:nvSpPr>
            <p:cNvPr id="27" name="Freeform 27">
              <a:extLst>
                <a:ext uri="{FF2B5EF4-FFF2-40B4-BE49-F238E27FC236}">
                  <a16:creationId xmlns:a16="http://schemas.microsoft.com/office/drawing/2014/main" id="{88F10709-44D4-2B43-896E-6C7F269235D9}"/>
                </a:ext>
              </a:extLst>
            </p:cNvPr>
            <p:cNvSpPr>
              <a:spLocks noEditPoints="1"/>
            </p:cNvSpPr>
            <p:nvPr/>
          </p:nvSpPr>
          <p:spPr bwMode="gray">
            <a:xfrm>
              <a:off x="3039023" y="2391446"/>
              <a:ext cx="549861" cy="549861"/>
            </a:xfrm>
            <a:custGeom>
              <a:avLst/>
              <a:gdLst>
                <a:gd name="T0" fmla="*/ 516 w 916"/>
                <a:gd name="T1" fmla="*/ 173 h 916"/>
                <a:gd name="T2" fmla="*/ 621 w 916"/>
                <a:gd name="T3" fmla="*/ 216 h 916"/>
                <a:gd name="T4" fmla="*/ 700 w 916"/>
                <a:gd name="T5" fmla="*/ 295 h 916"/>
                <a:gd name="T6" fmla="*/ 743 w 916"/>
                <a:gd name="T7" fmla="*/ 399 h 916"/>
                <a:gd name="T8" fmla="*/ 748 w 916"/>
                <a:gd name="T9" fmla="*/ 487 h 916"/>
                <a:gd name="T10" fmla="*/ 714 w 916"/>
                <a:gd name="T11" fmla="*/ 596 h 916"/>
                <a:gd name="T12" fmla="*/ 644 w 916"/>
                <a:gd name="T13" fmla="*/ 683 h 916"/>
                <a:gd name="T14" fmla="*/ 544 w 916"/>
                <a:gd name="T15" fmla="*/ 736 h 916"/>
                <a:gd name="T16" fmla="*/ 458 w 916"/>
                <a:gd name="T17" fmla="*/ 749 h 916"/>
                <a:gd name="T18" fmla="*/ 345 w 916"/>
                <a:gd name="T19" fmla="*/ 726 h 916"/>
                <a:gd name="T20" fmla="*/ 252 w 916"/>
                <a:gd name="T21" fmla="*/ 664 h 916"/>
                <a:gd name="T22" fmla="*/ 189 w 916"/>
                <a:gd name="T23" fmla="*/ 571 h 916"/>
                <a:gd name="T24" fmla="*/ 167 w 916"/>
                <a:gd name="T25" fmla="*/ 458 h 916"/>
                <a:gd name="T26" fmla="*/ 179 w 916"/>
                <a:gd name="T27" fmla="*/ 371 h 916"/>
                <a:gd name="T28" fmla="*/ 233 w 916"/>
                <a:gd name="T29" fmla="*/ 272 h 916"/>
                <a:gd name="T30" fmla="*/ 319 w 916"/>
                <a:gd name="T31" fmla="*/ 202 h 916"/>
                <a:gd name="T32" fmla="*/ 429 w 916"/>
                <a:gd name="T33" fmla="*/ 168 h 916"/>
                <a:gd name="T34" fmla="*/ 434 w 916"/>
                <a:gd name="T35" fmla="*/ 0 h 916"/>
                <a:gd name="T36" fmla="*/ 343 w 916"/>
                <a:gd name="T37" fmla="*/ 14 h 916"/>
                <a:gd name="T38" fmla="*/ 259 w 916"/>
                <a:gd name="T39" fmla="*/ 45 h 916"/>
                <a:gd name="T40" fmla="*/ 184 w 916"/>
                <a:gd name="T41" fmla="*/ 92 h 916"/>
                <a:gd name="T42" fmla="*/ 119 w 916"/>
                <a:gd name="T43" fmla="*/ 150 h 916"/>
                <a:gd name="T44" fmla="*/ 66 w 916"/>
                <a:gd name="T45" fmla="*/ 220 h 916"/>
                <a:gd name="T46" fmla="*/ 28 w 916"/>
                <a:gd name="T47" fmla="*/ 300 h 916"/>
                <a:gd name="T48" fmla="*/ 5 w 916"/>
                <a:gd name="T49" fmla="*/ 388 h 916"/>
                <a:gd name="T50" fmla="*/ 0 w 916"/>
                <a:gd name="T51" fmla="*/ 458 h 916"/>
                <a:gd name="T52" fmla="*/ 9 w 916"/>
                <a:gd name="T53" fmla="*/ 551 h 916"/>
                <a:gd name="T54" fmla="*/ 36 w 916"/>
                <a:gd name="T55" fmla="*/ 636 h 916"/>
                <a:gd name="T56" fmla="*/ 78 w 916"/>
                <a:gd name="T57" fmla="*/ 713 h 916"/>
                <a:gd name="T58" fmla="*/ 133 w 916"/>
                <a:gd name="T59" fmla="*/ 782 h 916"/>
                <a:gd name="T60" fmla="*/ 202 w 916"/>
                <a:gd name="T61" fmla="*/ 838 h 916"/>
                <a:gd name="T62" fmla="*/ 280 w 916"/>
                <a:gd name="T63" fmla="*/ 880 h 916"/>
                <a:gd name="T64" fmla="*/ 365 w 916"/>
                <a:gd name="T65" fmla="*/ 907 h 916"/>
                <a:gd name="T66" fmla="*/ 458 w 916"/>
                <a:gd name="T67" fmla="*/ 916 h 916"/>
                <a:gd name="T68" fmla="*/ 528 w 916"/>
                <a:gd name="T69" fmla="*/ 911 h 916"/>
                <a:gd name="T70" fmla="*/ 616 w 916"/>
                <a:gd name="T71" fmla="*/ 888 h 916"/>
                <a:gd name="T72" fmla="*/ 696 w 916"/>
                <a:gd name="T73" fmla="*/ 850 h 916"/>
                <a:gd name="T74" fmla="*/ 766 w 916"/>
                <a:gd name="T75" fmla="*/ 796 h 916"/>
                <a:gd name="T76" fmla="*/ 824 w 916"/>
                <a:gd name="T77" fmla="*/ 731 h 916"/>
                <a:gd name="T78" fmla="*/ 871 w 916"/>
                <a:gd name="T79" fmla="*/ 656 h 916"/>
                <a:gd name="T80" fmla="*/ 902 w 916"/>
                <a:gd name="T81" fmla="*/ 572 h 916"/>
                <a:gd name="T82" fmla="*/ 916 w 916"/>
                <a:gd name="T83" fmla="*/ 482 h 916"/>
                <a:gd name="T84" fmla="*/ 913 w 916"/>
                <a:gd name="T85" fmla="*/ 411 h 916"/>
                <a:gd name="T86" fmla="*/ 895 w 916"/>
                <a:gd name="T87" fmla="*/ 322 h 916"/>
                <a:gd name="T88" fmla="*/ 861 w 916"/>
                <a:gd name="T89" fmla="*/ 239 h 916"/>
                <a:gd name="T90" fmla="*/ 811 w 916"/>
                <a:gd name="T91" fmla="*/ 167 h 916"/>
                <a:gd name="T92" fmla="*/ 749 w 916"/>
                <a:gd name="T93" fmla="*/ 104 h 916"/>
                <a:gd name="T94" fmla="*/ 677 w 916"/>
                <a:gd name="T95" fmla="*/ 55 h 916"/>
                <a:gd name="T96" fmla="*/ 594 w 916"/>
                <a:gd name="T97" fmla="*/ 20 h 916"/>
                <a:gd name="T98" fmla="*/ 505 w 916"/>
                <a:gd name="T99" fmla="*/ 3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16" h="916">
                  <a:moveTo>
                    <a:pt x="458" y="167"/>
                  </a:moveTo>
                  <a:lnTo>
                    <a:pt x="458" y="167"/>
                  </a:lnTo>
                  <a:lnTo>
                    <a:pt x="487" y="168"/>
                  </a:lnTo>
                  <a:lnTo>
                    <a:pt x="516" y="173"/>
                  </a:lnTo>
                  <a:lnTo>
                    <a:pt x="544" y="179"/>
                  </a:lnTo>
                  <a:lnTo>
                    <a:pt x="571" y="189"/>
                  </a:lnTo>
                  <a:lnTo>
                    <a:pt x="596" y="202"/>
                  </a:lnTo>
                  <a:lnTo>
                    <a:pt x="621" y="216"/>
                  </a:lnTo>
                  <a:lnTo>
                    <a:pt x="644" y="233"/>
                  </a:lnTo>
                  <a:lnTo>
                    <a:pt x="664" y="252"/>
                  </a:lnTo>
                  <a:lnTo>
                    <a:pt x="683" y="272"/>
                  </a:lnTo>
                  <a:lnTo>
                    <a:pt x="700" y="295"/>
                  </a:lnTo>
                  <a:lnTo>
                    <a:pt x="714" y="319"/>
                  </a:lnTo>
                  <a:lnTo>
                    <a:pt x="726" y="345"/>
                  </a:lnTo>
                  <a:lnTo>
                    <a:pt x="736" y="371"/>
                  </a:lnTo>
                  <a:lnTo>
                    <a:pt x="743" y="399"/>
                  </a:lnTo>
                  <a:lnTo>
                    <a:pt x="748" y="429"/>
                  </a:lnTo>
                  <a:lnTo>
                    <a:pt x="749" y="458"/>
                  </a:lnTo>
                  <a:lnTo>
                    <a:pt x="749" y="458"/>
                  </a:lnTo>
                  <a:lnTo>
                    <a:pt x="748" y="487"/>
                  </a:lnTo>
                  <a:lnTo>
                    <a:pt x="743" y="516"/>
                  </a:lnTo>
                  <a:lnTo>
                    <a:pt x="736" y="544"/>
                  </a:lnTo>
                  <a:lnTo>
                    <a:pt x="726" y="571"/>
                  </a:lnTo>
                  <a:lnTo>
                    <a:pt x="714" y="596"/>
                  </a:lnTo>
                  <a:lnTo>
                    <a:pt x="700" y="621"/>
                  </a:lnTo>
                  <a:lnTo>
                    <a:pt x="683" y="643"/>
                  </a:lnTo>
                  <a:lnTo>
                    <a:pt x="664" y="664"/>
                  </a:lnTo>
                  <a:lnTo>
                    <a:pt x="644" y="683"/>
                  </a:lnTo>
                  <a:lnTo>
                    <a:pt x="621" y="699"/>
                  </a:lnTo>
                  <a:lnTo>
                    <a:pt x="596" y="713"/>
                  </a:lnTo>
                  <a:lnTo>
                    <a:pt x="571" y="726"/>
                  </a:lnTo>
                  <a:lnTo>
                    <a:pt x="544" y="736"/>
                  </a:lnTo>
                  <a:lnTo>
                    <a:pt x="516" y="743"/>
                  </a:lnTo>
                  <a:lnTo>
                    <a:pt x="487" y="748"/>
                  </a:lnTo>
                  <a:lnTo>
                    <a:pt x="458" y="749"/>
                  </a:lnTo>
                  <a:lnTo>
                    <a:pt x="458" y="749"/>
                  </a:lnTo>
                  <a:lnTo>
                    <a:pt x="429" y="748"/>
                  </a:lnTo>
                  <a:lnTo>
                    <a:pt x="399" y="743"/>
                  </a:lnTo>
                  <a:lnTo>
                    <a:pt x="371" y="736"/>
                  </a:lnTo>
                  <a:lnTo>
                    <a:pt x="345" y="726"/>
                  </a:lnTo>
                  <a:lnTo>
                    <a:pt x="319" y="713"/>
                  </a:lnTo>
                  <a:lnTo>
                    <a:pt x="295" y="699"/>
                  </a:lnTo>
                  <a:lnTo>
                    <a:pt x="272" y="683"/>
                  </a:lnTo>
                  <a:lnTo>
                    <a:pt x="252" y="664"/>
                  </a:lnTo>
                  <a:lnTo>
                    <a:pt x="233" y="643"/>
                  </a:lnTo>
                  <a:lnTo>
                    <a:pt x="216" y="621"/>
                  </a:lnTo>
                  <a:lnTo>
                    <a:pt x="202" y="596"/>
                  </a:lnTo>
                  <a:lnTo>
                    <a:pt x="189" y="571"/>
                  </a:lnTo>
                  <a:lnTo>
                    <a:pt x="179" y="544"/>
                  </a:lnTo>
                  <a:lnTo>
                    <a:pt x="173" y="516"/>
                  </a:lnTo>
                  <a:lnTo>
                    <a:pt x="168" y="487"/>
                  </a:lnTo>
                  <a:lnTo>
                    <a:pt x="167" y="458"/>
                  </a:lnTo>
                  <a:lnTo>
                    <a:pt x="167" y="458"/>
                  </a:lnTo>
                  <a:lnTo>
                    <a:pt x="168" y="429"/>
                  </a:lnTo>
                  <a:lnTo>
                    <a:pt x="173" y="399"/>
                  </a:lnTo>
                  <a:lnTo>
                    <a:pt x="179" y="371"/>
                  </a:lnTo>
                  <a:lnTo>
                    <a:pt x="189" y="345"/>
                  </a:lnTo>
                  <a:lnTo>
                    <a:pt x="202" y="319"/>
                  </a:lnTo>
                  <a:lnTo>
                    <a:pt x="216" y="295"/>
                  </a:lnTo>
                  <a:lnTo>
                    <a:pt x="233" y="272"/>
                  </a:lnTo>
                  <a:lnTo>
                    <a:pt x="252" y="252"/>
                  </a:lnTo>
                  <a:lnTo>
                    <a:pt x="272" y="233"/>
                  </a:lnTo>
                  <a:lnTo>
                    <a:pt x="295" y="216"/>
                  </a:lnTo>
                  <a:lnTo>
                    <a:pt x="319" y="202"/>
                  </a:lnTo>
                  <a:lnTo>
                    <a:pt x="345" y="189"/>
                  </a:lnTo>
                  <a:lnTo>
                    <a:pt x="371" y="179"/>
                  </a:lnTo>
                  <a:lnTo>
                    <a:pt x="399" y="173"/>
                  </a:lnTo>
                  <a:lnTo>
                    <a:pt x="429" y="168"/>
                  </a:lnTo>
                  <a:lnTo>
                    <a:pt x="458" y="167"/>
                  </a:lnTo>
                  <a:close/>
                  <a:moveTo>
                    <a:pt x="458" y="0"/>
                  </a:moveTo>
                  <a:lnTo>
                    <a:pt x="458" y="0"/>
                  </a:lnTo>
                  <a:lnTo>
                    <a:pt x="434" y="0"/>
                  </a:lnTo>
                  <a:lnTo>
                    <a:pt x="411" y="3"/>
                  </a:lnTo>
                  <a:lnTo>
                    <a:pt x="388" y="5"/>
                  </a:lnTo>
                  <a:lnTo>
                    <a:pt x="365" y="9"/>
                  </a:lnTo>
                  <a:lnTo>
                    <a:pt x="343" y="14"/>
                  </a:lnTo>
                  <a:lnTo>
                    <a:pt x="322" y="20"/>
                  </a:lnTo>
                  <a:lnTo>
                    <a:pt x="300" y="28"/>
                  </a:lnTo>
                  <a:lnTo>
                    <a:pt x="280" y="36"/>
                  </a:lnTo>
                  <a:lnTo>
                    <a:pt x="259" y="45"/>
                  </a:lnTo>
                  <a:lnTo>
                    <a:pt x="239" y="55"/>
                  </a:lnTo>
                  <a:lnTo>
                    <a:pt x="220" y="66"/>
                  </a:lnTo>
                  <a:lnTo>
                    <a:pt x="202" y="78"/>
                  </a:lnTo>
                  <a:lnTo>
                    <a:pt x="184" y="92"/>
                  </a:lnTo>
                  <a:lnTo>
                    <a:pt x="167" y="104"/>
                  </a:lnTo>
                  <a:lnTo>
                    <a:pt x="150" y="120"/>
                  </a:lnTo>
                  <a:lnTo>
                    <a:pt x="133" y="134"/>
                  </a:lnTo>
                  <a:lnTo>
                    <a:pt x="119" y="150"/>
                  </a:lnTo>
                  <a:lnTo>
                    <a:pt x="104" y="167"/>
                  </a:lnTo>
                  <a:lnTo>
                    <a:pt x="91" y="184"/>
                  </a:lnTo>
                  <a:lnTo>
                    <a:pt x="78" y="202"/>
                  </a:lnTo>
                  <a:lnTo>
                    <a:pt x="66" y="220"/>
                  </a:lnTo>
                  <a:lnTo>
                    <a:pt x="55" y="239"/>
                  </a:lnTo>
                  <a:lnTo>
                    <a:pt x="44" y="259"/>
                  </a:lnTo>
                  <a:lnTo>
                    <a:pt x="36" y="280"/>
                  </a:lnTo>
                  <a:lnTo>
                    <a:pt x="28" y="300"/>
                  </a:lnTo>
                  <a:lnTo>
                    <a:pt x="20" y="322"/>
                  </a:lnTo>
                  <a:lnTo>
                    <a:pt x="14" y="343"/>
                  </a:lnTo>
                  <a:lnTo>
                    <a:pt x="9" y="365"/>
                  </a:lnTo>
                  <a:lnTo>
                    <a:pt x="5" y="388"/>
                  </a:lnTo>
                  <a:lnTo>
                    <a:pt x="2" y="411"/>
                  </a:lnTo>
                  <a:lnTo>
                    <a:pt x="0" y="434"/>
                  </a:lnTo>
                  <a:lnTo>
                    <a:pt x="0" y="458"/>
                  </a:lnTo>
                  <a:lnTo>
                    <a:pt x="0" y="458"/>
                  </a:lnTo>
                  <a:lnTo>
                    <a:pt x="0" y="482"/>
                  </a:lnTo>
                  <a:lnTo>
                    <a:pt x="2" y="505"/>
                  </a:lnTo>
                  <a:lnTo>
                    <a:pt x="5" y="528"/>
                  </a:lnTo>
                  <a:lnTo>
                    <a:pt x="9" y="551"/>
                  </a:lnTo>
                  <a:lnTo>
                    <a:pt x="14" y="572"/>
                  </a:lnTo>
                  <a:lnTo>
                    <a:pt x="20" y="594"/>
                  </a:lnTo>
                  <a:lnTo>
                    <a:pt x="28" y="616"/>
                  </a:lnTo>
                  <a:lnTo>
                    <a:pt x="36" y="636"/>
                  </a:lnTo>
                  <a:lnTo>
                    <a:pt x="44" y="656"/>
                  </a:lnTo>
                  <a:lnTo>
                    <a:pt x="55" y="677"/>
                  </a:lnTo>
                  <a:lnTo>
                    <a:pt x="66" y="696"/>
                  </a:lnTo>
                  <a:lnTo>
                    <a:pt x="78" y="713"/>
                  </a:lnTo>
                  <a:lnTo>
                    <a:pt x="91" y="731"/>
                  </a:lnTo>
                  <a:lnTo>
                    <a:pt x="104" y="749"/>
                  </a:lnTo>
                  <a:lnTo>
                    <a:pt x="119" y="766"/>
                  </a:lnTo>
                  <a:lnTo>
                    <a:pt x="133" y="782"/>
                  </a:lnTo>
                  <a:lnTo>
                    <a:pt x="150" y="796"/>
                  </a:lnTo>
                  <a:lnTo>
                    <a:pt x="167" y="811"/>
                  </a:lnTo>
                  <a:lnTo>
                    <a:pt x="184" y="824"/>
                  </a:lnTo>
                  <a:lnTo>
                    <a:pt x="202" y="838"/>
                  </a:lnTo>
                  <a:lnTo>
                    <a:pt x="220" y="850"/>
                  </a:lnTo>
                  <a:lnTo>
                    <a:pt x="239" y="861"/>
                  </a:lnTo>
                  <a:lnTo>
                    <a:pt x="259" y="871"/>
                  </a:lnTo>
                  <a:lnTo>
                    <a:pt x="280" y="880"/>
                  </a:lnTo>
                  <a:lnTo>
                    <a:pt x="300" y="888"/>
                  </a:lnTo>
                  <a:lnTo>
                    <a:pt x="322" y="895"/>
                  </a:lnTo>
                  <a:lnTo>
                    <a:pt x="343" y="902"/>
                  </a:lnTo>
                  <a:lnTo>
                    <a:pt x="365" y="907"/>
                  </a:lnTo>
                  <a:lnTo>
                    <a:pt x="388" y="911"/>
                  </a:lnTo>
                  <a:lnTo>
                    <a:pt x="411" y="913"/>
                  </a:lnTo>
                  <a:lnTo>
                    <a:pt x="434" y="916"/>
                  </a:lnTo>
                  <a:lnTo>
                    <a:pt x="458" y="916"/>
                  </a:lnTo>
                  <a:lnTo>
                    <a:pt x="458" y="916"/>
                  </a:lnTo>
                  <a:lnTo>
                    <a:pt x="482" y="916"/>
                  </a:lnTo>
                  <a:lnTo>
                    <a:pt x="505" y="913"/>
                  </a:lnTo>
                  <a:lnTo>
                    <a:pt x="528" y="911"/>
                  </a:lnTo>
                  <a:lnTo>
                    <a:pt x="551" y="907"/>
                  </a:lnTo>
                  <a:lnTo>
                    <a:pt x="572" y="902"/>
                  </a:lnTo>
                  <a:lnTo>
                    <a:pt x="594" y="895"/>
                  </a:lnTo>
                  <a:lnTo>
                    <a:pt x="616" y="888"/>
                  </a:lnTo>
                  <a:lnTo>
                    <a:pt x="636" y="880"/>
                  </a:lnTo>
                  <a:lnTo>
                    <a:pt x="656" y="871"/>
                  </a:lnTo>
                  <a:lnTo>
                    <a:pt x="677" y="861"/>
                  </a:lnTo>
                  <a:lnTo>
                    <a:pt x="696" y="850"/>
                  </a:lnTo>
                  <a:lnTo>
                    <a:pt x="714" y="838"/>
                  </a:lnTo>
                  <a:lnTo>
                    <a:pt x="731" y="824"/>
                  </a:lnTo>
                  <a:lnTo>
                    <a:pt x="749" y="811"/>
                  </a:lnTo>
                  <a:lnTo>
                    <a:pt x="766" y="796"/>
                  </a:lnTo>
                  <a:lnTo>
                    <a:pt x="782" y="782"/>
                  </a:lnTo>
                  <a:lnTo>
                    <a:pt x="796" y="766"/>
                  </a:lnTo>
                  <a:lnTo>
                    <a:pt x="811" y="749"/>
                  </a:lnTo>
                  <a:lnTo>
                    <a:pt x="824" y="731"/>
                  </a:lnTo>
                  <a:lnTo>
                    <a:pt x="838" y="713"/>
                  </a:lnTo>
                  <a:lnTo>
                    <a:pt x="850" y="696"/>
                  </a:lnTo>
                  <a:lnTo>
                    <a:pt x="861" y="677"/>
                  </a:lnTo>
                  <a:lnTo>
                    <a:pt x="871" y="656"/>
                  </a:lnTo>
                  <a:lnTo>
                    <a:pt x="880" y="636"/>
                  </a:lnTo>
                  <a:lnTo>
                    <a:pt x="888" y="616"/>
                  </a:lnTo>
                  <a:lnTo>
                    <a:pt x="895" y="594"/>
                  </a:lnTo>
                  <a:lnTo>
                    <a:pt x="902" y="572"/>
                  </a:lnTo>
                  <a:lnTo>
                    <a:pt x="907" y="551"/>
                  </a:lnTo>
                  <a:lnTo>
                    <a:pt x="911" y="528"/>
                  </a:lnTo>
                  <a:lnTo>
                    <a:pt x="913" y="505"/>
                  </a:lnTo>
                  <a:lnTo>
                    <a:pt x="916" y="482"/>
                  </a:lnTo>
                  <a:lnTo>
                    <a:pt x="916" y="458"/>
                  </a:lnTo>
                  <a:lnTo>
                    <a:pt x="916" y="458"/>
                  </a:lnTo>
                  <a:lnTo>
                    <a:pt x="916" y="434"/>
                  </a:lnTo>
                  <a:lnTo>
                    <a:pt x="913" y="411"/>
                  </a:lnTo>
                  <a:lnTo>
                    <a:pt x="911" y="388"/>
                  </a:lnTo>
                  <a:lnTo>
                    <a:pt x="907" y="365"/>
                  </a:lnTo>
                  <a:lnTo>
                    <a:pt x="902" y="343"/>
                  </a:lnTo>
                  <a:lnTo>
                    <a:pt x="895" y="322"/>
                  </a:lnTo>
                  <a:lnTo>
                    <a:pt x="888" y="300"/>
                  </a:lnTo>
                  <a:lnTo>
                    <a:pt x="880" y="280"/>
                  </a:lnTo>
                  <a:lnTo>
                    <a:pt x="871" y="259"/>
                  </a:lnTo>
                  <a:lnTo>
                    <a:pt x="861" y="239"/>
                  </a:lnTo>
                  <a:lnTo>
                    <a:pt x="850" y="220"/>
                  </a:lnTo>
                  <a:lnTo>
                    <a:pt x="838" y="202"/>
                  </a:lnTo>
                  <a:lnTo>
                    <a:pt x="824" y="184"/>
                  </a:lnTo>
                  <a:lnTo>
                    <a:pt x="811" y="167"/>
                  </a:lnTo>
                  <a:lnTo>
                    <a:pt x="796" y="150"/>
                  </a:lnTo>
                  <a:lnTo>
                    <a:pt x="782" y="134"/>
                  </a:lnTo>
                  <a:lnTo>
                    <a:pt x="766" y="120"/>
                  </a:lnTo>
                  <a:lnTo>
                    <a:pt x="749" y="104"/>
                  </a:lnTo>
                  <a:lnTo>
                    <a:pt x="731" y="92"/>
                  </a:lnTo>
                  <a:lnTo>
                    <a:pt x="714" y="78"/>
                  </a:lnTo>
                  <a:lnTo>
                    <a:pt x="696" y="66"/>
                  </a:lnTo>
                  <a:lnTo>
                    <a:pt x="677" y="55"/>
                  </a:lnTo>
                  <a:lnTo>
                    <a:pt x="656" y="45"/>
                  </a:lnTo>
                  <a:lnTo>
                    <a:pt x="636" y="36"/>
                  </a:lnTo>
                  <a:lnTo>
                    <a:pt x="616" y="28"/>
                  </a:lnTo>
                  <a:lnTo>
                    <a:pt x="594" y="20"/>
                  </a:lnTo>
                  <a:lnTo>
                    <a:pt x="572" y="14"/>
                  </a:lnTo>
                  <a:lnTo>
                    <a:pt x="551" y="9"/>
                  </a:lnTo>
                  <a:lnTo>
                    <a:pt x="528" y="5"/>
                  </a:lnTo>
                  <a:lnTo>
                    <a:pt x="505" y="3"/>
                  </a:lnTo>
                  <a:lnTo>
                    <a:pt x="482" y="0"/>
                  </a:lnTo>
                  <a:lnTo>
                    <a:pt x="458" y="0"/>
                  </a:lnTo>
                  <a:lnTo>
                    <a:pt x="458"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ja-JP" altLang="en-US"/>
            </a:p>
          </p:txBody>
        </p:sp>
      </p:grpSp>
      <p:grpSp>
        <p:nvGrpSpPr>
          <p:cNvPr id="15" name="グループ化 14">
            <a:extLst>
              <a:ext uri="{FF2B5EF4-FFF2-40B4-BE49-F238E27FC236}">
                <a16:creationId xmlns:a16="http://schemas.microsoft.com/office/drawing/2014/main" id="{EBC43A6B-7876-4B8C-A6DE-FB0F0D7DB28B}"/>
              </a:ext>
            </a:extLst>
          </p:cNvPr>
          <p:cNvGrpSpPr/>
          <p:nvPr/>
        </p:nvGrpSpPr>
        <p:grpSpPr>
          <a:xfrm>
            <a:off x="6080837" y="2153428"/>
            <a:ext cx="1044117" cy="1044117"/>
            <a:chOff x="6080837" y="2153428"/>
            <a:chExt cx="1044117" cy="1044117"/>
          </a:xfrm>
        </p:grpSpPr>
        <p:sp>
          <p:nvSpPr>
            <p:cNvPr id="36" name="Oval 15">
              <a:extLst>
                <a:ext uri="{FF2B5EF4-FFF2-40B4-BE49-F238E27FC236}">
                  <a16:creationId xmlns:a16="http://schemas.microsoft.com/office/drawing/2014/main" id="{F00D9088-7EA7-5C46-B371-CD124C87EE23}"/>
                </a:ext>
              </a:extLst>
            </p:cNvPr>
            <p:cNvSpPr>
              <a:spLocks noChangeArrowheads="1"/>
            </p:cNvSpPr>
            <p:nvPr/>
          </p:nvSpPr>
          <p:spPr bwMode="gray">
            <a:xfrm>
              <a:off x="6080837" y="2153428"/>
              <a:ext cx="1044117" cy="1044117"/>
            </a:xfrm>
            <a:prstGeom prst="ellipse">
              <a:avLst/>
            </a:prstGeom>
            <a:solidFill>
              <a:schemeClr val="bg1"/>
            </a:solidFill>
            <a:ln w="6350">
              <a:noFill/>
            </a:ln>
            <a:effectLst/>
          </p:spPr>
          <p:txBody>
            <a:bodyPr wrap="none" lIns="0" tIns="36000" rIns="0" bIns="0" anchor="ctr">
              <a:noAutofit/>
            </a:bodyPr>
            <a:lstStyle/>
            <a:p>
              <a:pPr algn="ctr">
                <a:lnSpc>
                  <a:spcPct val="110000"/>
                </a:lnSpc>
                <a:spcBef>
                  <a:spcPct val="0"/>
                </a:spcBef>
              </a:pPr>
              <a:endParaRPr lang="en-US" altLang="ja-JP" sz="1400" dirty="0">
                <a:solidFill>
                  <a:schemeClr val="tx2"/>
                </a:solidFill>
                <a:latin typeface="+mn-ea"/>
                <a:cs typeface="メイリオ" pitchFamily="50" charset="-128"/>
              </a:endParaRPr>
            </a:p>
          </p:txBody>
        </p:sp>
        <p:sp>
          <p:nvSpPr>
            <p:cNvPr id="29" name="Freeform 38">
              <a:extLst>
                <a:ext uri="{FF2B5EF4-FFF2-40B4-BE49-F238E27FC236}">
                  <a16:creationId xmlns:a16="http://schemas.microsoft.com/office/drawing/2014/main" id="{B586A464-2464-EC4C-87BE-78E86AFCAAF8}"/>
                </a:ext>
              </a:extLst>
            </p:cNvPr>
            <p:cNvSpPr>
              <a:spLocks/>
            </p:cNvSpPr>
            <p:nvPr/>
          </p:nvSpPr>
          <p:spPr bwMode="gray">
            <a:xfrm>
              <a:off x="6283209" y="2479819"/>
              <a:ext cx="614007" cy="445125"/>
            </a:xfrm>
            <a:custGeom>
              <a:avLst/>
              <a:gdLst>
                <a:gd name="T0" fmla="*/ 397 w 1018"/>
                <a:gd name="T1" fmla="*/ 739 h 739"/>
                <a:gd name="T2" fmla="*/ 0 w 1018"/>
                <a:gd name="T3" fmla="*/ 344 h 739"/>
                <a:gd name="T4" fmla="*/ 118 w 1018"/>
                <a:gd name="T5" fmla="*/ 225 h 739"/>
                <a:gd name="T6" fmla="*/ 397 w 1018"/>
                <a:gd name="T7" fmla="*/ 503 h 739"/>
                <a:gd name="T8" fmla="*/ 899 w 1018"/>
                <a:gd name="T9" fmla="*/ 0 h 739"/>
                <a:gd name="T10" fmla="*/ 1018 w 1018"/>
                <a:gd name="T11" fmla="*/ 119 h 739"/>
                <a:gd name="T12" fmla="*/ 397 w 1018"/>
                <a:gd name="T13" fmla="*/ 739 h 739"/>
              </a:gdLst>
              <a:ahLst/>
              <a:cxnLst>
                <a:cxn ang="0">
                  <a:pos x="T0" y="T1"/>
                </a:cxn>
                <a:cxn ang="0">
                  <a:pos x="T2" y="T3"/>
                </a:cxn>
                <a:cxn ang="0">
                  <a:pos x="T4" y="T5"/>
                </a:cxn>
                <a:cxn ang="0">
                  <a:pos x="T6" y="T7"/>
                </a:cxn>
                <a:cxn ang="0">
                  <a:pos x="T8" y="T9"/>
                </a:cxn>
                <a:cxn ang="0">
                  <a:pos x="T10" y="T11"/>
                </a:cxn>
                <a:cxn ang="0">
                  <a:pos x="T12" y="T13"/>
                </a:cxn>
              </a:cxnLst>
              <a:rect l="0" t="0" r="r" b="b"/>
              <a:pathLst>
                <a:path w="1018" h="739">
                  <a:moveTo>
                    <a:pt x="397" y="739"/>
                  </a:moveTo>
                  <a:lnTo>
                    <a:pt x="0" y="344"/>
                  </a:lnTo>
                  <a:lnTo>
                    <a:pt x="118" y="225"/>
                  </a:lnTo>
                  <a:lnTo>
                    <a:pt x="397" y="503"/>
                  </a:lnTo>
                  <a:lnTo>
                    <a:pt x="899" y="0"/>
                  </a:lnTo>
                  <a:lnTo>
                    <a:pt x="1018" y="119"/>
                  </a:lnTo>
                  <a:lnTo>
                    <a:pt x="397" y="739"/>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ja-JP" altLang="en-US"/>
            </a:p>
          </p:txBody>
        </p:sp>
      </p:grpSp>
      <p:grpSp>
        <p:nvGrpSpPr>
          <p:cNvPr id="4" name="グループ化 3">
            <a:extLst>
              <a:ext uri="{FF2B5EF4-FFF2-40B4-BE49-F238E27FC236}">
                <a16:creationId xmlns:a16="http://schemas.microsoft.com/office/drawing/2014/main" id="{A370B8C5-9B30-416F-80C8-B9A460611581}"/>
              </a:ext>
            </a:extLst>
          </p:cNvPr>
          <p:cNvGrpSpPr/>
          <p:nvPr/>
        </p:nvGrpSpPr>
        <p:grpSpPr>
          <a:xfrm>
            <a:off x="7725307" y="3690138"/>
            <a:ext cx="1044117" cy="1044117"/>
            <a:chOff x="7725307" y="3690138"/>
            <a:chExt cx="1044117" cy="1044117"/>
          </a:xfrm>
        </p:grpSpPr>
        <p:sp>
          <p:nvSpPr>
            <p:cNvPr id="51" name="Oval 15">
              <a:extLst>
                <a:ext uri="{FF2B5EF4-FFF2-40B4-BE49-F238E27FC236}">
                  <a16:creationId xmlns:a16="http://schemas.microsoft.com/office/drawing/2014/main" id="{89E4F2CE-E7B7-2047-A4AF-8E5AE9BE0425}"/>
                </a:ext>
              </a:extLst>
            </p:cNvPr>
            <p:cNvSpPr>
              <a:spLocks noChangeArrowheads="1"/>
            </p:cNvSpPr>
            <p:nvPr/>
          </p:nvSpPr>
          <p:spPr bwMode="gray">
            <a:xfrm>
              <a:off x="7725307" y="3690138"/>
              <a:ext cx="1044117" cy="1044117"/>
            </a:xfrm>
            <a:prstGeom prst="ellipse">
              <a:avLst/>
            </a:prstGeom>
            <a:solidFill>
              <a:schemeClr val="bg1"/>
            </a:solidFill>
            <a:ln w="6350">
              <a:noFill/>
            </a:ln>
            <a:effectLst/>
          </p:spPr>
          <p:txBody>
            <a:bodyPr wrap="none" lIns="0" tIns="36000" rIns="0" bIns="0" anchor="ctr">
              <a:noAutofit/>
            </a:bodyPr>
            <a:lstStyle/>
            <a:p>
              <a:pPr algn="ctr">
                <a:lnSpc>
                  <a:spcPct val="110000"/>
                </a:lnSpc>
                <a:spcBef>
                  <a:spcPct val="0"/>
                </a:spcBef>
              </a:pPr>
              <a:endParaRPr lang="en-US" altLang="ja-JP" sz="1400" dirty="0">
                <a:solidFill>
                  <a:schemeClr val="tx2"/>
                </a:solidFill>
                <a:latin typeface="+mn-ea"/>
                <a:cs typeface="メイリオ" pitchFamily="50" charset="-128"/>
              </a:endParaRPr>
            </a:p>
          </p:txBody>
        </p:sp>
        <p:sp>
          <p:nvSpPr>
            <p:cNvPr id="33" name="Freeform 42">
              <a:extLst>
                <a:ext uri="{FF2B5EF4-FFF2-40B4-BE49-F238E27FC236}">
                  <a16:creationId xmlns:a16="http://schemas.microsoft.com/office/drawing/2014/main" id="{3ABF98F2-230D-3842-8B5F-09E0D1FB2954}"/>
                </a:ext>
              </a:extLst>
            </p:cNvPr>
            <p:cNvSpPr>
              <a:spLocks/>
            </p:cNvSpPr>
            <p:nvPr/>
          </p:nvSpPr>
          <p:spPr bwMode="gray">
            <a:xfrm>
              <a:off x="7996436" y="4008514"/>
              <a:ext cx="501858" cy="464602"/>
            </a:xfrm>
            <a:custGeom>
              <a:avLst/>
              <a:gdLst>
                <a:gd name="T0" fmla="*/ 676 w 916"/>
                <a:gd name="T1" fmla="*/ 0 h 848"/>
                <a:gd name="T2" fmla="*/ 640 w 916"/>
                <a:gd name="T3" fmla="*/ 4 h 848"/>
                <a:gd name="T4" fmla="*/ 607 w 916"/>
                <a:gd name="T5" fmla="*/ 14 h 848"/>
                <a:gd name="T6" fmla="*/ 575 w 916"/>
                <a:gd name="T7" fmla="*/ 29 h 848"/>
                <a:gd name="T8" fmla="*/ 545 w 916"/>
                <a:gd name="T9" fmla="*/ 50 h 848"/>
                <a:gd name="T10" fmla="*/ 518 w 916"/>
                <a:gd name="T11" fmla="*/ 74 h 848"/>
                <a:gd name="T12" fmla="*/ 495 w 916"/>
                <a:gd name="T13" fmla="*/ 100 h 848"/>
                <a:gd name="T14" fmla="*/ 475 w 916"/>
                <a:gd name="T15" fmla="*/ 130 h 848"/>
                <a:gd name="T16" fmla="*/ 458 w 916"/>
                <a:gd name="T17" fmla="*/ 160 h 848"/>
                <a:gd name="T18" fmla="*/ 451 w 916"/>
                <a:gd name="T19" fmla="*/ 145 h 848"/>
                <a:gd name="T20" fmla="*/ 431 w 916"/>
                <a:gd name="T21" fmla="*/ 114 h 848"/>
                <a:gd name="T22" fmla="*/ 410 w 916"/>
                <a:gd name="T23" fmla="*/ 86 h 848"/>
                <a:gd name="T24" fmla="*/ 384 w 916"/>
                <a:gd name="T25" fmla="*/ 61 h 848"/>
                <a:gd name="T26" fmla="*/ 356 w 916"/>
                <a:gd name="T27" fmla="*/ 38 h 848"/>
                <a:gd name="T28" fmla="*/ 326 w 916"/>
                <a:gd name="T29" fmla="*/ 20 h 848"/>
                <a:gd name="T30" fmla="*/ 293 w 916"/>
                <a:gd name="T31" fmla="*/ 8 h 848"/>
                <a:gd name="T32" fmla="*/ 258 w 916"/>
                <a:gd name="T33" fmla="*/ 1 h 848"/>
                <a:gd name="T34" fmla="*/ 241 w 916"/>
                <a:gd name="T35" fmla="*/ 0 h 848"/>
                <a:gd name="T36" fmla="*/ 192 w 916"/>
                <a:gd name="T37" fmla="*/ 5 h 848"/>
                <a:gd name="T38" fmla="*/ 147 w 916"/>
                <a:gd name="T39" fmla="*/ 19 h 848"/>
                <a:gd name="T40" fmla="*/ 106 w 916"/>
                <a:gd name="T41" fmla="*/ 41 h 848"/>
                <a:gd name="T42" fmla="*/ 70 w 916"/>
                <a:gd name="T43" fmla="*/ 70 h 848"/>
                <a:gd name="T44" fmla="*/ 41 w 916"/>
                <a:gd name="T45" fmla="*/ 105 h 848"/>
                <a:gd name="T46" fmla="*/ 19 w 916"/>
                <a:gd name="T47" fmla="*/ 146 h 848"/>
                <a:gd name="T48" fmla="*/ 5 w 916"/>
                <a:gd name="T49" fmla="*/ 192 h 848"/>
                <a:gd name="T50" fmla="*/ 0 w 916"/>
                <a:gd name="T51" fmla="*/ 240 h 848"/>
                <a:gd name="T52" fmla="*/ 2 w 916"/>
                <a:gd name="T53" fmla="*/ 264 h 848"/>
                <a:gd name="T54" fmla="*/ 7 w 916"/>
                <a:gd name="T55" fmla="*/ 311 h 848"/>
                <a:gd name="T56" fmla="*/ 19 w 916"/>
                <a:gd name="T57" fmla="*/ 353 h 848"/>
                <a:gd name="T58" fmla="*/ 36 w 916"/>
                <a:gd name="T59" fmla="*/ 393 h 848"/>
                <a:gd name="T60" fmla="*/ 57 w 916"/>
                <a:gd name="T61" fmla="*/ 430 h 848"/>
                <a:gd name="T62" fmla="*/ 82 w 916"/>
                <a:gd name="T63" fmla="*/ 464 h 848"/>
                <a:gd name="T64" fmla="*/ 126 w 916"/>
                <a:gd name="T65" fmla="*/ 514 h 848"/>
                <a:gd name="T66" fmla="*/ 195 w 916"/>
                <a:gd name="T67" fmla="*/ 577 h 848"/>
                <a:gd name="T68" fmla="*/ 270 w 916"/>
                <a:gd name="T69" fmla="*/ 643 h 848"/>
                <a:gd name="T70" fmla="*/ 348 w 916"/>
                <a:gd name="T71" fmla="*/ 716 h 848"/>
                <a:gd name="T72" fmla="*/ 403 w 916"/>
                <a:gd name="T73" fmla="*/ 778 h 848"/>
                <a:gd name="T74" fmla="*/ 440 w 916"/>
                <a:gd name="T75" fmla="*/ 824 h 848"/>
                <a:gd name="T76" fmla="*/ 458 w 916"/>
                <a:gd name="T77" fmla="*/ 848 h 848"/>
                <a:gd name="T78" fmla="*/ 493 w 916"/>
                <a:gd name="T79" fmla="*/ 800 h 848"/>
                <a:gd name="T80" fmla="*/ 528 w 916"/>
                <a:gd name="T81" fmla="*/ 757 h 848"/>
                <a:gd name="T82" fmla="*/ 603 w 916"/>
                <a:gd name="T83" fmla="*/ 678 h 848"/>
                <a:gd name="T84" fmla="*/ 681 w 916"/>
                <a:gd name="T85" fmla="*/ 608 h 848"/>
                <a:gd name="T86" fmla="*/ 753 w 916"/>
                <a:gd name="T87" fmla="*/ 543 h 848"/>
                <a:gd name="T88" fmla="*/ 817 w 916"/>
                <a:gd name="T89" fmla="*/ 477 h 848"/>
                <a:gd name="T90" fmla="*/ 845 w 916"/>
                <a:gd name="T91" fmla="*/ 444 h 848"/>
                <a:gd name="T92" fmla="*/ 869 w 916"/>
                <a:gd name="T93" fmla="*/ 408 h 848"/>
                <a:gd name="T94" fmla="*/ 889 w 916"/>
                <a:gd name="T95" fmla="*/ 371 h 848"/>
                <a:gd name="T96" fmla="*/ 903 w 916"/>
                <a:gd name="T97" fmla="*/ 331 h 848"/>
                <a:gd name="T98" fmla="*/ 912 w 916"/>
                <a:gd name="T99" fmla="*/ 287 h 848"/>
                <a:gd name="T100" fmla="*/ 916 w 916"/>
                <a:gd name="T101" fmla="*/ 240 h 848"/>
                <a:gd name="T102" fmla="*/ 915 w 916"/>
                <a:gd name="T103" fmla="*/ 216 h 848"/>
                <a:gd name="T104" fmla="*/ 905 w 916"/>
                <a:gd name="T105" fmla="*/ 169 h 848"/>
                <a:gd name="T106" fmla="*/ 887 w 916"/>
                <a:gd name="T107" fmla="*/ 126 h 848"/>
                <a:gd name="T108" fmla="*/ 861 w 916"/>
                <a:gd name="T109" fmla="*/ 88 h 848"/>
                <a:gd name="T110" fmla="*/ 828 w 916"/>
                <a:gd name="T111" fmla="*/ 55 h 848"/>
                <a:gd name="T112" fmla="*/ 790 w 916"/>
                <a:gd name="T113" fmla="*/ 29 h 848"/>
                <a:gd name="T114" fmla="*/ 747 w 916"/>
                <a:gd name="T115" fmla="*/ 11 h 848"/>
                <a:gd name="T116" fmla="*/ 700 w 916"/>
                <a:gd name="T117" fmla="*/ 1 h 848"/>
                <a:gd name="T118" fmla="*/ 676 w 916"/>
                <a:gd name="T119" fmla="*/ 0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16" h="848">
                  <a:moveTo>
                    <a:pt x="676" y="0"/>
                  </a:moveTo>
                  <a:lnTo>
                    <a:pt x="676" y="0"/>
                  </a:lnTo>
                  <a:lnTo>
                    <a:pt x="658" y="1"/>
                  </a:lnTo>
                  <a:lnTo>
                    <a:pt x="640" y="4"/>
                  </a:lnTo>
                  <a:lnTo>
                    <a:pt x="624" y="8"/>
                  </a:lnTo>
                  <a:lnTo>
                    <a:pt x="607" y="14"/>
                  </a:lnTo>
                  <a:lnTo>
                    <a:pt x="590" y="20"/>
                  </a:lnTo>
                  <a:lnTo>
                    <a:pt x="575" y="29"/>
                  </a:lnTo>
                  <a:lnTo>
                    <a:pt x="560" y="38"/>
                  </a:lnTo>
                  <a:lnTo>
                    <a:pt x="545" y="50"/>
                  </a:lnTo>
                  <a:lnTo>
                    <a:pt x="532" y="61"/>
                  </a:lnTo>
                  <a:lnTo>
                    <a:pt x="518" y="74"/>
                  </a:lnTo>
                  <a:lnTo>
                    <a:pt x="507" y="86"/>
                  </a:lnTo>
                  <a:lnTo>
                    <a:pt x="495" y="100"/>
                  </a:lnTo>
                  <a:lnTo>
                    <a:pt x="484" y="114"/>
                  </a:lnTo>
                  <a:lnTo>
                    <a:pt x="475" y="130"/>
                  </a:lnTo>
                  <a:lnTo>
                    <a:pt x="466" y="145"/>
                  </a:lnTo>
                  <a:lnTo>
                    <a:pt x="458" y="160"/>
                  </a:lnTo>
                  <a:lnTo>
                    <a:pt x="458" y="160"/>
                  </a:lnTo>
                  <a:lnTo>
                    <a:pt x="451" y="145"/>
                  </a:lnTo>
                  <a:lnTo>
                    <a:pt x="442" y="130"/>
                  </a:lnTo>
                  <a:lnTo>
                    <a:pt x="431" y="114"/>
                  </a:lnTo>
                  <a:lnTo>
                    <a:pt x="421" y="100"/>
                  </a:lnTo>
                  <a:lnTo>
                    <a:pt x="410" y="86"/>
                  </a:lnTo>
                  <a:lnTo>
                    <a:pt x="398" y="74"/>
                  </a:lnTo>
                  <a:lnTo>
                    <a:pt x="384" y="61"/>
                  </a:lnTo>
                  <a:lnTo>
                    <a:pt x="372" y="50"/>
                  </a:lnTo>
                  <a:lnTo>
                    <a:pt x="356" y="38"/>
                  </a:lnTo>
                  <a:lnTo>
                    <a:pt x="341" y="29"/>
                  </a:lnTo>
                  <a:lnTo>
                    <a:pt x="326" y="20"/>
                  </a:lnTo>
                  <a:lnTo>
                    <a:pt x="309" y="14"/>
                  </a:lnTo>
                  <a:lnTo>
                    <a:pt x="293" y="8"/>
                  </a:lnTo>
                  <a:lnTo>
                    <a:pt x="276" y="4"/>
                  </a:lnTo>
                  <a:lnTo>
                    <a:pt x="258" y="1"/>
                  </a:lnTo>
                  <a:lnTo>
                    <a:pt x="241" y="0"/>
                  </a:lnTo>
                  <a:lnTo>
                    <a:pt x="241" y="0"/>
                  </a:lnTo>
                  <a:lnTo>
                    <a:pt x="217" y="1"/>
                  </a:lnTo>
                  <a:lnTo>
                    <a:pt x="192" y="5"/>
                  </a:lnTo>
                  <a:lnTo>
                    <a:pt x="169" y="11"/>
                  </a:lnTo>
                  <a:lnTo>
                    <a:pt x="147" y="19"/>
                  </a:lnTo>
                  <a:lnTo>
                    <a:pt x="126" y="29"/>
                  </a:lnTo>
                  <a:lnTo>
                    <a:pt x="106" y="41"/>
                  </a:lnTo>
                  <a:lnTo>
                    <a:pt x="88" y="55"/>
                  </a:lnTo>
                  <a:lnTo>
                    <a:pt x="70" y="70"/>
                  </a:lnTo>
                  <a:lnTo>
                    <a:pt x="55" y="88"/>
                  </a:lnTo>
                  <a:lnTo>
                    <a:pt x="41" y="105"/>
                  </a:lnTo>
                  <a:lnTo>
                    <a:pt x="30" y="126"/>
                  </a:lnTo>
                  <a:lnTo>
                    <a:pt x="19" y="146"/>
                  </a:lnTo>
                  <a:lnTo>
                    <a:pt x="12" y="169"/>
                  </a:lnTo>
                  <a:lnTo>
                    <a:pt x="5" y="192"/>
                  </a:lnTo>
                  <a:lnTo>
                    <a:pt x="2" y="216"/>
                  </a:lnTo>
                  <a:lnTo>
                    <a:pt x="0" y="240"/>
                  </a:lnTo>
                  <a:lnTo>
                    <a:pt x="0" y="240"/>
                  </a:lnTo>
                  <a:lnTo>
                    <a:pt x="2" y="264"/>
                  </a:lnTo>
                  <a:lnTo>
                    <a:pt x="3" y="289"/>
                  </a:lnTo>
                  <a:lnTo>
                    <a:pt x="7" y="311"/>
                  </a:lnTo>
                  <a:lnTo>
                    <a:pt x="12" y="333"/>
                  </a:lnTo>
                  <a:lnTo>
                    <a:pt x="19" y="353"/>
                  </a:lnTo>
                  <a:lnTo>
                    <a:pt x="27" y="374"/>
                  </a:lnTo>
                  <a:lnTo>
                    <a:pt x="36" y="393"/>
                  </a:lnTo>
                  <a:lnTo>
                    <a:pt x="46" y="412"/>
                  </a:lnTo>
                  <a:lnTo>
                    <a:pt x="57" y="430"/>
                  </a:lnTo>
                  <a:lnTo>
                    <a:pt x="69" y="448"/>
                  </a:lnTo>
                  <a:lnTo>
                    <a:pt x="82" y="464"/>
                  </a:lnTo>
                  <a:lnTo>
                    <a:pt x="96" y="481"/>
                  </a:lnTo>
                  <a:lnTo>
                    <a:pt x="126" y="514"/>
                  </a:lnTo>
                  <a:lnTo>
                    <a:pt x="159" y="545"/>
                  </a:lnTo>
                  <a:lnTo>
                    <a:pt x="195" y="577"/>
                  </a:lnTo>
                  <a:lnTo>
                    <a:pt x="232" y="609"/>
                  </a:lnTo>
                  <a:lnTo>
                    <a:pt x="270" y="643"/>
                  </a:lnTo>
                  <a:lnTo>
                    <a:pt x="308" y="678"/>
                  </a:lnTo>
                  <a:lnTo>
                    <a:pt x="348" y="716"/>
                  </a:lnTo>
                  <a:lnTo>
                    <a:pt x="386" y="757"/>
                  </a:lnTo>
                  <a:lnTo>
                    <a:pt x="403" y="778"/>
                  </a:lnTo>
                  <a:lnTo>
                    <a:pt x="423" y="800"/>
                  </a:lnTo>
                  <a:lnTo>
                    <a:pt x="440" y="824"/>
                  </a:lnTo>
                  <a:lnTo>
                    <a:pt x="458" y="848"/>
                  </a:lnTo>
                  <a:lnTo>
                    <a:pt x="458" y="848"/>
                  </a:lnTo>
                  <a:lnTo>
                    <a:pt x="475" y="824"/>
                  </a:lnTo>
                  <a:lnTo>
                    <a:pt x="493" y="800"/>
                  </a:lnTo>
                  <a:lnTo>
                    <a:pt x="510" y="778"/>
                  </a:lnTo>
                  <a:lnTo>
                    <a:pt x="528" y="757"/>
                  </a:lnTo>
                  <a:lnTo>
                    <a:pt x="565" y="716"/>
                  </a:lnTo>
                  <a:lnTo>
                    <a:pt x="603" y="678"/>
                  </a:lnTo>
                  <a:lnTo>
                    <a:pt x="643" y="642"/>
                  </a:lnTo>
                  <a:lnTo>
                    <a:pt x="681" y="608"/>
                  </a:lnTo>
                  <a:lnTo>
                    <a:pt x="718" y="575"/>
                  </a:lnTo>
                  <a:lnTo>
                    <a:pt x="753" y="543"/>
                  </a:lnTo>
                  <a:lnTo>
                    <a:pt x="786" y="510"/>
                  </a:lnTo>
                  <a:lnTo>
                    <a:pt x="817" y="477"/>
                  </a:lnTo>
                  <a:lnTo>
                    <a:pt x="832" y="460"/>
                  </a:lnTo>
                  <a:lnTo>
                    <a:pt x="845" y="444"/>
                  </a:lnTo>
                  <a:lnTo>
                    <a:pt x="858" y="426"/>
                  </a:lnTo>
                  <a:lnTo>
                    <a:pt x="869" y="408"/>
                  </a:lnTo>
                  <a:lnTo>
                    <a:pt x="879" y="389"/>
                  </a:lnTo>
                  <a:lnTo>
                    <a:pt x="889" y="371"/>
                  </a:lnTo>
                  <a:lnTo>
                    <a:pt x="897" y="351"/>
                  </a:lnTo>
                  <a:lnTo>
                    <a:pt x="903" y="331"/>
                  </a:lnTo>
                  <a:lnTo>
                    <a:pt x="908" y="309"/>
                  </a:lnTo>
                  <a:lnTo>
                    <a:pt x="912" y="287"/>
                  </a:lnTo>
                  <a:lnTo>
                    <a:pt x="915" y="264"/>
                  </a:lnTo>
                  <a:lnTo>
                    <a:pt x="916" y="240"/>
                  </a:lnTo>
                  <a:lnTo>
                    <a:pt x="916" y="240"/>
                  </a:lnTo>
                  <a:lnTo>
                    <a:pt x="915" y="216"/>
                  </a:lnTo>
                  <a:lnTo>
                    <a:pt x="911" y="192"/>
                  </a:lnTo>
                  <a:lnTo>
                    <a:pt x="905" y="169"/>
                  </a:lnTo>
                  <a:lnTo>
                    <a:pt x="897" y="146"/>
                  </a:lnTo>
                  <a:lnTo>
                    <a:pt x="887" y="126"/>
                  </a:lnTo>
                  <a:lnTo>
                    <a:pt x="875" y="105"/>
                  </a:lnTo>
                  <a:lnTo>
                    <a:pt x="861" y="88"/>
                  </a:lnTo>
                  <a:lnTo>
                    <a:pt x="846" y="70"/>
                  </a:lnTo>
                  <a:lnTo>
                    <a:pt x="828" y="55"/>
                  </a:lnTo>
                  <a:lnTo>
                    <a:pt x="811" y="41"/>
                  </a:lnTo>
                  <a:lnTo>
                    <a:pt x="790" y="29"/>
                  </a:lnTo>
                  <a:lnTo>
                    <a:pt x="770" y="19"/>
                  </a:lnTo>
                  <a:lnTo>
                    <a:pt x="747" y="11"/>
                  </a:lnTo>
                  <a:lnTo>
                    <a:pt x="724" y="5"/>
                  </a:lnTo>
                  <a:lnTo>
                    <a:pt x="700" y="1"/>
                  </a:lnTo>
                  <a:lnTo>
                    <a:pt x="676" y="0"/>
                  </a:lnTo>
                  <a:lnTo>
                    <a:pt x="67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ja-JP" altLang="en-US"/>
            </a:p>
          </p:txBody>
        </p:sp>
      </p:grpSp>
      <p:grpSp>
        <p:nvGrpSpPr>
          <p:cNvPr id="16" name="グループ化 15">
            <a:extLst>
              <a:ext uri="{FF2B5EF4-FFF2-40B4-BE49-F238E27FC236}">
                <a16:creationId xmlns:a16="http://schemas.microsoft.com/office/drawing/2014/main" id="{02B6FC18-3E7B-4ECC-B5EF-E4371F0409CF}"/>
              </a:ext>
            </a:extLst>
          </p:cNvPr>
          <p:cNvGrpSpPr/>
          <p:nvPr/>
        </p:nvGrpSpPr>
        <p:grpSpPr>
          <a:xfrm>
            <a:off x="7725307" y="2153428"/>
            <a:ext cx="1044117" cy="1044117"/>
            <a:chOff x="7725307" y="2153428"/>
            <a:chExt cx="1044117" cy="1044117"/>
          </a:xfrm>
        </p:grpSpPr>
        <p:sp>
          <p:nvSpPr>
            <p:cNvPr id="37" name="Oval 15">
              <a:extLst>
                <a:ext uri="{FF2B5EF4-FFF2-40B4-BE49-F238E27FC236}">
                  <a16:creationId xmlns:a16="http://schemas.microsoft.com/office/drawing/2014/main" id="{4D934D39-E311-2243-B3C3-E6BB11667695}"/>
                </a:ext>
              </a:extLst>
            </p:cNvPr>
            <p:cNvSpPr>
              <a:spLocks noChangeArrowheads="1"/>
            </p:cNvSpPr>
            <p:nvPr/>
          </p:nvSpPr>
          <p:spPr bwMode="gray">
            <a:xfrm>
              <a:off x="7725307" y="2153428"/>
              <a:ext cx="1044117" cy="1044117"/>
            </a:xfrm>
            <a:prstGeom prst="ellipse">
              <a:avLst/>
            </a:prstGeom>
            <a:solidFill>
              <a:schemeClr val="bg1"/>
            </a:solidFill>
            <a:ln w="6350">
              <a:noFill/>
            </a:ln>
            <a:effectLst/>
          </p:spPr>
          <p:txBody>
            <a:bodyPr wrap="none" lIns="0" tIns="36000" rIns="0" bIns="0" anchor="ctr">
              <a:noAutofit/>
            </a:bodyPr>
            <a:lstStyle/>
            <a:p>
              <a:pPr algn="ctr">
                <a:lnSpc>
                  <a:spcPct val="110000"/>
                </a:lnSpc>
                <a:spcBef>
                  <a:spcPct val="0"/>
                </a:spcBef>
              </a:pPr>
              <a:endParaRPr lang="en-US" altLang="ja-JP" sz="1400" dirty="0">
                <a:solidFill>
                  <a:schemeClr val="tx2"/>
                </a:solidFill>
                <a:latin typeface="+mn-ea"/>
                <a:cs typeface="メイリオ" pitchFamily="50" charset="-128"/>
              </a:endParaRPr>
            </a:p>
          </p:txBody>
        </p:sp>
        <p:sp>
          <p:nvSpPr>
            <p:cNvPr id="34" name="Freeform 48">
              <a:extLst>
                <a:ext uri="{FF2B5EF4-FFF2-40B4-BE49-F238E27FC236}">
                  <a16:creationId xmlns:a16="http://schemas.microsoft.com/office/drawing/2014/main" id="{C9102295-CE70-534B-9AE4-73CF319B4F3E}"/>
                </a:ext>
              </a:extLst>
            </p:cNvPr>
            <p:cNvSpPr>
              <a:spLocks/>
            </p:cNvSpPr>
            <p:nvPr/>
          </p:nvSpPr>
          <p:spPr bwMode="gray">
            <a:xfrm>
              <a:off x="7961524" y="2533199"/>
              <a:ext cx="571682" cy="355741"/>
            </a:xfrm>
            <a:custGeom>
              <a:avLst/>
              <a:gdLst>
                <a:gd name="T0" fmla="*/ 458 w 916"/>
                <a:gd name="T1" fmla="*/ 571 h 571"/>
                <a:gd name="T2" fmla="*/ 0 w 916"/>
                <a:gd name="T3" fmla="*/ 113 h 571"/>
                <a:gd name="T4" fmla="*/ 113 w 916"/>
                <a:gd name="T5" fmla="*/ 0 h 571"/>
                <a:gd name="T6" fmla="*/ 458 w 916"/>
                <a:gd name="T7" fmla="*/ 345 h 571"/>
                <a:gd name="T8" fmla="*/ 803 w 916"/>
                <a:gd name="T9" fmla="*/ 0 h 571"/>
                <a:gd name="T10" fmla="*/ 916 w 916"/>
                <a:gd name="T11" fmla="*/ 113 h 571"/>
                <a:gd name="T12" fmla="*/ 458 w 916"/>
                <a:gd name="T13" fmla="*/ 571 h 571"/>
              </a:gdLst>
              <a:ahLst/>
              <a:cxnLst>
                <a:cxn ang="0">
                  <a:pos x="T0" y="T1"/>
                </a:cxn>
                <a:cxn ang="0">
                  <a:pos x="T2" y="T3"/>
                </a:cxn>
                <a:cxn ang="0">
                  <a:pos x="T4" y="T5"/>
                </a:cxn>
                <a:cxn ang="0">
                  <a:pos x="T6" y="T7"/>
                </a:cxn>
                <a:cxn ang="0">
                  <a:pos x="T8" y="T9"/>
                </a:cxn>
                <a:cxn ang="0">
                  <a:pos x="T10" y="T11"/>
                </a:cxn>
                <a:cxn ang="0">
                  <a:pos x="T12" y="T13"/>
                </a:cxn>
              </a:cxnLst>
              <a:rect l="0" t="0" r="r" b="b"/>
              <a:pathLst>
                <a:path w="916" h="571">
                  <a:moveTo>
                    <a:pt x="458" y="571"/>
                  </a:moveTo>
                  <a:lnTo>
                    <a:pt x="0" y="113"/>
                  </a:lnTo>
                  <a:lnTo>
                    <a:pt x="113" y="0"/>
                  </a:lnTo>
                  <a:lnTo>
                    <a:pt x="458" y="345"/>
                  </a:lnTo>
                  <a:lnTo>
                    <a:pt x="803" y="0"/>
                  </a:lnTo>
                  <a:lnTo>
                    <a:pt x="916" y="113"/>
                  </a:lnTo>
                  <a:lnTo>
                    <a:pt x="458" y="57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ja-JP" altLang="en-US"/>
            </a:p>
          </p:txBody>
        </p:sp>
      </p:grpSp>
      <p:grpSp>
        <p:nvGrpSpPr>
          <p:cNvPr id="8" name="グループ化 7">
            <a:extLst>
              <a:ext uri="{FF2B5EF4-FFF2-40B4-BE49-F238E27FC236}">
                <a16:creationId xmlns:a16="http://schemas.microsoft.com/office/drawing/2014/main" id="{F5F805F7-361F-493D-9C8D-B80601106F8E}"/>
              </a:ext>
            </a:extLst>
          </p:cNvPr>
          <p:cNvGrpSpPr/>
          <p:nvPr/>
        </p:nvGrpSpPr>
        <p:grpSpPr>
          <a:xfrm>
            <a:off x="6080837" y="3690138"/>
            <a:ext cx="1044117" cy="1044117"/>
            <a:chOff x="6080837" y="3690138"/>
            <a:chExt cx="1044117" cy="1044117"/>
          </a:xfrm>
        </p:grpSpPr>
        <p:sp>
          <p:nvSpPr>
            <p:cNvPr id="50" name="Oval 15">
              <a:extLst>
                <a:ext uri="{FF2B5EF4-FFF2-40B4-BE49-F238E27FC236}">
                  <a16:creationId xmlns:a16="http://schemas.microsoft.com/office/drawing/2014/main" id="{3D7D02A2-41DD-9742-8E2B-6E4357161B8F}"/>
                </a:ext>
              </a:extLst>
            </p:cNvPr>
            <p:cNvSpPr>
              <a:spLocks noChangeArrowheads="1"/>
            </p:cNvSpPr>
            <p:nvPr/>
          </p:nvSpPr>
          <p:spPr bwMode="gray">
            <a:xfrm>
              <a:off x="6080837" y="3690138"/>
              <a:ext cx="1044117" cy="1044117"/>
            </a:xfrm>
            <a:prstGeom prst="ellipse">
              <a:avLst/>
            </a:prstGeom>
            <a:solidFill>
              <a:schemeClr val="bg1"/>
            </a:solidFill>
            <a:ln w="6350">
              <a:noFill/>
            </a:ln>
            <a:effectLst/>
          </p:spPr>
          <p:txBody>
            <a:bodyPr wrap="none" lIns="0" tIns="36000" rIns="0" bIns="0" anchor="ctr">
              <a:noAutofit/>
            </a:bodyPr>
            <a:lstStyle/>
            <a:p>
              <a:pPr algn="ctr">
                <a:lnSpc>
                  <a:spcPct val="110000"/>
                </a:lnSpc>
                <a:spcBef>
                  <a:spcPct val="0"/>
                </a:spcBef>
              </a:pPr>
              <a:endParaRPr lang="en-US" altLang="ja-JP" sz="1400" dirty="0">
                <a:solidFill>
                  <a:schemeClr val="tx2"/>
                </a:solidFill>
                <a:latin typeface="+mn-ea"/>
                <a:cs typeface="メイリオ" pitchFamily="50" charset="-128"/>
              </a:endParaRPr>
            </a:p>
          </p:txBody>
        </p:sp>
        <p:sp>
          <p:nvSpPr>
            <p:cNvPr id="35" name="Freeform 58">
              <a:extLst>
                <a:ext uri="{FF2B5EF4-FFF2-40B4-BE49-F238E27FC236}">
                  <a16:creationId xmlns:a16="http://schemas.microsoft.com/office/drawing/2014/main" id="{C121BAEE-A328-A14D-804D-90332FDD5452}"/>
                </a:ext>
              </a:extLst>
            </p:cNvPr>
            <p:cNvSpPr>
              <a:spLocks/>
            </p:cNvSpPr>
            <p:nvPr/>
          </p:nvSpPr>
          <p:spPr bwMode="gray">
            <a:xfrm>
              <a:off x="6337251" y="3969060"/>
              <a:ext cx="559965" cy="558743"/>
            </a:xfrm>
            <a:custGeom>
              <a:avLst/>
              <a:gdLst>
                <a:gd name="T0" fmla="*/ 0 w 916"/>
                <a:gd name="T1" fmla="*/ 0 h 916"/>
                <a:gd name="T2" fmla="*/ 458 w 916"/>
                <a:gd name="T3" fmla="*/ 916 h 916"/>
                <a:gd name="T4" fmla="*/ 515 w 916"/>
                <a:gd name="T5" fmla="*/ 515 h 916"/>
                <a:gd name="T6" fmla="*/ 916 w 916"/>
                <a:gd name="T7" fmla="*/ 458 h 916"/>
                <a:gd name="T8" fmla="*/ 0 w 916"/>
                <a:gd name="T9" fmla="*/ 0 h 916"/>
              </a:gdLst>
              <a:ahLst/>
              <a:cxnLst>
                <a:cxn ang="0">
                  <a:pos x="T0" y="T1"/>
                </a:cxn>
                <a:cxn ang="0">
                  <a:pos x="T2" y="T3"/>
                </a:cxn>
                <a:cxn ang="0">
                  <a:pos x="T4" y="T5"/>
                </a:cxn>
                <a:cxn ang="0">
                  <a:pos x="T6" y="T7"/>
                </a:cxn>
                <a:cxn ang="0">
                  <a:pos x="T8" y="T9"/>
                </a:cxn>
              </a:cxnLst>
              <a:rect l="0" t="0" r="r" b="b"/>
              <a:pathLst>
                <a:path w="916" h="916">
                  <a:moveTo>
                    <a:pt x="0" y="0"/>
                  </a:moveTo>
                  <a:lnTo>
                    <a:pt x="458" y="916"/>
                  </a:lnTo>
                  <a:lnTo>
                    <a:pt x="515" y="515"/>
                  </a:lnTo>
                  <a:lnTo>
                    <a:pt x="916" y="458"/>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ja-JP" altLang="en-US"/>
            </a:p>
          </p:txBody>
        </p:sp>
      </p:grpSp>
      <p:sp>
        <p:nvSpPr>
          <p:cNvPr id="2" name="タイトル 1">
            <a:extLst>
              <a:ext uri="{FF2B5EF4-FFF2-40B4-BE49-F238E27FC236}">
                <a16:creationId xmlns:a16="http://schemas.microsoft.com/office/drawing/2014/main" id="{2F8A9AE4-B5BF-4714-A255-EE667D49CB77}"/>
              </a:ext>
            </a:extLst>
          </p:cNvPr>
          <p:cNvSpPr>
            <a:spLocks noGrp="1"/>
          </p:cNvSpPr>
          <p:nvPr>
            <p:ph type="title"/>
          </p:nvPr>
        </p:nvSpPr>
        <p:spPr/>
        <p:txBody>
          <a:bodyPr/>
          <a:lstStyle/>
          <a:p>
            <a:r>
              <a:rPr kumimoji="1" lang="en-US" altLang="ja-JP" dirty="0"/>
              <a:t>10. </a:t>
            </a:r>
            <a:r>
              <a:rPr kumimoji="1" lang="ja-JP" altLang="en-US" dirty="0"/>
              <a:t>アイコン </a:t>
            </a:r>
            <a:r>
              <a:rPr kumimoji="1" lang="en-US" altLang="ja-JP" dirty="0"/>
              <a:t>B</a:t>
            </a:r>
            <a:endParaRPr kumimoji="1" lang="ja-JP" altLang="en-US" dirty="0"/>
          </a:p>
        </p:txBody>
      </p:sp>
      <p:sp>
        <p:nvSpPr>
          <p:cNvPr id="3" name="スライド番号プレースホルダー 2">
            <a:extLst>
              <a:ext uri="{FF2B5EF4-FFF2-40B4-BE49-F238E27FC236}">
                <a16:creationId xmlns:a16="http://schemas.microsoft.com/office/drawing/2014/main" id="{CE6CFBD1-650C-4692-8FCE-F5EE238493B2}"/>
              </a:ext>
            </a:extLst>
          </p:cNvPr>
          <p:cNvSpPr>
            <a:spLocks noGrp="1"/>
          </p:cNvSpPr>
          <p:nvPr>
            <p:ph type="sldNum" sz="quarter" idx="4"/>
          </p:nvPr>
        </p:nvSpPr>
        <p:spPr/>
        <p:txBody>
          <a:bodyPr/>
          <a:lstStyle/>
          <a:p>
            <a:fld id="{FB3508C7-2FE0-4945-9CBD-863E05F850D2}" type="slidenum">
              <a:rPr lang="ja-JP" altLang="en-US" smtClean="0"/>
              <a:pPr/>
              <a:t>16</a:t>
            </a:fld>
            <a:endParaRPr lang="ja-JP" altLang="en-US" dirty="0"/>
          </a:p>
        </p:txBody>
      </p:sp>
      <p:grpSp>
        <p:nvGrpSpPr>
          <p:cNvPr id="12" name="グループ化 11">
            <a:extLst>
              <a:ext uri="{FF2B5EF4-FFF2-40B4-BE49-F238E27FC236}">
                <a16:creationId xmlns:a16="http://schemas.microsoft.com/office/drawing/2014/main" id="{0C3BE923-926D-4EFE-933E-625A324943EB}"/>
              </a:ext>
            </a:extLst>
          </p:cNvPr>
          <p:cNvGrpSpPr/>
          <p:nvPr/>
        </p:nvGrpSpPr>
        <p:grpSpPr>
          <a:xfrm>
            <a:off x="1147424" y="2144318"/>
            <a:ext cx="1044117" cy="1044117"/>
            <a:chOff x="1147424" y="2144318"/>
            <a:chExt cx="1044117" cy="1044117"/>
          </a:xfrm>
        </p:grpSpPr>
        <p:sp>
          <p:nvSpPr>
            <p:cNvPr id="19" name="Oval 15">
              <a:extLst>
                <a:ext uri="{FF2B5EF4-FFF2-40B4-BE49-F238E27FC236}">
                  <a16:creationId xmlns:a16="http://schemas.microsoft.com/office/drawing/2014/main" id="{9B94429F-E126-D241-838D-B1854B3E2285}"/>
                </a:ext>
              </a:extLst>
            </p:cNvPr>
            <p:cNvSpPr>
              <a:spLocks noChangeArrowheads="1"/>
            </p:cNvSpPr>
            <p:nvPr/>
          </p:nvSpPr>
          <p:spPr bwMode="gray">
            <a:xfrm>
              <a:off x="1147424" y="2144318"/>
              <a:ext cx="1044117" cy="1044117"/>
            </a:xfrm>
            <a:prstGeom prst="ellipse">
              <a:avLst/>
            </a:prstGeom>
            <a:solidFill>
              <a:schemeClr val="bg1"/>
            </a:solidFill>
            <a:ln w="6350">
              <a:noFill/>
            </a:ln>
            <a:effectLst/>
          </p:spPr>
          <p:txBody>
            <a:bodyPr wrap="none" lIns="0" tIns="36000" rIns="0" bIns="0" anchor="ctr">
              <a:noAutofit/>
            </a:bodyPr>
            <a:lstStyle/>
            <a:p>
              <a:pPr algn="ctr">
                <a:lnSpc>
                  <a:spcPct val="110000"/>
                </a:lnSpc>
                <a:spcBef>
                  <a:spcPct val="0"/>
                </a:spcBef>
              </a:pPr>
              <a:endParaRPr lang="en-US" altLang="ja-JP" sz="1400" dirty="0">
                <a:solidFill>
                  <a:schemeClr val="tx2"/>
                </a:solidFill>
                <a:latin typeface="+mn-ea"/>
                <a:cs typeface="メイリオ" pitchFamily="50" charset="-128"/>
              </a:endParaRPr>
            </a:p>
          </p:txBody>
        </p:sp>
        <p:sp>
          <p:nvSpPr>
            <p:cNvPr id="46" name="Freeform 61">
              <a:extLst>
                <a:ext uri="{FF2B5EF4-FFF2-40B4-BE49-F238E27FC236}">
                  <a16:creationId xmlns:a16="http://schemas.microsoft.com/office/drawing/2014/main" id="{53769C24-BD11-894C-85B2-2CCA4B2DEBB7}"/>
                </a:ext>
              </a:extLst>
            </p:cNvPr>
            <p:cNvSpPr>
              <a:spLocks/>
            </p:cNvSpPr>
            <p:nvPr/>
          </p:nvSpPr>
          <p:spPr bwMode="gray">
            <a:xfrm>
              <a:off x="1415354" y="2412248"/>
              <a:ext cx="508256" cy="508256"/>
            </a:xfrm>
            <a:custGeom>
              <a:avLst/>
              <a:gdLst>
                <a:gd name="T0" fmla="*/ 1144 w 1144"/>
                <a:gd name="T1" fmla="*/ 161 h 1144"/>
                <a:gd name="T2" fmla="*/ 983 w 1144"/>
                <a:gd name="T3" fmla="*/ 0 h 1144"/>
                <a:gd name="T4" fmla="*/ 572 w 1144"/>
                <a:gd name="T5" fmla="*/ 410 h 1144"/>
                <a:gd name="T6" fmla="*/ 161 w 1144"/>
                <a:gd name="T7" fmla="*/ 0 h 1144"/>
                <a:gd name="T8" fmla="*/ 0 w 1144"/>
                <a:gd name="T9" fmla="*/ 161 h 1144"/>
                <a:gd name="T10" fmla="*/ 410 w 1144"/>
                <a:gd name="T11" fmla="*/ 572 h 1144"/>
                <a:gd name="T12" fmla="*/ 0 w 1144"/>
                <a:gd name="T13" fmla="*/ 984 h 1144"/>
                <a:gd name="T14" fmla="*/ 161 w 1144"/>
                <a:gd name="T15" fmla="*/ 1144 h 1144"/>
                <a:gd name="T16" fmla="*/ 572 w 1144"/>
                <a:gd name="T17" fmla="*/ 735 h 1144"/>
                <a:gd name="T18" fmla="*/ 983 w 1144"/>
                <a:gd name="T19" fmla="*/ 1144 h 1144"/>
                <a:gd name="T20" fmla="*/ 1144 w 1144"/>
                <a:gd name="T21" fmla="*/ 984 h 1144"/>
                <a:gd name="T22" fmla="*/ 734 w 1144"/>
                <a:gd name="T23" fmla="*/ 572 h 1144"/>
                <a:gd name="T24" fmla="*/ 1144 w 1144"/>
                <a:gd name="T25" fmla="*/ 161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4" h="1144">
                  <a:moveTo>
                    <a:pt x="1144" y="161"/>
                  </a:moveTo>
                  <a:lnTo>
                    <a:pt x="983" y="0"/>
                  </a:lnTo>
                  <a:lnTo>
                    <a:pt x="572" y="410"/>
                  </a:lnTo>
                  <a:lnTo>
                    <a:pt x="161" y="0"/>
                  </a:lnTo>
                  <a:lnTo>
                    <a:pt x="0" y="161"/>
                  </a:lnTo>
                  <a:lnTo>
                    <a:pt x="410" y="572"/>
                  </a:lnTo>
                  <a:lnTo>
                    <a:pt x="0" y="984"/>
                  </a:lnTo>
                  <a:lnTo>
                    <a:pt x="161" y="1144"/>
                  </a:lnTo>
                  <a:lnTo>
                    <a:pt x="572" y="735"/>
                  </a:lnTo>
                  <a:lnTo>
                    <a:pt x="983" y="1144"/>
                  </a:lnTo>
                  <a:lnTo>
                    <a:pt x="1144" y="984"/>
                  </a:lnTo>
                  <a:lnTo>
                    <a:pt x="734" y="572"/>
                  </a:lnTo>
                  <a:lnTo>
                    <a:pt x="1144" y="161"/>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ja-JP" altLang="en-US"/>
            </a:p>
          </p:txBody>
        </p:sp>
      </p:grpSp>
      <p:grpSp>
        <p:nvGrpSpPr>
          <p:cNvPr id="11" name="グループ化 10">
            <a:extLst>
              <a:ext uri="{FF2B5EF4-FFF2-40B4-BE49-F238E27FC236}">
                <a16:creationId xmlns:a16="http://schemas.microsoft.com/office/drawing/2014/main" id="{BF1D956D-6874-4BEF-B1D6-7D3960177B7B}"/>
              </a:ext>
            </a:extLst>
          </p:cNvPr>
          <p:cNvGrpSpPr/>
          <p:nvPr/>
        </p:nvGrpSpPr>
        <p:grpSpPr>
          <a:xfrm>
            <a:off x="1147424" y="3681028"/>
            <a:ext cx="1044117" cy="1044117"/>
            <a:chOff x="1147424" y="3681028"/>
            <a:chExt cx="1044117" cy="1044117"/>
          </a:xfrm>
        </p:grpSpPr>
        <p:sp>
          <p:nvSpPr>
            <p:cNvPr id="52" name="Oval 15">
              <a:extLst>
                <a:ext uri="{FF2B5EF4-FFF2-40B4-BE49-F238E27FC236}">
                  <a16:creationId xmlns:a16="http://schemas.microsoft.com/office/drawing/2014/main" id="{BFC068EC-1A4E-4A4E-85E5-D12E0E071B18}"/>
                </a:ext>
              </a:extLst>
            </p:cNvPr>
            <p:cNvSpPr>
              <a:spLocks noChangeArrowheads="1"/>
            </p:cNvSpPr>
            <p:nvPr/>
          </p:nvSpPr>
          <p:spPr bwMode="gray">
            <a:xfrm>
              <a:off x="1147424" y="3681028"/>
              <a:ext cx="1044117" cy="1044117"/>
            </a:xfrm>
            <a:prstGeom prst="ellipse">
              <a:avLst/>
            </a:prstGeom>
            <a:solidFill>
              <a:schemeClr val="bg1"/>
            </a:solidFill>
            <a:ln w="6350">
              <a:noFill/>
            </a:ln>
            <a:effectLst/>
          </p:spPr>
          <p:txBody>
            <a:bodyPr wrap="none" lIns="0" tIns="36000" rIns="0" bIns="0" anchor="ctr">
              <a:noAutofit/>
            </a:bodyPr>
            <a:lstStyle/>
            <a:p>
              <a:pPr algn="ctr">
                <a:lnSpc>
                  <a:spcPct val="110000"/>
                </a:lnSpc>
                <a:spcBef>
                  <a:spcPct val="0"/>
                </a:spcBef>
              </a:pPr>
              <a:endParaRPr lang="en-US" altLang="ja-JP" sz="1400" dirty="0">
                <a:solidFill>
                  <a:schemeClr val="tx2"/>
                </a:solidFill>
                <a:latin typeface="+mn-ea"/>
                <a:cs typeface="メイリオ" pitchFamily="50" charset="-128"/>
              </a:endParaRPr>
            </a:p>
          </p:txBody>
        </p:sp>
        <p:grpSp>
          <p:nvGrpSpPr>
            <p:cNvPr id="43" name="グループ化 42">
              <a:extLst>
                <a:ext uri="{FF2B5EF4-FFF2-40B4-BE49-F238E27FC236}">
                  <a16:creationId xmlns:a16="http://schemas.microsoft.com/office/drawing/2014/main" id="{6AAFF8B2-D235-0B40-A4E0-5E9F1AD1A2B3}"/>
                </a:ext>
              </a:extLst>
            </p:cNvPr>
            <p:cNvGrpSpPr/>
            <p:nvPr/>
          </p:nvGrpSpPr>
          <p:grpSpPr>
            <a:xfrm>
              <a:off x="1608622" y="3965104"/>
              <a:ext cx="121719" cy="472007"/>
              <a:chOff x="2466975" y="3186113"/>
              <a:chExt cx="207963" cy="806450"/>
            </a:xfrm>
            <a:solidFill>
              <a:schemeClr val="tx2"/>
            </a:solidFill>
          </p:grpSpPr>
          <p:sp>
            <p:nvSpPr>
              <p:cNvPr id="44" name="Rectangle 38">
                <a:extLst>
                  <a:ext uri="{FF2B5EF4-FFF2-40B4-BE49-F238E27FC236}">
                    <a16:creationId xmlns:a16="http://schemas.microsoft.com/office/drawing/2014/main" id="{AF9C3A68-E7BC-3F42-AD81-15CF229F31BE}"/>
                  </a:ext>
                </a:extLst>
              </p:cNvPr>
              <p:cNvSpPr>
                <a:spLocks noChangeArrowheads="1"/>
              </p:cNvSpPr>
              <p:nvPr/>
            </p:nvSpPr>
            <p:spPr bwMode="auto">
              <a:xfrm>
                <a:off x="2479675" y="3810000"/>
                <a:ext cx="182563"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5" name="Freeform 39">
                <a:extLst>
                  <a:ext uri="{FF2B5EF4-FFF2-40B4-BE49-F238E27FC236}">
                    <a16:creationId xmlns:a16="http://schemas.microsoft.com/office/drawing/2014/main" id="{3F2BB73F-7D56-2546-8F95-E0B376BB7F09}"/>
                  </a:ext>
                </a:extLst>
              </p:cNvPr>
              <p:cNvSpPr>
                <a:spLocks/>
              </p:cNvSpPr>
              <p:nvPr/>
            </p:nvSpPr>
            <p:spPr bwMode="auto">
              <a:xfrm>
                <a:off x="2466975" y="3186113"/>
                <a:ext cx="207963" cy="546100"/>
              </a:xfrm>
              <a:custGeom>
                <a:avLst/>
                <a:gdLst>
                  <a:gd name="T0" fmla="*/ 0 w 262"/>
                  <a:gd name="T1" fmla="*/ 0 h 688"/>
                  <a:gd name="T2" fmla="*/ 0 w 262"/>
                  <a:gd name="T3" fmla="*/ 344 h 688"/>
                  <a:gd name="T4" fmla="*/ 33 w 262"/>
                  <a:gd name="T5" fmla="*/ 688 h 688"/>
                  <a:gd name="T6" fmla="*/ 229 w 262"/>
                  <a:gd name="T7" fmla="*/ 688 h 688"/>
                  <a:gd name="T8" fmla="*/ 262 w 262"/>
                  <a:gd name="T9" fmla="*/ 344 h 688"/>
                  <a:gd name="T10" fmla="*/ 262 w 262"/>
                  <a:gd name="T11" fmla="*/ 0 h 688"/>
                  <a:gd name="T12" fmla="*/ 0 w 262"/>
                  <a:gd name="T13" fmla="*/ 0 h 688"/>
                </a:gdLst>
                <a:ahLst/>
                <a:cxnLst>
                  <a:cxn ang="0">
                    <a:pos x="T0" y="T1"/>
                  </a:cxn>
                  <a:cxn ang="0">
                    <a:pos x="T2" y="T3"/>
                  </a:cxn>
                  <a:cxn ang="0">
                    <a:pos x="T4" y="T5"/>
                  </a:cxn>
                  <a:cxn ang="0">
                    <a:pos x="T6" y="T7"/>
                  </a:cxn>
                  <a:cxn ang="0">
                    <a:pos x="T8" y="T9"/>
                  </a:cxn>
                  <a:cxn ang="0">
                    <a:pos x="T10" y="T11"/>
                  </a:cxn>
                  <a:cxn ang="0">
                    <a:pos x="T12" y="T13"/>
                  </a:cxn>
                </a:cxnLst>
                <a:rect l="0" t="0" r="r" b="b"/>
                <a:pathLst>
                  <a:path w="262" h="688">
                    <a:moveTo>
                      <a:pt x="0" y="0"/>
                    </a:moveTo>
                    <a:lnTo>
                      <a:pt x="0" y="344"/>
                    </a:lnTo>
                    <a:lnTo>
                      <a:pt x="33" y="688"/>
                    </a:lnTo>
                    <a:lnTo>
                      <a:pt x="229" y="688"/>
                    </a:lnTo>
                    <a:lnTo>
                      <a:pt x="262" y="344"/>
                    </a:lnTo>
                    <a:lnTo>
                      <a:pt x="26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spTree>
    <p:extLst>
      <p:ext uri="{BB962C8B-B14F-4D97-AF65-F5344CB8AC3E}">
        <p14:creationId xmlns:p14="http://schemas.microsoft.com/office/powerpoint/2010/main" val="1826105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11. </a:t>
            </a:r>
            <a:r>
              <a:rPr lang="ja-JP" altLang="en-US" dirty="0"/>
              <a:t>表</a:t>
            </a:r>
            <a:r>
              <a:rPr lang="en-US" altLang="ja-JP" dirty="0"/>
              <a:t> A</a:t>
            </a:r>
            <a:endParaRPr kumimoji="1" lang="ja-JP" altLang="en-US" dirty="0"/>
          </a:p>
        </p:txBody>
      </p:sp>
      <p:sp>
        <p:nvSpPr>
          <p:cNvPr id="5" name="スライド番号プレースホルダー 4"/>
          <p:cNvSpPr>
            <a:spLocks noGrp="1"/>
          </p:cNvSpPr>
          <p:nvPr>
            <p:ph type="sldNum" sz="quarter" idx="4"/>
          </p:nvPr>
        </p:nvSpPr>
        <p:spPr/>
        <p:txBody>
          <a:bodyPr/>
          <a:lstStyle/>
          <a:p>
            <a:fld id="{FB3508C7-2FE0-4945-9CBD-863E05F850D2}" type="slidenum">
              <a:rPr lang="ja-JP" altLang="en-US" smtClean="0"/>
              <a:pPr/>
              <a:t>17</a:t>
            </a:fld>
            <a:endParaRPr lang="ja-JP" altLang="en-US" dirty="0"/>
          </a:p>
        </p:txBody>
      </p:sp>
      <p:graphicFrame>
        <p:nvGraphicFramePr>
          <p:cNvPr id="24" name="Group 55">
            <a:extLst>
              <a:ext uri="{FF2B5EF4-FFF2-40B4-BE49-F238E27FC236}">
                <a16:creationId xmlns:a16="http://schemas.microsoft.com/office/drawing/2014/main" id="{735D23BD-6054-754E-9104-601928F2F8FD}"/>
              </a:ext>
            </a:extLst>
          </p:cNvPr>
          <p:cNvGraphicFramePr>
            <a:graphicFrameLocks noGrp="1"/>
          </p:cNvGraphicFramePr>
          <p:nvPr>
            <p:extLst>
              <p:ext uri="{D42A27DB-BD31-4B8C-83A1-F6EECF244321}">
                <p14:modId xmlns:p14="http://schemas.microsoft.com/office/powerpoint/2010/main" val="1412266540"/>
              </p:ext>
            </p:extLst>
          </p:nvPr>
        </p:nvGraphicFramePr>
        <p:xfrm>
          <a:off x="1784649" y="2240868"/>
          <a:ext cx="6336703" cy="2361720"/>
        </p:xfrm>
        <a:graphic>
          <a:graphicData uri="http://schemas.openxmlformats.org/drawingml/2006/table">
            <a:tbl>
              <a:tblPr/>
              <a:tblGrid>
                <a:gridCol w="540060">
                  <a:extLst>
                    <a:ext uri="{9D8B030D-6E8A-4147-A177-3AD203B41FA5}">
                      <a16:colId xmlns:a16="http://schemas.microsoft.com/office/drawing/2014/main" val="20000"/>
                    </a:ext>
                  </a:extLst>
                </a:gridCol>
                <a:gridCol w="2916323">
                  <a:extLst>
                    <a:ext uri="{9D8B030D-6E8A-4147-A177-3AD203B41FA5}">
                      <a16:colId xmlns:a16="http://schemas.microsoft.com/office/drawing/2014/main" val="20001"/>
                    </a:ext>
                  </a:extLst>
                </a:gridCol>
                <a:gridCol w="864097">
                  <a:extLst>
                    <a:ext uri="{9D8B030D-6E8A-4147-A177-3AD203B41FA5}">
                      <a16:colId xmlns:a16="http://schemas.microsoft.com/office/drawing/2014/main" val="3822833711"/>
                    </a:ext>
                  </a:extLst>
                </a:gridCol>
                <a:gridCol w="2016223">
                  <a:extLst>
                    <a:ext uri="{9D8B030D-6E8A-4147-A177-3AD203B41FA5}">
                      <a16:colId xmlns:a16="http://schemas.microsoft.com/office/drawing/2014/main" val="20004"/>
                    </a:ext>
                  </a:extLst>
                </a:gridCol>
              </a:tblGrid>
              <a:tr h="0">
                <a:tc>
                  <a:txBody>
                    <a:bodyPr/>
                    <a:lstStyle/>
                    <a:p>
                      <a:pPr marL="0" marR="0" lvl="0" indent="0" algn="ctr" defTabSz="914400" rtl="0" eaLnBrk="1" fontAlgn="base" latinLnBrk="0" hangingPunct="1">
                        <a:lnSpc>
                          <a:spcPct val="120000"/>
                        </a:lnSpc>
                        <a:spcBef>
                          <a:spcPts val="0"/>
                        </a:spcBef>
                        <a:spcAft>
                          <a:spcPts val="300"/>
                        </a:spcAft>
                        <a:buClrTx/>
                        <a:buSzTx/>
                        <a:buFontTx/>
                        <a:buNone/>
                        <a:tabLst/>
                      </a:pPr>
                      <a:r>
                        <a:rPr kumimoji="1" lang="en-US" altLang="ja-JP" sz="1600" b="0" i="0" u="none" strike="noStrike" cap="none" normalizeH="0" baseline="0" dirty="0">
                          <a:ln>
                            <a:noFill/>
                          </a:ln>
                          <a:solidFill>
                            <a:schemeClr val="tx1"/>
                          </a:solidFill>
                          <a:effectLst/>
                          <a:latin typeface="+mn-ea"/>
                          <a:ea typeface="+mn-ea"/>
                          <a:cs typeface="メイリオ" pitchFamily="50" charset="-128"/>
                        </a:rPr>
                        <a:t>#</a:t>
                      </a:r>
                      <a:endParaRPr kumimoji="1" lang="ja-JP" altLang="en-US" sz="1600" b="0" i="0" u="none" strike="noStrike" cap="none" normalizeH="0" baseline="0" dirty="0">
                        <a:ln>
                          <a:noFill/>
                        </a:ln>
                        <a:solidFill>
                          <a:schemeClr val="tx1"/>
                        </a:solidFill>
                        <a:effectLst/>
                        <a:latin typeface="+mn-ea"/>
                        <a:ea typeface="+mn-ea"/>
                        <a:cs typeface="メイリオ" pitchFamily="50" charset="-128"/>
                      </a:endParaRPr>
                    </a:p>
                  </a:txBody>
                  <a:tcPr marL="108000" marR="108000" marT="108000" marB="90000" anchor="ctr" horzOverflow="overflow">
                    <a:lnL cap="flat">
                      <a:noFill/>
                    </a:lnL>
                    <a:lnR w="6350" cap="flat" cmpd="sng" algn="ctr">
                      <a:solidFill>
                        <a:srgbClr val="4D4D4D"/>
                      </a:solidFill>
                      <a:prstDash val="solid"/>
                      <a:round/>
                      <a:headEnd type="none" w="med" len="med"/>
                      <a:tailEnd type="none" w="med" len="med"/>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20000"/>
                        </a:lnSpc>
                        <a:spcBef>
                          <a:spcPts val="0"/>
                        </a:spcBef>
                        <a:spcAft>
                          <a:spcPts val="300"/>
                        </a:spcAft>
                        <a:buClrTx/>
                        <a:buSzTx/>
                        <a:buFontTx/>
                        <a:buNone/>
                        <a:tabLst/>
                      </a:pPr>
                      <a:r>
                        <a:rPr kumimoji="1" lang="ja-JP" altLang="en-US" sz="1600" b="0" i="0" u="none" strike="noStrike" cap="none" normalizeH="0" baseline="0" dirty="0">
                          <a:ln>
                            <a:noFill/>
                          </a:ln>
                          <a:solidFill>
                            <a:schemeClr val="tx1"/>
                          </a:solidFill>
                          <a:effectLst/>
                          <a:latin typeface="+mn-ea"/>
                          <a:ea typeface="+mn-ea"/>
                          <a:cs typeface="メイリオ" pitchFamily="50" charset="-128"/>
                        </a:rPr>
                        <a:t>名称</a:t>
                      </a:r>
                    </a:p>
                  </a:txBody>
                  <a:tcPr marL="108000" marR="108000" marT="108000" marB="90000" anchor="ctr" horzOverflow="overflow">
                    <a:lnL w="6350" cap="flat" cmpd="sng" algn="ctr">
                      <a:solidFill>
                        <a:srgbClr val="4D4D4D"/>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20000"/>
                        </a:lnSpc>
                        <a:spcBef>
                          <a:spcPts val="0"/>
                        </a:spcBef>
                        <a:spcAft>
                          <a:spcPts val="300"/>
                        </a:spcAft>
                        <a:buClrTx/>
                        <a:buSzTx/>
                        <a:buFontTx/>
                        <a:buNone/>
                        <a:tabLst/>
                      </a:pPr>
                      <a:r>
                        <a:rPr kumimoji="1" lang="ja-JP" altLang="en-US" sz="1600" b="0" i="0" u="none" strike="noStrike" cap="none" normalizeH="0" baseline="0">
                          <a:ln>
                            <a:noFill/>
                          </a:ln>
                          <a:solidFill>
                            <a:schemeClr val="tx1"/>
                          </a:solidFill>
                          <a:effectLst/>
                          <a:latin typeface="+mn-ea"/>
                          <a:ea typeface="+mn-ea"/>
                          <a:cs typeface="メイリオ" pitchFamily="50" charset="-128"/>
                        </a:rPr>
                        <a:t>数値</a:t>
                      </a:r>
                      <a:endParaRPr kumimoji="1" lang="ja-JP" altLang="en-US" sz="1600" b="0" i="0" u="none" strike="noStrike" cap="none" normalizeH="0" baseline="0" dirty="0">
                        <a:ln>
                          <a:noFill/>
                        </a:ln>
                        <a:solidFill>
                          <a:schemeClr val="tx1"/>
                        </a:solidFill>
                        <a:effectLst/>
                        <a:latin typeface="+mn-ea"/>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rgbClr val="4D4D4D"/>
                      </a:solidFill>
                      <a:prstDash val="solid"/>
                      <a:round/>
                      <a:headEnd type="none" w="med" len="med"/>
                      <a:tailEnd type="none" w="med" len="med"/>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20000"/>
                        </a:lnSpc>
                        <a:spcBef>
                          <a:spcPts val="0"/>
                        </a:spcBef>
                        <a:spcAft>
                          <a:spcPts val="300"/>
                        </a:spcAft>
                        <a:buClrTx/>
                        <a:buSzTx/>
                        <a:buFontTx/>
                        <a:buNone/>
                        <a:tabLst/>
                      </a:pPr>
                      <a:r>
                        <a:rPr kumimoji="1" lang="ja-JP" altLang="en-US" sz="1600" b="0" i="0" u="none" strike="noStrike" cap="none" normalizeH="0" baseline="0" dirty="0">
                          <a:ln>
                            <a:noFill/>
                          </a:ln>
                          <a:solidFill>
                            <a:schemeClr val="tx1"/>
                          </a:solidFill>
                          <a:effectLst/>
                          <a:latin typeface="+mn-ea"/>
                          <a:ea typeface="+mn-ea"/>
                          <a:cs typeface="メイリオ" pitchFamily="50" charset="-128"/>
                        </a:rPr>
                        <a:t>備考</a:t>
                      </a:r>
                    </a:p>
                  </a:txBody>
                  <a:tcPr marL="108000" marR="108000" marT="108000" marB="90000" anchor="ctr" horzOverflow="overflow">
                    <a:lnL w="6350" cap="flat" cmpd="sng" algn="ctr">
                      <a:solidFill>
                        <a:srgbClr val="4D4D4D"/>
                      </a:solidFill>
                      <a:prstDash val="solid"/>
                      <a:round/>
                      <a:headEnd type="none" w="med" len="med"/>
                      <a:tailEnd type="none" w="med" len="med"/>
                    </a:lnL>
                    <a:lnR cap="flat">
                      <a:noFill/>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280988">
                <a:tc>
                  <a:txBody>
                    <a:bodyPr/>
                    <a:lstStyle/>
                    <a:p>
                      <a:pPr marL="0" marR="0" lvl="0" indent="0" algn="ctr" defTabSz="914400" rtl="0" eaLnBrk="1" fontAlgn="base" latinLnBrk="0" hangingPunct="1">
                        <a:lnSpc>
                          <a:spcPct val="120000"/>
                        </a:lnSpc>
                        <a:spcBef>
                          <a:spcPts val="0"/>
                        </a:spcBef>
                        <a:spcAft>
                          <a:spcPts val="300"/>
                        </a:spcAft>
                        <a:buClrTx/>
                        <a:buSzTx/>
                        <a:buFontTx/>
                        <a:buNone/>
                        <a:tabLst/>
                      </a:pPr>
                      <a:r>
                        <a:rPr kumimoji="1" lang="en-US" altLang="ja-JP" sz="1600" b="0" i="0" u="none" strike="noStrike" cap="none" normalizeH="0" baseline="0" dirty="0">
                          <a:ln>
                            <a:noFill/>
                          </a:ln>
                          <a:solidFill>
                            <a:schemeClr val="tx1"/>
                          </a:solidFill>
                          <a:effectLst/>
                          <a:latin typeface="+mn-ea"/>
                          <a:ea typeface="+mn-ea"/>
                          <a:cs typeface="メイリオ" pitchFamily="50" charset="-128"/>
                        </a:rPr>
                        <a:t>1</a:t>
                      </a:r>
                    </a:p>
                  </a:txBody>
                  <a:tcPr marL="108000" marR="108000" marT="108000" marB="90000" anchor="ctr" horzOverflow="overflow">
                    <a:lnL cap="flat">
                      <a:noFill/>
                    </a:lnL>
                    <a:lnR w="6350" cap="flat" cmpd="sng" algn="ctr">
                      <a:solidFill>
                        <a:srgbClr val="4D4D4D"/>
                      </a:solidFill>
                      <a:prstDash val="solid"/>
                      <a:round/>
                      <a:headEnd type="none" w="med" len="med"/>
                      <a:tailEnd type="none" w="med" len="med"/>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ts val="0"/>
                        </a:spcBef>
                        <a:spcAft>
                          <a:spcPts val="300"/>
                        </a:spcAft>
                        <a:buClrTx/>
                        <a:buSzTx/>
                        <a:buFontTx/>
                        <a:buNone/>
                        <a:tabLst/>
                      </a:pPr>
                      <a:r>
                        <a:rPr kumimoji="1" lang="ja-JP" altLang="en-US" sz="1600" b="0" i="0" u="none" strike="noStrike" cap="none" normalizeH="0" baseline="0" dirty="0">
                          <a:ln>
                            <a:noFill/>
                          </a:ln>
                          <a:solidFill>
                            <a:schemeClr val="tx1"/>
                          </a:solidFill>
                          <a:effectLst/>
                          <a:latin typeface="+mn-ea"/>
                          <a:ea typeface="+mn-ea"/>
                          <a:cs typeface="メイリオ" pitchFamily="50" charset="-128"/>
                        </a:rPr>
                        <a:t>名称</a:t>
                      </a:r>
                      <a:r>
                        <a:rPr kumimoji="1" lang="en-US" altLang="ja-JP" sz="1600" b="0" i="0" u="none" strike="noStrike" cap="none" normalizeH="0" baseline="0" dirty="0">
                          <a:ln>
                            <a:noFill/>
                          </a:ln>
                          <a:solidFill>
                            <a:schemeClr val="tx1"/>
                          </a:solidFill>
                          <a:effectLst/>
                          <a:latin typeface="+mn-ea"/>
                          <a:ea typeface="+mn-ea"/>
                          <a:cs typeface="メイリオ" pitchFamily="50" charset="-128"/>
                        </a:rPr>
                        <a:t>1</a:t>
                      </a:r>
                    </a:p>
                  </a:txBody>
                  <a:tcPr marL="108000" marR="108000" marT="108000" marB="90000" anchor="ctr" horzOverflow="overflow">
                    <a:lnL w="6350" cap="flat" cmpd="sng" algn="ctr">
                      <a:solidFill>
                        <a:srgbClr val="4D4D4D"/>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20000"/>
                        </a:lnSpc>
                        <a:spcBef>
                          <a:spcPts val="0"/>
                        </a:spcBef>
                        <a:spcAft>
                          <a:spcPts val="300"/>
                        </a:spcAft>
                        <a:buClrTx/>
                        <a:buSzTx/>
                        <a:buFontTx/>
                        <a:buNone/>
                        <a:tabLst/>
                      </a:pPr>
                      <a:r>
                        <a:rPr kumimoji="1" lang="en-US" altLang="ja-JP" sz="1600" b="0" i="0" u="none" strike="noStrike" cap="none" normalizeH="0" baseline="0" dirty="0">
                          <a:ln>
                            <a:noFill/>
                          </a:ln>
                          <a:solidFill>
                            <a:schemeClr val="tx1"/>
                          </a:solidFill>
                          <a:effectLst/>
                          <a:latin typeface="+mn-ea"/>
                          <a:ea typeface="+mn-ea"/>
                          <a:cs typeface="メイリオ" pitchFamily="50" charset="-128"/>
                        </a:rPr>
                        <a:t>1</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rgbClr val="4D4D4D"/>
                      </a:solidFill>
                      <a:prstDash val="solid"/>
                      <a:round/>
                      <a:headEnd type="none" w="med" len="med"/>
                      <a:tailEnd type="none" w="med" len="med"/>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ts val="0"/>
                        </a:spcBef>
                        <a:spcAft>
                          <a:spcPts val="300"/>
                        </a:spcAft>
                        <a:buClrTx/>
                        <a:buSzTx/>
                        <a:buFontTx/>
                        <a:buNone/>
                        <a:tabLst/>
                      </a:pPr>
                      <a:r>
                        <a:rPr kumimoji="1" lang="ja-JP" altLang="en-US" sz="1200" b="0" i="0" u="none" strike="noStrike" cap="none" normalizeH="0" baseline="0" dirty="0">
                          <a:ln>
                            <a:noFill/>
                          </a:ln>
                          <a:solidFill>
                            <a:schemeClr val="tx1"/>
                          </a:solidFill>
                          <a:effectLst/>
                          <a:latin typeface="+mn-ea"/>
                          <a:ea typeface="+mn-ea"/>
                          <a:cs typeface="メイリオ" pitchFamily="50" charset="-128"/>
                        </a:rPr>
                        <a:t>備考備考備考備考備考備考備考備考。</a:t>
                      </a:r>
                      <a:endParaRPr kumimoji="1" lang="en-US" altLang="ja-JP" sz="1200" b="0" i="0" u="none" strike="noStrike" cap="none" normalizeH="0" baseline="0" dirty="0">
                        <a:ln>
                          <a:noFill/>
                        </a:ln>
                        <a:solidFill>
                          <a:schemeClr val="tx1"/>
                        </a:solidFill>
                        <a:effectLst/>
                        <a:latin typeface="+mn-ea"/>
                        <a:ea typeface="+mn-ea"/>
                        <a:cs typeface="メイリオ" pitchFamily="50" charset="-128"/>
                      </a:endParaRPr>
                    </a:p>
                  </a:txBody>
                  <a:tcPr marL="108000" marR="108000" marT="108000" marB="90000" horzOverflow="overflow">
                    <a:lnL w="6350" cap="flat" cmpd="sng" algn="ctr">
                      <a:solidFill>
                        <a:srgbClr val="4D4D4D"/>
                      </a:solidFill>
                      <a:prstDash val="solid"/>
                      <a:round/>
                      <a:headEnd type="none" w="med" len="med"/>
                      <a:tailEnd type="none" w="med" len="med"/>
                    </a:lnL>
                    <a:lnR cap="flat">
                      <a:noFill/>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5750">
                <a:tc>
                  <a:txBody>
                    <a:bodyPr/>
                    <a:lstStyle/>
                    <a:p>
                      <a:pPr marL="0" marR="0" lvl="0" indent="0" algn="ctr" defTabSz="914400" rtl="0" eaLnBrk="1" fontAlgn="base" latinLnBrk="0" hangingPunct="1">
                        <a:lnSpc>
                          <a:spcPct val="120000"/>
                        </a:lnSpc>
                        <a:spcBef>
                          <a:spcPts val="0"/>
                        </a:spcBef>
                        <a:spcAft>
                          <a:spcPts val="300"/>
                        </a:spcAft>
                        <a:buClrTx/>
                        <a:buSzTx/>
                        <a:buFontTx/>
                        <a:buNone/>
                        <a:tabLst/>
                      </a:pPr>
                      <a:r>
                        <a:rPr kumimoji="1" lang="en-US" altLang="ja-JP" sz="1600" b="0" i="0" u="none" strike="noStrike" cap="none" normalizeH="0" baseline="0" dirty="0">
                          <a:ln>
                            <a:noFill/>
                          </a:ln>
                          <a:solidFill>
                            <a:schemeClr val="tx1"/>
                          </a:solidFill>
                          <a:effectLst/>
                          <a:latin typeface="+mn-ea"/>
                          <a:ea typeface="+mn-ea"/>
                          <a:cs typeface="メイリオ" pitchFamily="50" charset="-128"/>
                        </a:rPr>
                        <a:t>2</a:t>
                      </a:r>
                    </a:p>
                  </a:txBody>
                  <a:tcPr marL="108000" marR="108000" marT="108000" marB="90000" anchor="ctr" horzOverflow="overflow">
                    <a:lnL cap="flat">
                      <a:noFill/>
                    </a:lnL>
                    <a:lnR w="6350" cap="flat" cmpd="sng" algn="ctr">
                      <a:solidFill>
                        <a:srgbClr val="4D4D4D"/>
                      </a:solidFill>
                      <a:prstDash val="solid"/>
                      <a:round/>
                      <a:headEnd type="none" w="med" len="med"/>
                      <a:tailEnd type="none" w="med" len="med"/>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ts val="0"/>
                        </a:spcBef>
                        <a:spcAft>
                          <a:spcPts val="300"/>
                        </a:spcAft>
                        <a:buClrTx/>
                        <a:buSzTx/>
                        <a:buFontTx/>
                        <a:buNone/>
                        <a:tabLst/>
                      </a:pPr>
                      <a:r>
                        <a:rPr kumimoji="1" lang="ja-JP" altLang="en-US" sz="1600" b="0" i="0" u="none" strike="noStrike" cap="none" normalizeH="0" baseline="0" dirty="0">
                          <a:ln>
                            <a:noFill/>
                          </a:ln>
                          <a:solidFill>
                            <a:schemeClr val="tx1"/>
                          </a:solidFill>
                          <a:effectLst/>
                          <a:latin typeface="+mn-ea"/>
                          <a:ea typeface="+mn-ea"/>
                          <a:cs typeface="メイリオ" pitchFamily="50" charset="-128"/>
                        </a:rPr>
                        <a:t>名称</a:t>
                      </a:r>
                      <a:r>
                        <a:rPr kumimoji="1" lang="en-US" altLang="ja-JP" sz="1600" b="0" i="0" u="none" strike="noStrike" cap="none" normalizeH="0" baseline="0" dirty="0">
                          <a:ln>
                            <a:noFill/>
                          </a:ln>
                          <a:solidFill>
                            <a:schemeClr val="tx1"/>
                          </a:solidFill>
                          <a:effectLst/>
                          <a:latin typeface="+mn-ea"/>
                          <a:ea typeface="+mn-ea"/>
                          <a:cs typeface="メイリオ" pitchFamily="50" charset="-128"/>
                        </a:rPr>
                        <a:t>2</a:t>
                      </a:r>
                    </a:p>
                  </a:txBody>
                  <a:tcPr marL="108000" marR="108000" marT="108000" marB="90000" anchor="ctr" horzOverflow="overflow">
                    <a:lnL w="6350" cap="flat" cmpd="sng" algn="ctr">
                      <a:solidFill>
                        <a:srgbClr val="4D4D4D"/>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20000"/>
                        </a:lnSpc>
                        <a:spcBef>
                          <a:spcPts val="0"/>
                        </a:spcBef>
                        <a:spcAft>
                          <a:spcPts val="300"/>
                        </a:spcAft>
                        <a:buClrTx/>
                        <a:buSzTx/>
                        <a:buFontTx/>
                        <a:buNone/>
                        <a:tabLst/>
                      </a:pPr>
                      <a:r>
                        <a:rPr kumimoji="1" lang="en-US" altLang="ja-JP" sz="1600" b="0" i="0" u="none" strike="noStrike" cap="none" normalizeH="0" baseline="0" dirty="0">
                          <a:ln>
                            <a:noFill/>
                          </a:ln>
                          <a:solidFill>
                            <a:schemeClr val="tx1"/>
                          </a:solidFill>
                          <a:effectLst/>
                          <a:latin typeface="+mn-ea"/>
                          <a:ea typeface="+mn-ea"/>
                          <a:cs typeface="メイリオ" pitchFamily="50" charset="-128"/>
                        </a:rPr>
                        <a:t>2</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rgbClr val="4D4D4D"/>
                      </a:solidFill>
                      <a:prstDash val="solid"/>
                      <a:round/>
                      <a:headEnd type="none" w="med" len="med"/>
                      <a:tailEnd type="none" w="med" len="med"/>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ts val="0"/>
                        </a:spcBef>
                        <a:spcAft>
                          <a:spcPts val="300"/>
                        </a:spcAft>
                        <a:buClrTx/>
                        <a:buSzTx/>
                        <a:buFontTx/>
                        <a:buNone/>
                        <a:tabLst/>
                      </a:pPr>
                      <a:r>
                        <a:rPr kumimoji="1" lang="ja-JP" altLang="en-US" sz="1200" b="0" i="0" u="none" strike="noStrike" cap="none" normalizeH="0" baseline="0" dirty="0">
                          <a:ln>
                            <a:noFill/>
                          </a:ln>
                          <a:solidFill>
                            <a:schemeClr val="tx1"/>
                          </a:solidFill>
                          <a:effectLst/>
                          <a:latin typeface="+mn-ea"/>
                          <a:ea typeface="+mn-ea"/>
                          <a:cs typeface="メイリオ" pitchFamily="50" charset="-128"/>
                        </a:rPr>
                        <a:t>備考備考備考備考備考備考備考備考。</a:t>
                      </a:r>
                      <a:endParaRPr kumimoji="1" lang="en-US" altLang="ja-JP" sz="1200" b="0" i="0" u="none" strike="noStrike" cap="none" normalizeH="0" baseline="0" dirty="0">
                        <a:ln>
                          <a:noFill/>
                        </a:ln>
                        <a:solidFill>
                          <a:schemeClr val="tx1"/>
                        </a:solidFill>
                        <a:effectLst/>
                        <a:latin typeface="+mn-ea"/>
                        <a:ea typeface="+mn-ea"/>
                        <a:cs typeface="メイリオ" pitchFamily="50" charset="-128"/>
                      </a:endParaRPr>
                    </a:p>
                  </a:txBody>
                  <a:tcPr marL="108000" marR="108000" marT="108000" marB="90000" horzOverflow="overflow">
                    <a:lnL w="6350" cap="flat" cmpd="sng" algn="ctr">
                      <a:solidFill>
                        <a:srgbClr val="4D4D4D"/>
                      </a:solidFill>
                      <a:prstDash val="solid"/>
                      <a:round/>
                      <a:headEnd type="none" w="med" len="med"/>
                      <a:tailEnd type="none" w="med" len="med"/>
                    </a:lnL>
                    <a:lnR cap="flat">
                      <a:noFill/>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5750">
                <a:tc>
                  <a:txBody>
                    <a:bodyPr/>
                    <a:lstStyle/>
                    <a:p>
                      <a:pPr marL="0" marR="0" lvl="0" indent="0" algn="ctr" defTabSz="914400" rtl="0" eaLnBrk="1" fontAlgn="base" latinLnBrk="0" hangingPunct="1">
                        <a:lnSpc>
                          <a:spcPct val="120000"/>
                        </a:lnSpc>
                        <a:spcBef>
                          <a:spcPts val="0"/>
                        </a:spcBef>
                        <a:spcAft>
                          <a:spcPts val="300"/>
                        </a:spcAft>
                        <a:buClrTx/>
                        <a:buSzTx/>
                        <a:buFontTx/>
                        <a:buNone/>
                        <a:tabLst/>
                      </a:pPr>
                      <a:r>
                        <a:rPr kumimoji="1" lang="en-US" altLang="ja-JP" sz="1600" b="0" i="0" u="none" strike="noStrike" cap="none" normalizeH="0" baseline="0" dirty="0">
                          <a:ln>
                            <a:noFill/>
                          </a:ln>
                          <a:solidFill>
                            <a:schemeClr val="tx1"/>
                          </a:solidFill>
                          <a:effectLst/>
                          <a:latin typeface="+mn-ea"/>
                          <a:ea typeface="+mn-ea"/>
                          <a:cs typeface="メイリオ" pitchFamily="50" charset="-128"/>
                        </a:rPr>
                        <a:t>3</a:t>
                      </a:r>
                    </a:p>
                  </a:txBody>
                  <a:tcPr marL="108000" marR="108000" marT="108000" marB="90000" anchor="ctr" horzOverflow="overflow">
                    <a:lnL cap="flat">
                      <a:noFill/>
                    </a:lnL>
                    <a:lnR w="6350" cap="flat" cmpd="sng" algn="ctr">
                      <a:solidFill>
                        <a:srgbClr val="4D4D4D"/>
                      </a:solidFill>
                      <a:prstDash val="solid"/>
                      <a:round/>
                      <a:headEnd type="none" w="med" len="med"/>
                      <a:tailEnd type="none" w="med" len="med"/>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ts val="0"/>
                        </a:spcBef>
                        <a:spcAft>
                          <a:spcPts val="300"/>
                        </a:spcAft>
                        <a:buClrTx/>
                        <a:buSzTx/>
                        <a:buFontTx/>
                        <a:buNone/>
                        <a:tabLst/>
                      </a:pPr>
                      <a:r>
                        <a:rPr kumimoji="1" lang="ja-JP" altLang="en-US" sz="1600" b="0" i="0" u="none" strike="noStrike" cap="none" normalizeH="0" baseline="0">
                          <a:ln>
                            <a:noFill/>
                          </a:ln>
                          <a:solidFill>
                            <a:schemeClr val="tx1"/>
                          </a:solidFill>
                          <a:effectLst/>
                          <a:latin typeface="+mn-ea"/>
                          <a:ea typeface="+mn-ea"/>
                          <a:cs typeface="メイリオ" pitchFamily="50" charset="-128"/>
                        </a:rPr>
                        <a:t>名称</a:t>
                      </a:r>
                      <a:r>
                        <a:rPr kumimoji="1" lang="en-US" altLang="ja-JP" sz="1600" b="0" i="0" u="none" strike="noStrike" cap="none" normalizeH="0" baseline="0" dirty="0">
                          <a:ln>
                            <a:noFill/>
                          </a:ln>
                          <a:solidFill>
                            <a:schemeClr val="tx1"/>
                          </a:solidFill>
                          <a:effectLst/>
                          <a:latin typeface="+mn-ea"/>
                          <a:ea typeface="+mn-ea"/>
                          <a:cs typeface="メイリオ" pitchFamily="50" charset="-128"/>
                        </a:rPr>
                        <a:t>3</a:t>
                      </a:r>
                    </a:p>
                  </a:txBody>
                  <a:tcPr marL="108000" marR="108000" marT="108000" marB="90000" anchor="ctr" horzOverflow="overflow">
                    <a:lnL w="6350" cap="flat" cmpd="sng" algn="ctr">
                      <a:solidFill>
                        <a:srgbClr val="4D4D4D"/>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20000"/>
                        </a:lnSpc>
                        <a:spcBef>
                          <a:spcPts val="0"/>
                        </a:spcBef>
                        <a:spcAft>
                          <a:spcPts val="300"/>
                        </a:spcAft>
                        <a:buClrTx/>
                        <a:buSzTx/>
                        <a:buFontTx/>
                        <a:buNone/>
                        <a:tabLst/>
                      </a:pPr>
                      <a:r>
                        <a:rPr kumimoji="1" lang="en-US" altLang="ja-JP" sz="1600" b="0" i="0" u="none" strike="noStrike" cap="none" normalizeH="0" baseline="0" dirty="0">
                          <a:ln>
                            <a:noFill/>
                          </a:ln>
                          <a:solidFill>
                            <a:schemeClr val="tx1"/>
                          </a:solidFill>
                          <a:effectLst/>
                          <a:latin typeface="+mn-ea"/>
                          <a:ea typeface="+mn-ea"/>
                          <a:cs typeface="メイリオ" pitchFamily="50" charset="-128"/>
                        </a:rPr>
                        <a:t>3</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rgbClr val="4D4D4D"/>
                      </a:solidFill>
                      <a:prstDash val="solid"/>
                      <a:round/>
                      <a:headEnd type="none" w="med" len="med"/>
                      <a:tailEnd type="none" w="med" len="med"/>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ts val="0"/>
                        </a:spcBef>
                        <a:spcAft>
                          <a:spcPts val="300"/>
                        </a:spcAft>
                        <a:buClrTx/>
                        <a:buSzTx/>
                        <a:buFontTx/>
                        <a:buNone/>
                        <a:tabLst/>
                      </a:pPr>
                      <a:r>
                        <a:rPr kumimoji="1" lang="ja-JP" altLang="en-US" sz="1200" b="0" i="0" u="none" strike="noStrike" cap="none" normalizeH="0" baseline="0" dirty="0">
                          <a:ln>
                            <a:noFill/>
                          </a:ln>
                          <a:solidFill>
                            <a:schemeClr val="tx1"/>
                          </a:solidFill>
                          <a:effectLst/>
                          <a:latin typeface="+mn-ea"/>
                          <a:ea typeface="+mn-ea"/>
                          <a:cs typeface="メイリオ" pitchFamily="50" charset="-128"/>
                        </a:rPr>
                        <a:t>備考備考備考備考備考備考備考備考。</a:t>
                      </a:r>
                      <a:endParaRPr kumimoji="1" lang="en-US" altLang="ja-JP" sz="1200" b="0" i="0" u="none" strike="noStrike" cap="none" normalizeH="0" baseline="0" dirty="0">
                        <a:ln>
                          <a:noFill/>
                        </a:ln>
                        <a:solidFill>
                          <a:schemeClr val="tx1"/>
                        </a:solidFill>
                        <a:effectLst/>
                        <a:latin typeface="+mn-ea"/>
                        <a:ea typeface="+mn-ea"/>
                        <a:cs typeface="メイリオ" pitchFamily="50" charset="-128"/>
                      </a:endParaRPr>
                    </a:p>
                  </a:txBody>
                  <a:tcPr marL="108000" marR="108000" marT="108000" marB="90000" horzOverflow="overflow">
                    <a:lnL w="6350" cap="flat" cmpd="sng" algn="ctr">
                      <a:solidFill>
                        <a:srgbClr val="4D4D4D"/>
                      </a:solidFill>
                      <a:prstDash val="solid"/>
                      <a:round/>
                      <a:headEnd type="none" w="med" len="med"/>
                      <a:tailEnd type="none" w="med" len="med"/>
                    </a:lnL>
                    <a:lnR cap="flat">
                      <a:noFill/>
                    </a:lnR>
                    <a:lnT w="6350" cap="flat" cmpd="sng" algn="ctr">
                      <a:solidFill>
                        <a:srgbClr val="4D4D4D"/>
                      </a:solidFill>
                      <a:prstDash val="solid"/>
                      <a:round/>
                      <a:headEnd type="none" w="med" len="med"/>
                      <a:tailEnd type="none" w="med" len="med"/>
                    </a:lnT>
                    <a:lnB w="6350" cap="flat" cmpd="sng" algn="ctr">
                      <a:solidFill>
                        <a:srgbClr val="4D4D4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39621240"/>
                  </a:ext>
                </a:extLst>
              </a:tr>
            </a:tbl>
          </a:graphicData>
        </a:graphic>
      </p:graphicFrame>
    </p:spTree>
    <p:extLst>
      <p:ext uri="{BB962C8B-B14F-4D97-AF65-F5344CB8AC3E}">
        <p14:creationId xmlns:p14="http://schemas.microsoft.com/office/powerpoint/2010/main" val="72340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noFill/>
        </p:spPr>
        <p:txBody>
          <a:bodyPr/>
          <a:lstStyle/>
          <a:p>
            <a:r>
              <a:rPr lang="en-US" altLang="ja-JP" dirty="0"/>
              <a:t>11. </a:t>
            </a:r>
            <a:r>
              <a:rPr lang="ja-JP" altLang="en-US" dirty="0"/>
              <a:t>表</a:t>
            </a:r>
            <a:r>
              <a:rPr lang="en-US" altLang="ja-JP" dirty="0"/>
              <a:t> B</a:t>
            </a:r>
            <a:endParaRPr kumimoji="1" lang="ja-JP" altLang="en-US" dirty="0"/>
          </a:p>
        </p:txBody>
      </p:sp>
      <p:sp>
        <p:nvSpPr>
          <p:cNvPr id="5" name="スライド番号プレースホルダー 4"/>
          <p:cNvSpPr>
            <a:spLocks noGrp="1"/>
          </p:cNvSpPr>
          <p:nvPr>
            <p:ph type="sldNum" sz="quarter" idx="4"/>
          </p:nvPr>
        </p:nvSpPr>
        <p:spPr/>
        <p:txBody>
          <a:bodyPr/>
          <a:lstStyle/>
          <a:p>
            <a:fld id="{FB3508C7-2FE0-4945-9CBD-863E05F850D2}" type="slidenum">
              <a:rPr lang="ja-JP" altLang="en-US" smtClean="0"/>
              <a:pPr/>
              <a:t>18</a:t>
            </a:fld>
            <a:endParaRPr lang="ja-JP" altLang="en-US" dirty="0"/>
          </a:p>
        </p:txBody>
      </p:sp>
      <p:graphicFrame>
        <p:nvGraphicFramePr>
          <p:cNvPr id="8" name="Group 55">
            <a:extLst>
              <a:ext uri="{FF2B5EF4-FFF2-40B4-BE49-F238E27FC236}">
                <a16:creationId xmlns:a16="http://schemas.microsoft.com/office/drawing/2014/main" id="{A548128B-A9BC-C845-8341-7BB393B1582E}"/>
              </a:ext>
            </a:extLst>
          </p:cNvPr>
          <p:cNvGraphicFramePr>
            <a:graphicFrameLocks noGrp="1"/>
          </p:cNvGraphicFramePr>
          <p:nvPr>
            <p:extLst>
              <p:ext uri="{D42A27DB-BD31-4B8C-83A1-F6EECF244321}">
                <p14:modId xmlns:p14="http://schemas.microsoft.com/office/powerpoint/2010/main" val="1889054756"/>
              </p:ext>
            </p:extLst>
          </p:nvPr>
        </p:nvGraphicFramePr>
        <p:xfrm>
          <a:off x="813973" y="1880826"/>
          <a:ext cx="8279223" cy="3192924"/>
        </p:xfrm>
        <a:graphic>
          <a:graphicData uri="http://schemas.openxmlformats.org/drawingml/2006/table">
            <a:tbl>
              <a:tblPr/>
              <a:tblGrid>
                <a:gridCol w="1258707">
                  <a:extLst>
                    <a:ext uri="{9D8B030D-6E8A-4147-A177-3AD203B41FA5}">
                      <a16:colId xmlns:a16="http://schemas.microsoft.com/office/drawing/2014/main" val="20000"/>
                    </a:ext>
                  </a:extLst>
                </a:gridCol>
                <a:gridCol w="2340172">
                  <a:extLst>
                    <a:ext uri="{9D8B030D-6E8A-4147-A177-3AD203B41FA5}">
                      <a16:colId xmlns:a16="http://schemas.microsoft.com/office/drawing/2014/main" val="3777826482"/>
                    </a:ext>
                  </a:extLst>
                </a:gridCol>
                <a:gridCol w="2340172">
                  <a:extLst>
                    <a:ext uri="{9D8B030D-6E8A-4147-A177-3AD203B41FA5}">
                      <a16:colId xmlns:a16="http://schemas.microsoft.com/office/drawing/2014/main" val="651596235"/>
                    </a:ext>
                  </a:extLst>
                </a:gridCol>
                <a:gridCol w="2340172">
                  <a:extLst>
                    <a:ext uri="{9D8B030D-6E8A-4147-A177-3AD203B41FA5}">
                      <a16:colId xmlns:a16="http://schemas.microsoft.com/office/drawing/2014/main" val="2127351317"/>
                    </a:ext>
                  </a:extLst>
                </a:gridCol>
              </a:tblGrid>
              <a:tr h="465204">
                <a:tc>
                  <a:txBody>
                    <a:bodyPr/>
                    <a:lstStyle/>
                    <a:p>
                      <a:pPr marL="0" marR="0" lvl="0" indent="0" algn="ctr" defTabSz="914400" rtl="0" eaLnBrk="1" fontAlgn="base" latinLnBrk="0" hangingPunct="1">
                        <a:lnSpc>
                          <a:spcPct val="120000"/>
                        </a:lnSpc>
                        <a:spcBef>
                          <a:spcPts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mn-ea"/>
                        <a:ea typeface="+mn-ea"/>
                        <a:cs typeface="メイリオ" pitchFamily="50" charset="-128"/>
                      </a:endParaRPr>
                    </a:p>
                  </a:txBody>
                  <a:tcPr marL="108000" marR="108000" marT="108000" marB="90000" anchor="ctr"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20000"/>
                        </a:lnSpc>
                        <a:spcBef>
                          <a:spcPts val="0"/>
                        </a:spcBef>
                        <a:spcAft>
                          <a:spcPct val="0"/>
                        </a:spcAft>
                        <a:buClrTx/>
                        <a:buSzTx/>
                        <a:buFontTx/>
                        <a:buNone/>
                        <a:tabLst/>
                        <a:defRPr/>
                      </a:pPr>
                      <a:r>
                        <a:rPr kumimoji="1" lang="ja-JP" altLang="en-US" sz="1400" b="0" i="0" u="none" strike="noStrike" cap="none" normalizeH="0" baseline="0">
                          <a:ln>
                            <a:noFill/>
                          </a:ln>
                          <a:solidFill>
                            <a:schemeClr val="tx1"/>
                          </a:solidFill>
                          <a:effectLst/>
                          <a:latin typeface="+mn-ea"/>
                          <a:ea typeface="+mn-ea"/>
                          <a:cs typeface="メイリオ" pitchFamily="50" charset="-128"/>
                        </a:rPr>
                        <a:t>カテゴリ名</a:t>
                      </a:r>
                      <a:r>
                        <a:rPr kumimoji="1" lang="en-US" altLang="ja-JP" sz="1400" b="0" i="0" u="none" strike="noStrike" cap="none" normalizeH="0" baseline="0" dirty="0">
                          <a:ln>
                            <a:noFill/>
                          </a:ln>
                          <a:solidFill>
                            <a:schemeClr val="tx1"/>
                          </a:solidFill>
                          <a:effectLst/>
                          <a:latin typeface="+mn-ea"/>
                          <a:ea typeface="+mn-ea"/>
                          <a:cs typeface="メイリオ" pitchFamily="50" charset="-128"/>
                        </a:rPr>
                        <a:t>1</a:t>
                      </a:r>
                      <a:endParaRPr kumimoji="1" lang="ja-JP" altLang="en-US" sz="1400" b="0" i="0" u="none" strike="noStrike" cap="none" normalizeH="0" baseline="0">
                        <a:ln>
                          <a:noFill/>
                        </a:ln>
                        <a:solidFill>
                          <a:schemeClr val="tx1"/>
                        </a:solidFill>
                        <a:effectLst/>
                        <a:latin typeface="+mn-ea"/>
                        <a:ea typeface="+mn-ea"/>
                        <a:cs typeface="メイリオ" pitchFamily="50" charset="-128"/>
                      </a:endParaRPr>
                    </a:p>
                  </a:txBody>
                  <a:tcPr marL="108000" marR="108000" marT="108000" marB="9000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20000"/>
                        </a:lnSpc>
                        <a:spcBef>
                          <a:spcPts val="0"/>
                        </a:spcBef>
                        <a:spcAft>
                          <a:spcPct val="0"/>
                        </a:spcAft>
                        <a:buClrTx/>
                        <a:buSzTx/>
                        <a:buFontTx/>
                        <a:buNone/>
                        <a:tabLst/>
                      </a:pPr>
                      <a:r>
                        <a:rPr kumimoji="1" lang="ja-JP" altLang="en-US" sz="1400" b="0" i="0" u="none" strike="noStrike" cap="none" normalizeH="0" baseline="0">
                          <a:ln>
                            <a:noFill/>
                          </a:ln>
                          <a:solidFill>
                            <a:schemeClr val="tx1"/>
                          </a:solidFill>
                          <a:effectLst/>
                          <a:latin typeface="+mn-ea"/>
                          <a:ea typeface="+mn-ea"/>
                          <a:cs typeface="メイリオ" pitchFamily="50" charset="-128"/>
                        </a:rPr>
                        <a:t>カテゴリ名</a:t>
                      </a:r>
                      <a:r>
                        <a:rPr kumimoji="1" lang="en-US" altLang="ja-JP" sz="1400" b="0" i="0" u="none" strike="noStrike" cap="none" normalizeH="0" baseline="0" dirty="0">
                          <a:ln>
                            <a:noFill/>
                          </a:ln>
                          <a:solidFill>
                            <a:schemeClr val="tx1"/>
                          </a:solidFill>
                          <a:effectLst/>
                          <a:latin typeface="+mn-ea"/>
                          <a:ea typeface="+mn-ea"/>
                          <a:cs typeface="メイリオ" pitchFamily="50" charset="-128"/>
                        </a:rPr>
                        <a:t>2</a:t>
                      </a:r>
                      <a:endParaRPr kumimoji="1" lang="ja-JP" altLang="en-US" sz="1400" b="0" i="0" u="none" strike="noStrike" cap="none" normalizeH="0" baseline="0" dirty="0">
                        <a:ln>
                          <a:noFill/>
                        </a:ln>
                        <a:solidFill>
                          <a:schemeClr val="tx1"/>
                        </a:solidFill>
                        <a:effectLst/>
                        <a:latin typeface="+mn-ea"/>
                        <a:ea typeface="+mn-ea"/>
                        <a:cs typeface="メイリオ" pitchFamily="50" charset="-128"/>
                      </a:endParaRPr>
                    </a:p>
                  </a:txBody>
                  <a:tcPr marL="108000" marR="108000" marT="108000" marB="9000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20000"/>
                        </a:lnSpc>
                        <a:spcBef>
                          <a:spcPts val="0"/>
                        </a:spcBef>
                        <a:spcAft>
                          <a:spcPct val="0"/>
                        </a:spcAft>
                        <a:buClrTx/>
                        <a:buSzTx/>
                        <a:buFontTx/>
                        <a:buNone/>
                        <a:tabLst/>
                      </a:pPr>
                      <a:r>
                        <a:rPr kumimoji="1" lang="ja-JP" altLang="en-US" sz="1400" b="0" i="0" u="none" strike="noStrike" cap="none" normalizeH="0" baseline="0">
                          <a:ln>
                            <a:noFill/>
                          </a:ln>
                          <a:solidFill>
                            <a:schemeClr val="tx1"/>
                          </a:solidFill>
                          <a:effectLst/>
                          <a:latin typeface="+mn-ea"/>
                          <a:ea typeface="+mn-ea"/>
                          <a:cs typeface="メイリオ" pitchFamily="50" charset="-128"/>
                        </a:rPr>
                        <a:t>カテゴリ名</a:t>
                      </a:r>
                      <a:r>
                        <a:rPr kumimoji="1" lang="en-US" altLang="ja-JP" sz="1400" b="0" i="0" u="none" strike="noStrike" cap="none" normalizeH="0" baseline="0" dirty="0">
                          <a:ln>
                            <a:noFill/>
                          </a:ln>
                          <a:solidFill>
                            <a:schemeClr val="tx1"/>
                          </a:solidFill>
                          <a:effectLst/>
                          <a:latin typeface="+mn-ea"/>
                          <a:ea typeface="+mn-ea"/>
                          <a:cs typeface="メイリオ" pitchFamily="50" charset="-128"/>
                        </a:rPr>
                        <a:t>3</a:t>
                      </a:r>
                      <a:endParaRPr kumimoji="1" lang="ja-JP" altLang="en-US" sz="1400" b="0" i="0" u="none" strike="noStrike" cap="none" normalizeH="0" baseline="0" dirty="0">
                        <a:ln>
                          <a:noFill/>
                        </a:ln>
                        <a:solidFill>
                          <a:schemeClr val="tx1"/>
                        </a:solidFill>
                        <a:effectLst/>
                        <a:latin typeface="+mn-ea"/>
                        <a:ea typeface="+mn-ea"/>
                        <a:cs typeface="メイリオ" pitchFamily="50" charset="-128"/>
                      </a:endParaRPr>
                    </a:p>
                  </a:txBody>
                  <a:tcPr marL="108000" marR="108000" marT="108000" marB="90000"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1315391">
                <a:tc>
                  <a:txBody>
                    <a:bodyPr/>
                    <a:lstStyle/>
                    <a:p>
                      <a:pPr marL="0" marR="0" lvl="0" indent="0" algn="ctr" defTabSz="914400" rtl="0" eaLnBrk="1" fontAlgn="base" latinLnBrk="0" hangingPunct="1">
                        <a:lnSpc>
                          <a:spcPct val="120000"/>
                        </a:lnSpc>
                        <a:spcBef>
                          <a:spcPts val="0"/>
                        </a:spcBef>
                        <a:spcAft>
                          <a:spcPct val="0"/>
                        </a:spcAft>
                        <a:buClrTx/>
                        <a:buSzTx/>
                        <a:buFontTx/>
                        <a:buNone/>
                        <a:tabLst/>
                      </a:pPr>
                      <a:r>
                        <a:rPr kumimoji="1" lang="ja-JP" altLang="en-US" sz="1400" b="0" i="0" u="none" strike="noStrike" cap="none" normalizeH="0" baseline="0">
                          <a:ln>
                            <a:noFill/>
                          </a:ln>
                          <a:solidFill>
                            <a:schemeClr val="tx1"/>
                          </a:solidFill>
                          <a:effectLst/>
                          <a:latin typeface="+mn-ea"/>
                          <a:ea typeface="+mn-ea"/>
                          <a:cs typeface="メイリオ" pitchFamily="50" charset="-128"/>
                        </a:rPr>
                        <a:t>比較軸</a:t>
                      </a:r>
                      <a:r>
                        <a:rPr kumimoji="1" lang="en-US" altLang="ja-JP" sz="1400" b="0" i="0" u="none" strike="noStrike" cap="none" normalizeH="0" baseline="0" dirty="0">
                          <a:ln>
                            <a:noFill/>
                          </a:ln>
                          <a:solidFill>
                            <a:schemeClr val="tx1"/>
                          </a:solidFill>
                          <a:effectLst/>
                          <a:latin typeface="+mn-ea"/>
                          <a:ea typeface="+mn-ea"/>
                          <a:cs typeface="メイリオ" pitchFamily="50" charset="-128"/>
                        </a:rPr>
                        <a:t>1</a:t>
                      </a:r>
                      <a:endParaRPr kumimoji="1" lang="ja-JP" altLang="en-US" sz="1400" b="0" i="0" u="none" strike="noStrike" cap="none" normalizeH="0" baseline="0" dirty="0">
                        <a:ln>
                          <a:noFill/>
                        </a:ln>
                        <a:solidFill>
                          <a:schemeClr val="tx1"/>
                        </a:solidFill>
                        <a:effectLst/>
                        <a:latin typeface="+mn-ea"/>
                        <a:ea typeface="+mn-ea"/>
                        <a:cs typeface="メイリオ" pitchFamily="50" charset="-128"/>
                      </a:endParaRPr>
                    </a:p>
                  </a:txBody>
                  <a:tcPr marL="108000" marR="108000" marT="108000" marB="90000" anchor="ctr"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10000"/>
                        </a:lnSpc>
                        <a:spcBef>
                          <a:spcPts val="0"/>
                        </a:spcBef>
                        <a:spcAft>
                          <a:spcPts val="300"/>
                        </a:spcAft>
                        <a:buClrTx/>
                        <a:buSzTx/>
                        <a:buFontTx/>
                        <a:buNone/>
                        <a:tabLst/>
                      </a:pPr>
                      <a:r>
                        <a:rPr kumimoji="1" lang="ja-JP" altLang="en-US" sz="2400" b="1" i="0" u="none" strike="noStrike" cap="none" normalizeH="0" baseline="0">
                          <a:ln>
                            <a:noFill/>
                          </a:ln>
                          <a:solidFill>
                            <a:schemeClr val="tx2"/>
                          </a:solidFill>
                          <a:effectLst/>
                          <a:latin typeface="HGSSoeiKakugothicUB" panose="020B0900000000000000" pitchFamily="34" charset="-128"/>
                          <a:ea typeface="HGSSoeiKakugothicUB" panose="020B0900000000000000" pitchFamily="34" charset="-128"/>
                          <a:cs typeface="メイリオ" pitchFamily="50" charset="-128"/>
                        </a:rPr>
                        <a:t>○</a:t>
                      </a:r>
                      <a:endParaRPr kumimoji="1" lang="en-US" altLang="ja-JP" sz="2400" b="1" i="0" u="none" strike="noStrike" cap="none" normalizeH="0" baseline="0" dirty="0">
                        <a:ln>
                          <a:noFill/>
                        </a:ln>
                        <a:solidFill>
                          <a:schemeClr val="tx2"/>
                        </a:solidFill>
                        <a:effectLst/>
                        <a:latin typeface="HGSSoeiKakugothicUB" panose="020B0900000000000000" pitchFamily="34" charset="-128"/>
                        <a:ea typeface="HGSSoeiKakugothicUB" panose="020B0900000000000000" pitchFamily="34" charset="-128"/>
                        <a:cs typeface="メイリオ" pitchFamily="50" charset="-128"/>
                      </a:endParaRPr>
                    </a:p>
                    <a:p>
                      <a:pPr marL="0" marR="0" lvl="0" indent="0" algn="just" defTabSz="914400" rtl="0" eaLnBrk="1" fontAlgn="base" latinLnBrk="0" hangingPunct="1">
                        <a:lnSpc>
                          <a:spcPct val="120000"/>
                        </a:lnSpc>
                        <a:spcBef>
                          <a:spcPts val="0"/>
                        </a:spcBef>
                        <a:spcAft>
                          <a:spcPts val="600"/>
                        </a:spcAft>
                        <a:buClrTx/>
                        <a:buSzTx/>
                        <a:buFontTx/>
                        <a:buNone/>
                        <a:tabLst/>
                      </a:pPr>
                      <a:r>
                        <a:rPr lang="ja-JP" altLang="en-US" sz="1200" b="0">
                          <a:solidFill>
                            <a:schemeClr val="tx1"/>
                          </a:solidFill>
                          <a:latin typeface="+mn-ea"/>
                          <a:ea typeface="+mn-ea"/>
                        </a:rPr>
                        <a:t>補足説明補足説明補足説明補足説明。</a:t>
                      </a:r>
                      <a:endParaRPr lang="en-US" altLang="ja-JP" sz="1200" b="0" dirty="0">
                        <a:solidFill>
                          <a:schemeClr val="tx1"/>
                        </a:solidFill>
                        <a:latin typeface="+mn-ea"/>
                        <a:ea typeface="+mn-ea"/>
                      </a:endParaRPr>
                    </a:p>
                    <a:p>
                      <a:pPr marL="0" marR="0" lvl="0" indent="0" algn="just" defTabSz="914400" rtl="0" eaLnBrk="1" fontAlgn="base" latinLnBrk="0" hangingPunct="1">
                        <a:lnSpc>
                          <a:spcPct val="120000"/>
                        </a:lnSpc>
                        <a:spcBef>
                          <a:spcPts val="0"/>
                        </a:spcBef>
                        <a:spcAft>
                          <a:spcPts val="600"/>
                        </a:spcAft>
                        <a:buClrTx/>
                        <a:buSzTx/>
                        <a:buFontTx/>
                        <a:buNone/>
                        <a:tabLst/>
                      </a:pPr>
                      <a:r>
                        <a:rPr lang="ja-JP" altLang="en-US" sz="1200" b="0">
                          <a:solidFill>
                            <a:schemeClr val="tx1"/>
                          </a:solidFill>
                          <a:latin typeface="+mn-ea"/>
                          <a:ea typeface="+mn-ea"/>
                        </a:rPr>
                        <a:t>補足説明補足説明。</a:t>
                      </a:r>
                      <a:endParaRPr lang="en-US" altLang="ja-JP" sz="1200" b="0" dirty="0">
                        <a:solidFill>
                          <a:schemeClr val="tx1"/>
                        </a:solidFill>
                        <a:latin typeface="+mn-ea"/>
                        <a:ea typeface="+mn-ea"/>
                      </a:endParaRPr>
                    </a:p>
                  </a:txBody>
                  <a:tcPr marL="108000" marR="108000" marT="108000" marB="9000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ts val="0"/>
                        </a:spcBef>
                        <a:spcAft>
                          <a:spcPts val="300"/>
                        </a:spcAft>
                        <a:buClrTx/>
                        <a:buSzTx/>
                        <a:buFont typeface="Wingdings" panose="05000000000000000000" pitchFamily="2" charset="2"/>
                        <a:buNone/>
                        <a:tabLst/>
                        <a:defRPr/>
                      </a:pPr>
                      <a:r>
                        <a:rPr kumimoji="1" lang="ja-JP" altLang="en-US" sz="2400" b="1" i="0" u="none" strike="noStrike" cap="none" normalizeH="0" baseline="0" dirty="0">
                          <a:ln>
                            <a:noFill/>
                          </a:ln>
                          <a:solidFill>
                            <a:schemeClr val="tx1"/>
                          </a:solidFill>
                          <a:effectLst/>
                          <a:latin typeface="HGPSoeiKakugothicUB" panose="020B0900000000000000" pitchFamily="34" charset="-128"/>
                          <a:ea typeface="HGPSoeiKakugothicUB" panose="020B0900000000000000" pitchFamily="34" charset="-128"/>
                          <a:cs typeface="メイリオ" pitchFamily="50" charset="-128"/>
                        </a:rPr>
                        <a:t>△</a:t>
                      </a:r>
                      <a:endParaRPr kumimoji="1" lang="en-US" altLang="ja-JP" sz="2400" b="1" i="0" u="none" strike="noStrike" cap="none" normalizeH="0" baseline="0" dirty="0">
                        <a:ln>
                          <a:noFill/>
                        </a:ln>
                        <a:solidFill>
                          <a:schemeClr val="tx1"/>
                        </a:solidFill>
                        <a:effectLst/>
                        <a:latin typeface="HGPSoeiKakugothicUB" panose="020B0900000000000000" pitchFamily="34" charset="-128"/>
                        <a:ea typeface="HGPSoeiKakugothicUB" panose="020B0900000000000000" pitchFamily="34" charset="-128"/>
                        <a:cs typeface="メイリオ" pitchFamily="50" charset="-128"/>
                      </a:endParaRPr>
                    </a:p>
                    <a:p>
                      <a:pPr marL="171450" marR="0" lvl="0" indent="-171450" algn="just" defTabSz="914400" rtl="0" eaLnBrk="1" fontAlgn="base" latinLnBrk="0" hangingPunct="1">
                        <a:lnSpc>
                          <a:spcPct val="120000"/>
                        </a:lnSpc>
                        <a:spcBef>
                          <a:spcPts val="0"/>
                        </a:spcBef>
                        <a:spcAft>
                          <a:spcPts val="600"/>
                        </a:spcAft>
                        <a:buClrTx/>
                        <a:buSzTx/>
                        <a:buFont typeface="Wingdings" pitchFamily="2" charset="2"/>
                        <a:buChar char="l"/>
                        <a:tabLst/>
                      </a:pPr>
                      <a:r>
                        <a:rPr lang="ja-JP" altLang="en-US" sz="1200" b="0" dirty="0">
                          <a:solidFill>
                            <a:schemeClr val="tx1"/>
                          </a:solidFill>
                          <a:latin typeface="+mn-ea"/>
                          <a:ea typeface="+mn-ea"/>
                        </a:rPr>
                        <a:t>補足説明補足説明補足説明補足説明。</a:t>
                      </a:r>
                      <a:endParaRPr lang="en-US" altLang="ja-JP" sz="1200" b="0" dirty="0">
                        <a:solidFill>
                          <a:schemeClr val="tx1"/>
                        </a:solidFill>
                        <a:latin typeface="+mn-ea"/>
                        <a:ea typeface="+mn-ea"/>
                      </a:endParaRPr>
                    </a:p>
                    <a:p>
                      <a:pPr marL="171450" marR="0" lvl="0" indent="-171450" algn="just" defTabSz="914400" rtl="0" eaLnBrk="1" fontAlgn="base" latinLnBrk="0" hangingPunct="1">
                        <a:lnSpc>
                          <a:spcPct val="120000"/>
                        </a:lnSpc>
                        <a:spcBef>
                          <a:spcPts val="0"/>
                        </a:spcBef>
                        <a:spcAft>
                          <a:spcPts val="600"/>
                        </a:spcAft>
                        <a:buClrTx/>
                        <a:buSzTx/>
                        <a:buFont typeface="Wingdings" pitchFamily="2" charset="2"/>
                        <a:buChar char="l"/>
                        <a:tabLst/>
                      </a:pPr>
                      <a:r>
                        <a:rPr lang="ja-JP" altLang="en-US" sz="1200" b="0" dirty="0">
                          <a:solidFill>
                            <a:schemeClr val="tx1"/>
                          </a:solidFill>
                          <a:latin typeface="+mn-ea"/>
                          <a:ea typeface="+mn-ea"/>
                        </a:rPr>
                        <a:t>補足説明補足説明。</a:t>
                      </a:r>
                      <a:endParaRPr lang="en-US" altLang="ja-JP" sz="1200" b="0" dirty="0">
                        <a:solidFill>
                          <a:schemeClr val="tx1"/>
                        </a:solidFill>
                        <a:latin typeface="+mn-ea"/>
                        <a:ea typeface="+mn-ea"/>
                      </a:endParaRPr>
                    </a:p>
                  </a:txBody>
                  <a:tcPr marL="108000" marR="108000" marT="108000" marB="9000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ts val="0"/>
                        </a:spcBef>
                        <a:spcAft>
                          <a:spcPts val="300"/>
                        </a:spcAft>
                        <a:buClrTx/>
                        <a:buSzTx/>
                        <a:buFontTx/>
                        <a:buNone/>
                        <a:tabLst/>
                        <a:defRPr/>
                      </a:pPr>
                      <a:r>
                        <a:rPr kumimoji="1" lang="en-US" altLang="ja-JP" sz="2400" b="1" i="0" u="none" strike="noStrike" cap="none" normalizeH="0" baseline="0" dirty="0">
                          <a:ln>
                            <a:noFill/>
                          </a:ln>
                          <a:solidFill>
                            <a:schemeClr val="accent3"/>
                          </a:solidFill>
                          <a:effectLst/>
                          <a:latin typeface="HGSSoeiKakugothicUB" panose="020B0900000000000000" pitchFamily="34" charset="-128"/>
                          <a:ea typeface="HGSSoeiKakugothicUB" panose="020B0900000000000000" pitchFamily="34" charset="-128"/>
                          <a:cs typeface="メイリオ" pitchFamily="50" charset="-128"/>
                        </a:rPr>
                        <a:t>×</a:t>
                      </a:r>
                    </a:p>
                    <a:p>
                      <a:pPr marL="228600" marR="0" lvl="0" indent="-228600" algn="just" defTabSz="914400" rtl="0" eaLnBrk="1" fontAlgn="base" latinLnBrk="0" hangingPunct="1">
                        <a:lnSpc>
                          <a:spcPct val="120000"/>
                        </a:lnSpc>
                        <a:spcBef>
                          <a:spcPts val="0"/>
                        </a:spcBef>
                        <a:spcAft>
                          <a:spcPts val="600"/>
                        </a:spcAft>
                        <a:buClrTx/>
                        <a:buSzTx/>
                        <a:buFont typeface="+mj-lt"/>
                        <a:buAutoNum type="arabicPeriod"/>
                        <a:tabLst/>
                      </a:pPr>
                      <a:r>
                        <a:rPr lang="ja-JP" altLang="en-US" sz="1200" b="0">
                          <a:solidFill>
                            <a:schemeClr val="tx1"/>
                          </a:solidFill>
                          <a:latin typeface="+mn-ea"/>
                          <a:ea typeface="+mn-ea"/>
                        </a:rPr>
                        <a:t>補足</a:t>
                      </a:r>
                      <a:r>
                        <a:rPr lang="ja-JP" altLang="en-US" sz="1200" b="0" dirty="0">
                          <a:solidFill>
                            <a:schemeClr val="tx1"/>
                          </a:solidFill>
                          <a:latin typeface="+mn-ea"/>
                          <a:ea typeface="+mn-ea"/>
                        </a:rPr>
                        <a:t>説明補足説明補足説明補足説明。</a:t>
                      </a:r>
                      <a:endParaRPr lang="en-US" altLang="ja-JP" sz="1200" b="0" dirty="0">
                        <a:solidFill>
                          <a:schemeClr val="tx1"/>
                        </a:solidFill>
                        <a:latin typeface="+mn-ea"/>
                        <a:ea typeface="+mn-ea"/>
                      </a:endParaRPr>
                    </a:p>
                    <a:p>
                      <a:pPr marL="228600" marR="0" lvl="0" indent="-228600" algn="just" defTabSz="914400" rtl="0" eaLnBrk="1" fontAlgn="base" latinLnBrk="0" hangingPunct="1">
                        <a:lnSpc>
                          <a:spcPct val="120000"/>
                        </a:lnSpc>
                        <a:spcBef>
                          <a:spcPts val="0"/>
                        </a:spcBef>
                        <a:spcAft>
                          <a:spcPts val="600"/>
                        </a:spcAft>
                        <a:buClrTx/>
                        <a:buSzTx/>
                        <a:buFont typeface="+mj-lt"/>
                        <a:buAutoNum type="arabicPeriod"/>
                        <a:tabLst/>
                      </a:pPr>
                      <a:r>
                        <a:rPr lang="ja-JP" altLang="en-US" sz="1200" b="0" dirty="0">
                          <a:solidFill>
                            <a:schemeClr val="tx1"/>
                          </a:solidFill>
                          <a:latin typeface="+mn-ea"/>
                          <a:ea typeface="+mn-ea"/>
                        </a:rPr>
                        <a:t>補足説明補足説明。</a:t>
                      </a:r>
                      <a:endParaRPr lang="en-US" altLang="ja-JP" sz="1200" b="0" dirty="0">
                        <a:solidFill>
                          <a:schemeClr val="tx1"/>
                        </a:solidFill>
                        <a:latin typeface="+mn-ea"/>
                        <a:ea typeface="+mn-ea"/>
                      </a:endParaRPr>
                    </a:p>
                  </a:txBody>
                  <a:tcPr marL="108000" marR="108000" marT="108000" marB="90000"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3859853"/>
                  </a:ext>
                </a:extLst>
              </a:tr>
              <a:tr h="1315391">
                <a:tc>
                  <a:txBody>
                    <a:bodyPr/>
                    <a:lstStyle/>
                    <a:p>
                      <a:pPr marL="0" marR="0" lvl="0" indent="0" algn="ctr" defTabSz="914400" rtl="0" eaLnBrk="1" fontAlgn="base" latinLnBrk="0" hangingPunct="1">
                        <a:lnSpc>
                          <a:spcPct val="120000"/>
                        </a:lnSpc>
                        <a:spcBef>
                          <a:spcPts val="0"/>
                        </a:spcBef>
                        <a:spcAft>
                          <a:spcPct val="0"/>
                        </a:spcAft>
                        <a:buClrTx/>
                        <a:buSzTx/>
                        <a:buFontTx/>
                        <a:buNone/>
                        <a:tabLst/>
                      </a:pPr>
                      <a:r>
                        <a:rPr kumimoji="1" lang="ja-JP" altLang="en-US" sz="1400" b="0" i="0" u="none" strike="noStrike" cap="none" normalizeH="0" baseline="0">
                          <a:ln>
                            <a:noFill/>
                          </a:ln>
                          <a:solidFill>
                            <a:schemeClr val="tx1"/>
                          </a:solidFill>
                          <a:effectLst/>
                          <a:latin typeface="+mn-ea"/>
                          <a:ea typeface="+mn-ea"/>
                          <a:cs typeface="メイリオ" pitchFamily="50" charset="-128"/>
                        </a:rPr>
                        <a:t>比較軸</a:t>
                      </a:r>
                      <a:r>
                        <a:rPr kumimoji="1" lang="en-US" altLang="ja-JP" sz="1400" b="0" i="0" u="none" strike="noStrike" cap="none" normalizeH="0" baseline="0" dirty="0">
                          <a:ln>
                            <a:noFill/>
                          </a:ln>
                          <a:solidFill>
                            <a:schemeClr val="tx1"/>
                          </a:solidFill>
                          <a:effectLst/>
                          <a:latin typeface="+mn-ea"/>
                          <a:ea typeface="+mn-ea"/>
                          <a:cs typeface="メイリオ" pitchFamily="50" charset="-128"/>
                        </a:rPr>
                        <a:t>2</a:t>
                      </a:r>
                      <a:endParaRPr kumimoji="1" lang="ja-JP" altLang="en-US" sz="1400" b="0" i="0" u="none" strike="noStrike" cap="none" normalizeH="0" baseline="0" dirty="0">
                        <a:ln>
                          <a:noFill/>
                        </a:ln>
                        <a:solidFill>
                          <a:schemeClr val="tx1"/>
                        </a:solidFill>
                        <a:effectLst/>
                        <a:latin typeface="+mn-ea"/>
                        <a:ea typeface="+mn-ea"/>
                        <a:cs typeface="メイリオ" pitchFamily="50" charset="-128"/>
                      </a:endParaRPr>
                    </a:p>
                  </a:txBody>
                  <a:tcPr marL="108000" marR="108000" marT="108000" marB="90000" anchor="ctr"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10000"/>
                        </a:lnSpc>
                        <a:spcBef>
                          <a:spcPts val="0"/>
                        </a:spcBef>
                        <a:spcAft>
                          <a:spcPts val="300"/>
                        </a:spcAft>
                        <a:buClrTx/>
                        <a:buSzTx/>
                        <a:buFontTx/>
                        <a:buNone/>
                        <a:tabLst/>
                        <a:defRPr/>
                      </a:pPr>
                      <a:r>
                        <a:rPr kumimoji="1" lang="ja-JP" altLang="en-US" sz="2400" b="1" i="0" u="none" strike="noStrike" kern="1200" cap="none" spc="0" normalizeH="0" baseline="0" noProof="0" dirty="0">
                          <a:ln>
                            <a:noFill/>
                          </a:ln>
                          <a:solidFill>
                            <a:schemeClr val="tx2"/>
                          </a:solidFill>
                          <a:effectLst/>
                          <a:uLnTx/>
                          <a:uFillTx/>
                          <a:latin typeface="HGSSoeiKakugothicUB" panose="020B0900000000000000" pitchFamily="34" charset="-128"/>
                          <a:ea typeface="HGSSoeiKakugothicUB" panose="020B0900000000000000" pitchFamily="34" charset="-128"/>
                          <a:cs typeface="メイリオ" pitchFamily="50" charset="-128"/>
                        </a:rPr>
                        <a:t>○</a:t>
                      </a:r>
                      <a:endParaRPr kumimoji="1" lang="en-US" altLang="ja-JP" sz="2400" b="1" i="0" u="none" strike="noStrike" kern="1200" cap="none" spc="0" normalizeH="0" baseline="0" noProof="0" dirty="0">
                        <a:ln>
                          <a:noFill/>
                        </a:ln>
                        <a:solidFill>
                          <a:schemeClr val="tx2"/>
                        </a:solidFill>
                        <a:effectLst/>
                        <a:uLnTx/>
                        <a:uFillTx/>
                        <a:latin typeface="HGSSoeiKakugothicUB" panose="020B0900000000000000" pitchFamily="34" charset="-128"/>
                        <a:ea typeface="HGSSoeiKakugothicUB" panose="020B0900000000000000" pitchFamily="34" charset="-128"/>
                        <a:cs typeface="メイリオ" pitchFamily="50" charset="-128"/>
                      </a:endParaRPr>
                    </a:p>
                    <a:p>
                      <a:pPr marL="0" marR="0" lvl="0" indent="0" algn="just" defTabSz="914400" rtl="0" eaLnBrk="1" fontAlgn="base" latinLnBrk="0" hangingPunct="1">
                        <a:lnSpc>
                          <a:spcPct val="120000"/>
                        </a:lnSpc>
                        <a:spcBef>
                          <a:spcPts val="0"/>
                        </a:spcBef>
                        <a:spcAft>
                          <a:spcPts val="600"/>
                        </a:spcAft>
                        <a:buClrTx/>
                        <a:buSzTx/>
                        <a:buFontTx/>
                        <a:buNone/>
                        <a:tabLst/>
                      </a:pPr>
                      <a:r>
                        <a:rPr lang="ja-JP" altLang="en-US" sz="1200" b="0" dirty="0">
                          <a:solidFill>
                            <a:schemeClr val="tx1"/>
                          </a:solidFill>
                          <a:latin typeface="+mn-ea"/>
                          <a:ea typeface="+mn-ea"/>
                        </a:rPr>
                        <a:t>補足説明補足説明補足説明補足説明。</a:t>
                      </a:r>
                      <a:endParaRPr lang="en-US" altLang="ja-JP" sz="1200" b="0" dirty="0">
                        <a:solidFill>
                          <a:schemeClr val="tx1"/>
                        </a:solidFill>
                        <a:latin typeface="+mn-ea"/>
                        <a:ea typeface="+mn-ea"/>
                      </a:endParaRPr>
                    </a:p>
                    <a:p>
                      <a:pPr marL="0" marR="0" lvl="0" indent="0" algn="just" defTabSz="914400" rtl="0" eaLnBrk="1" fontAlgn="base" latinLnBrk="0" hangingPunct="1">
                        <a:lnSpc>
                          <a:spcPct val="120000"/>
                        </a:lnSpc>
                        <a:spcBef>
                          <a:spcPts val="0"/>
                        </a:spcBef>
                        <a:spcAft>
                          <a:spcPts val="600"/>
                        </a:spcAft>
                        <a:buClrTx/>
                        <a:buSzTx/>
                        <a:buFontTx/>
                        <a:buNone/>
                        <a:tabLst/>
                      </a:pPr>
                      <a:r>
                        <a:rPr lang="ja-JP" altLang="en-US" sz="1200" b="0" dirty="0">
                          <a:solidFill>
                            <a:schemeClr val="tx1"/>
                          </a:solidFill>
                          <a:latin typeface="+mn-ea"/>
                          <a:ea typeface="+mn-ea"/>
                        </a:rPr>
                        <a:t>補足説明補足説明。</a:t>
                      </a:r>
                      <a:endParaRPr lang="en-US" altLang="ja-JP" sz="1200" b="0" dirty="0">
                        <a:solidFill>
                          <a:schemeClr val="tx1"/>
                        </a:solidFill>
                        <a:latin typeface="+mn-ea"/>
                        <a:ea typeface="+mn-ea"/>
                      </a:endParaRPr>
                    </a:p>
                  </a:txBody>
                  <a:tcPr marL="108000" marR="108000" marT="108000" marB="9000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ts val="0"/>
                        </a:spcBef>
                        <a:spcAft>
                          <a:spcPts val="300"/>
                        </a:spcAft>
                        <a:buClrTx/>
                        <a:buSzTx/>
                        <a:buFont typeface="Wingdings" panose="05000000000000000000" pitchFamily="2" charset="2"/>
                        <a:buNone/>
                        <a:tabLst/>
                        <a:defRPr/>
                      </a:pPr>
                      <a:r>
                        <a:rPr kumimoji="1" lang="ja-JP" altLang="en-US" sz="2400" b="1" i="0" u="none" strike="noStrike" cap="none" normalizeH="0" baseline="0">
                          <a:ln>
                            <a:noFill/>
                          </a:ln>
                          <a:solidFill>
                            <a:schemeClr val="tx1"/>
                          </a:solidFill>
                          <a:effectLst/>
                          <a:latin typeface="HGPSoeiKakugothicUB" panose="020B0900000000000000" pitchFamily="34" charset="-128"/>
                          <a:ea typeface="HGPSoeiKakugothicUB" panose="020B0900000000000000" pitchFamily="34" charset="-128"/>
                          <a:cs typeface="メイリオ" pitchFamily="50" charset="-128"/>
                        </a:rPr>
                        <a:t>△</a:t>
                      </a:r>
                      <a:endParaRPr kumimoji="1" lang="en-US" altLang="ja-JP" sz="2400" b="1" i="0" u="none" strike="noStrike" cap="none" normalizeH="0" baseline="0" dirty="0">
                        <a:ln>
                          <a:noFill/>
                        </a:ln>
                        <a:solidFill>
                          <a:schemeClr val="tx1"/>
                        </a:solidFill>
                        <a:effectLst/>
                        <a:latin typeface="HGPSoeiKakugothicUB" panose="020B0900000000000000" pitchFamily="34" charset="-128"/>
                        <a:ea typeface="HGPSoeiKakugothicUB" panose="020B0900000000000000" pitchFamily="34" charset="-128"/>
                        <a:cs typeface="メイリオ" pitchFamily="50" charset="-128"/>
                      </a:endParaRPr>
                    </a:p>
                    <a:p>
                      <a:pPr marL="171450" marR="0" lvl="0" indent="-171450" algn="just" defTabSz="914400" rtl="0" eaLnBrk="1" fontAlgn="base" latinLnBrk="0" hangingPunct="1">
                        <a:lnSpc>
                          <a:spcPct val="120000"/>
                        </a:lnSpc>
                        <a:spcBef>
                          <a:spcPts val="0"/>
                        </a:spcBef>
                        <a:spcAft>
                          <a:spcPts val="600"/>
                        </a:spcAft>
                        <a:buClrTx/>
                        <a:buSzTx/>
                        <a:buFont typeface="Wingdings" pitchFamily="2" charset="2"/>
                        <a:buChar char="l"/>
                        <a:tabLst/>
                      </a:pPr>
                      <a:r>
                        <a:rPr lang="ja-JP" altLang="en-US" sz="1200" b="0">
                          <a:solidFill>
                            <a:schemeClr val="tx1"/>
                          </a:solidFill>
                          <a:latin typeface="+mn-ea"/>
                          <a:ea typeface="+mn-ea"/>
                        </a:rPr>
                        <a:t>補足</a:t>
                      </a:r>
                      <a:r>
                        <a:rPr lang="ja-JP" altLang="en-US" sz="1200" b="0" dirty="0">
                          <a:solidFill>
                            <a:schemeClr val="tx1"/>
                          </a:solidFill>
                          <a:latin typeface="+mn-ea"/>
                          <a:ea typeface="+mn-ea"/>
                        </a:rPr>
                        <a:t>説明補足説明補足説明補足説明。</a:t>
                      </a:r>
                      <a:endParaRPr lang="en-US" altLang="ja-JP" sz="1200" b="0" dirty="0">
                        <a:solidFill>
                          <a:schemeClr val="tx1"/>
                        </a:solidFill>
                        <a:latin typeface="+mn-ea"/>
                        <a:ea typeface="+mn-ea"/>
                      </a:endParaRPr>
                    </a:p>
                    <a:p>
                      <a:pPr marL="171450" marR="0" lvl="0" indent="-171450" algn="just" defTabSz="914400" rtl="0" eaLnBrk="1" fontAlgn="base" latinLnBrk="0" hangingPunct="1">
                        <a:lnSpc>
                          <a:spcPct val="120000"/>
                        </a:lnSpc>
                        <a:spcBef>
                          <a:spcPts val="0"/>
                        </a:spcBef>
                        <a:spcAft>
                          <a:spcPts val="600"/>
                        </a:spcAft>
                        <a:buClrTx/>
                        <a:buSzTx/>
                        <a:buFont typeface="Wingdings" pitchFamily="2" charset="2"/>
                        <a:buChar char="l"/>
                        <a:tabLst/>
                      </a:pPr>
                      <a:r>
                        <a:rPr lang="ja-JP" altLang="en-US" sz="1200" b="0" dirty="0">
                          <a:solidFill>
                            <a:schemeClr val="tx1"/>
                          </a:solidFill>
                          <a:latin typeface="+mn-ea"/>
                          <a:ea typeface="+mn-ea"/>
                        </a:rPr>
                        <a:t>補足説明補足説明。</a:t>
                      </a:r>
                      <a:endParaRPr lang="en-US" altLang="ja-JP" sz="1200" b="0" dirty="0">
                        <a:solidFill>
                          <a:schemeClr val="tx1"/>
                        </a:solidFill>
                        <a:latin typeface="+mn-ea"/>
                        <a:ea typeface="+mn-ea"/>
                      </a:endParaRPr>
                    </a:p>
                  </a:txBody>
                  <a:tcPr marL="108000" marR="108000" marT="108000" marB="9000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ts val="0"/>
                        </a:spcBef>
                        <a:spcAft>
                          <a:spcPts val="300"/>
                        </a:spcAft>
                        <a:buClrTx/>
                        <a:buSzTx/>
                        <a:buFontTx/>
                        <a:buNone/>
                        <a:tabLst/>
                        <a:defRPr/>
                      </a:pPr>
                      <a:r>
                        <a:rPr kumimoji="1" lang="en-US" altLang="ja-JP" sz="2400" b="1" i="0" u="none" strike="noStrike" cap="none" normalizeH="0" baseline="0" dirty="0">
                          <a:ln>
                            <a:noFill/>
                          </a:ln>
                          <a:solidFill>
                            <a:schemeClr val="accent3"/>
                          </a:solidFill>
                          <a:effectLst/>
                          <a:latin typeface="HGSSoeiKakugothicUB" panose="020B0900000000000000" pitchFamily="34" charset="-128"/>
                          <a:ea typeface="HGSSoeiKakugothicUB" panose="020B0900000000000000" pitchFamily="34" charset="-128"/>
                          <a:cs typeface="メイリオ" pitchFamily="50" charset="-128"/>
                        </a:rPr>
                        <a:t>×</a:t>
                      </a:r>
                    </a:p>
                    <a:p>
                      <a:pPr marL="228600" marR="0" lvl="0" indent="-228600" algn="just" defTabSz="914400" rtl="0" eaLnBrk="1" fontAlgn="base" latinLnBrk="0" hangingPunct="1">
                        <a:lnSpc>
                          <a:spcPct val="120000"/>
                        </a:lnSpc>
                        <a:spcBef>
                          <a:spcPts val="0"/>
                        </a:spcBef>
                        <a:spcAft>
                          <a:spcPts val="600"/>
                        </a:spcAft>
                        <a:buClrTx/>
                        <a:buSzTx/>
                        <a:buFont typeface="+mj-lt"/>
                        <a:buAutoNum type="arabicPeriod"/>
                        <a:tabLst/>
                      </a:pPr>
                      <a:r>
                        <a:rPr lang="ja-JP" altLang="en-US" sz="1200" b="0" dirty="0">
                          <a:solidFill>
                            <a:schemeClr val="tx1"/>
                          </a:solidFill>
                          <a:latin typeface="+mn-ea"/>
                          <a:ea typeface="+mn-ea"/>
                        </a:rPr>
                        <a:t>補足説明補足説明補足説明補足説明。</a:t>
                      </a:r>
                      <a:endParaRPr lang="en-US" altLang="ja-JP" sz="1200" b="0" dirty="0">
                        <a:solidFill>
                          <a:schemeClr val="tx1"/>
                        </a:solidFill>
                        <a:latin typeface="+mn-ea"/>
                        <a:ea typeface="+mn-ea"/>
                      </a:endParaRPr>
                    </a:p>
                    <a:p>
                      <a:pPr marL="228600" marR="0" lvl="0" indent="-228600" algn="just" defTabSz="914400" rtl="0" eaLnBrk="1" fontAlgn="base" latinLnBrk="0" hangingPunct="1">
                        <a:lnSpc>
                          <a:spcPct val="120000"/>
                        </a:lnSpc>
                        <a:spcBef>
                          <a:spcPts val="0"/>
                        </a:spcBef>
                        <a:spcAft>
                          <a:spcPts val="600"/>
                        </a:spcAft>
                        <a:buClrTx/>
                        <a:buSzTx/>
                        <a:buFont typeface="+mj-lt"/>
                        <a:buAutoNum type="arabicPeriod"/>
                        <a:tabLst/>
                      </a:pPr>
                      <a:r>
                        <a:rPr lang="ja-JP" altLang="en-US" sz="1200" b="0" dirty="0">
                          <a:solidFill>
                            <a:schemeClr val="tx1"/>
                          </a:solidFill>
                          <a:latin typeface="+mn-ea"/>
                          <a:ea typeface="+mn-ea"/>
                        </a:rPr>
                        <a:t>補足説明補足説明。</a:t>
                      </a:r>
                      <a:endParaRPr lang="en-US" altLang="ja-JP" sz="1200" b="0" dirty="0">
                        <a:solidFill>
                          <a:schemeClr val="tx1"/>
                        </a:solidFill>
                        <a:latin typeface="+mn-ea"/>
                        <a:ea typeface="+mn-ea"/>
                      </a:endParaRPr>
                    </a:p>
                  </a:txBody>
                  <a:tcPr marL="108000" marR="108000" marT="108000" marB="90000"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7110638"/>
                  </a:ext>
                </a:extLst>
              </a:tr>
            </a:tbl>
          </a:graphicData>
        </a:graphic>
      </p:graphicFrame>
    </p:spTree>
    <p:extLst>
      <p:ext uri="{BB962C8B-B14F-4D97-AF65-F5344CB8AC3E}">
        <p14:creationId xmlns:p14="http://schemas.microsoft.com/office/powerpoint/2010/main" val="3704836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p:cNvGrpSpPr/>
          <p:nvPr/>
        </p:nvGrpSpPr>
        <p:grpSpPr>
          <a:xfrm>
            <a:off x="3908884" y="6201308"/>
            <a:ext cx="2076671" cy="145693"/>
            <a:chOff x="1630577" y="5391353"/>
            <a:chExt cx="4676339" cy="328077"/>
          </a:xfrm>
        </p:grpSpPr>
        <p:grpSp>
          <p:nvGrpSpPr>
            <p:cNvPr id="10" name="グループ化 9"/>
            <p:cNvGrpSpPr/>
            <p:nvPr/>
          </p:nvGrpSpPr>
          <p:grpSpPr>
            <a:xfrm>
              <a:off x="1630577" y="5391353"/>
              <a:ext cx="2978809" cy="328077"/>
              <a:chOff x="4389519" y="2142121"/>
              <a:chExt cx="1357020" cy="149458"/>
            </a:xfrm>
            <a:solidFill>
              <a:schemeClr val="tx2"/>
            </a:solidFill>
          </p:grpSpPr>
          <p:sp>
            <p:nvSpPr>
              <p:cNvPr id="19" name="Freeform 136"/>
              <p:cNvSpPr>
                <a:spLocks/>
              </p:cNvSpPr>
              <p:nvPr/>
            </p:nvSpPr>
            <p:spPr bwMode="auto">
              <a:xfrm>
                <a:off x="4389519" y="2142121"/>
                <a:ext cx="106510" cy="147740"/>
              </a:xfrm>
              <a:custGeom>
                <a:avLst/>
                <a:gdLst>
                  <a:gd name="T0" fmla="*/ 22 w 124"/>
                  <a:gd name="T1" fmla="*/ 66 h 172"/>
                  <a:gd name="T2" fmla="*/ 22 w 124"/>
                  <a:gd name="T3" fmla="*/ 19 h 172"/>
                  <a:gd name="T4" fmla="*/ 20 w 124"/>
                  <a:gd name="T5" fmla="*/ 10 h 172"/>
                  <a:gd name="T6" fmla="*/ 12 w 124"/>
                  <a:gd name="T7" fmla="*/ 6 h 172"/>
                  <a:gd name="T8" fmla="*/ 4 w 124"/>
                  <a:gd name="T9" fmla="*/ 6 h 172"/>
                  <a:gd name="T10" fmla="*/ 0 w 124"/>
                  <a:gd name="T11" fmla="*/ 4 h 172"/>
                  <a:gd name="T12" fmla="*/ 0 w 124"/>
                  <a:gd name="T13" fmla="*/ 3 h 172"/>
                  <a:gd name="T14" fmla="*/ 4 w 124"/>
                  <a:gd name="T15" fmla="*/ 0 h 172"/>
                  <a:gd name="T16" fmla="*/ 37 w 124"/>
                  <a:gd name="T17" fmla="*/ 2 h 172"/>
                  <a:gd name="T18" fmla="*/ 70 w 124"/>
                  <a:gd name="T19" fmla="*/ 0 h 172"/>
                  <a:gd name="T20" fmla="*/ 80 w 124"/>
                  <a:gd name="T21" fmla="*/ 2 h 172"/>
                  <a:gd name="T22" fmla="*/ 100 w 124"/>
                  <a:gd name="T23" fmla="*/ 6 h 172"/>
                  <a:gd name="T24" fmla="*/ 112 w 124"/>
                  <a:gd name="T25" fmla="*/ 14 h 172"/>
                  <a:gd name="T26" fmla="*/ 116 w 124"/>
                  <a:gd name="T27" fmla="*/ 19 h 172"/>
                  <a:gd name="T28" fmla="*/ 122 w 124"/>
                  <a:gd name="T29" fmla="*/ 32 h 172"/>
                  <a:gd name="T30" fmla="*/ 124 w 124"/>
                  <a:gd name="T31" fmla="*/ 41 h 172"/>
                  <a:gd name="T32" fmla="*/ 120 w 124"/>
                  <a:gd name="T33" fmla="*/ 62 h 172"/>
                  <a:gd name="T34" fmla="*/ 108 w 124"/>
                  <a:gd name="T35" fmla="*/ 81 h 172"/>
                  <a:gd name="T36" fmla="*/ 89 w 124"/>
                  <a:gd name="T37" fmla="*/ 91 h 172"/>
                  <a:gd name="T38" fmla="*/ 67 w 124"/>
                  <a:gd name="T39" fmla="*/ 95 h 172"/>
                  <a:gd name="T40" fmla="*/ 63 w 124"/>
                  <a:gd name="T41" fmla="*/ 95 h 172"/>
                  <a:gd name="T42" fmla="*/ 60 w 124"/>
                  <a:gd name="T43" fmla="*/ 95 h 172"/>
                  <a:gd name="T44" fmla="*/ 60 w 124"/>
                  <a:gd name="T45" fmla="*/ 94 h 172"/>
                  <a:gd name="T46" fmla="*/ 62 w 124"/>
                  <a:gd name="T47" fmla="*/ 91 h 172"/>
                  <a:gd name="T48" fmla="*/ 67 w 124"/>
                  <a:gd name="T49" fmla="*/ 91 h 172"/>
                  <a:gd name="T50" fmla="*/ 76 w 124"/>
                  <a:gd name="T51" fmla="*/ 89 h 172"/>
                  <a:gd name="T52" fmla="*/ 87 w 124"/>
                  <a:gd name="T53" fmla="*/ 81 h 172"/>
                  <a:gd name="T54" fmla="*/ 93 w 124"/>
                  <a:gd name="T55" fmla="*/ 69 h 172"/>
                  <a:gd name="T56" fmla="*/ 97 w 124"/>
                  <a:gd name="T57" fmla="*/ 53 h 172"/>
                  <a:gd name="T58" fmla="*/ 96 w 124"/>
                  <a:gd name="T59" fmla="*/ 47 h 172"/>
                  <a:gd name="T60" fmla="*/ 91 w 124"/>
                  <a:gd name="T61" fmla="*/ 28 h 172"/>
                  <a:gd name="T62" fmla="*/ 83 w 124"/>
                  <a:gd name="T63" fmla="*/ 20 h 172"/>
                  <a:gd name="T64" fmla="*/ 78 w 124"/>
                  <a:gd name="T65" fmla="*/ 15 h 172"/>
                  <a:gd name="T66" fmla="*/ 66 w 124"/>
                  <a:gd name="T67" fmla="*/ 11 h 172"/>
                  <a:gd name="T68" fmla="*/ 60 w 124"/>
                  <a:gd name="T69" fmla="*/ 11 h 172"/>
                  <a:gd name="T70" fmla="*/ 53 w 124"/>
                  <a:gd name="T71" fmla="*/ 12 h 172"/>
                  <a:gd name="T72" fmla="*/ 50 w 124"/>
                  <a:gd name="T73" fmla="*/ 16 h 172"/>
                  <a:gd name="T74" fmla="*/ 50 w 124"/>
                  <a:gd name="T75" fmla="*/ 107 h 172"/>
                  <a:gd name="T76" fmla="*/ 51 w 124"/>
                  <a:gd name="T77" fmla="*/ 155 h 172"/>
                  <a:gd name="T78" fmla="*/ 53 w 124"/>
                  <a:gd name="T79" fmla="*/ 160 h 172"/>
                  <a:gd name="T80" fmla="*/ 57 w 124"/>
                  <a:gd name="T81" fmla="*/ 166 h 172"/>
                  <a:gd name="T82" fmla="*/ 60 w 124"/>
                  <a:gd name="T83" fmla="*/ 168 h 172"/>
                  <a:gd name="T84" fmla="*/ 71 w 124"/>
                  <a:gd name="T85" fmla="*/ 168 h 172"/>
                  <a:gd name="T86" fmla="*/ 75 w 124"/>
                  <a:gd name="T87" fmla="*/ 170 h 172"/>
                  <a:gd name="T88" fmla="*/ 74 w 124"/>
                  <a:gd name="T89" fmla="*/ 172 h 172"/>
                  <a:gd name="T90" fmla="*/ 71 w 124"/>
                  <a:gd name="T91" fmla="*/ 172 h 172"/>
                  <a:gd name="T92" fmla="*/ 35 w 124"/>
                  <a:gd name="T93" fmla="*/ 172 h 172"/>
                  <a:gd name="T94" fmla="*/ 8 w 124"/>
                  <a:gd name="T95" fmla="*/ 172 h 172"/>
                  <a:gd name="T96" fmla="*/ 3 w 124"/>
                  <a:gd name="T97" fmla="*/ 170 h 172"/>
                  <a:gd name="T98" fmla="*/ 4 w 124"/>
                  <a:gd name="T99" fmla="*/ 169 h 172"/>
                  <a:gd name="T100" fmla="*/ 6 w 124"/>
                  <a:gd name="T101" fmla="*/ 168 h 172"/>
                  <a:gd name="T102" fmla="*/ 14 w 124"/>
                  <a:gd name="T103" fmla="*/ 168 h 172"/>
                  <a:gd name="T104" fmla="*/ 20 w 124"/>
                  <a:gd name="T105" fmla="*/ 164 h 172"/>
                  <a:gd name="T106" fmla="*/ 21 w 124"/>
                  <a:gd name="T107" fmla="*/ 155 h 172"/>
                  <a:gd name="T108" fmla="*/ 22 w 124"/>
                  <a:gd name="T109" fmla="*/ 10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4" h="172">
                    <a:moveTo>
                      <a:pt x="22" y="66"/>
                    </a:moveTo>
                    <a:lnTo>
                      <a:pt x="22" y="66"/>
                    </a:lnTo>
                    <a:lnTo>
                      <a:pt x="22" y="19"/>
                    </a:lnTo>
                    <a:lnTo>
                      <a:pt x="22" y="19"/>
                    </a:lnTo>
                    <a:lnTo>
                      <a:pt x="21" y="14"/>
                    </a:lnTo>
                    <a:lnTo>
                      <a:pt x="20" y="10"/>
                    </a:lnTo>
                    <a:lnTo>
                      <a:pt x="17" y="7"/>
                    </a:lnTo>
                    <a:lnTo>
                      <a:pt x="12" y="6"/>
                    </a:lnTo>
                    <a:lnTo>
                      <a:pt x="12" y="6"/>
                    </a:lnTo>
                    <a:lnTo>
                      <a:pt x="4" y="6"/>
                    </a:lnTo>
                    <a:lnTo>
                      <a:pt x="4" y="6"/>
                    </a:lnTo>
                    <a:lnTo>
                      <a:pt x="0" y="4"/>
                    </a:lnTo>
                    <a:lnTo>
                      <a:pt x="0" y="3"/>
                    </a:lnTo>
                    <a:lnTo>
                      <a:pt x="0" y="3"/>
                    </a:lnTo>
                    <a:lnTo>
                      <a:pt x="1" y="2"/>
                    </a:lnTo>
                    <a:lnTo>
                      <a:pt x="4" y="0"/>
                    </a:lnTo>
                    <a:lnTo>
                      <a:pt x="4" y="0"/>
                    </a:lnTo>
                    <a:lnTo>
                      <a:pt x="37" y="2"/>
                    </a:lnTo>
                    <a:lnTo>
                      <a:pt x="37" y="2"/>
                    </a:lnTo>
                    <a:lnTo>
                      <a:pt x="70" y="0"/>
                    </a:lnTo>
                    <a:lnTo>
                      <a:pt x="70" y="0"/>
                    </a:lnTo>
                    <a:lnTo>
                      <a:pt x="80" y="2"/>
                    </a:lnTo>
                    <a:lnTo>
                      <a:pt x="88" y="3"/>
                    </a:lnTo>
                    <a:lnTo>
                      <a:pt x="100" y="6"/>
                    </a:lnTo>
                    <a:lnTo>
                      <a:pt x="108" y="11"/>
                    </a:lnTo>
                    <a:lnTo>
                      <a:pt x="112" y="14"/>
                    </a:lnTo>
                    <a:lnTo>
                      <a:pt x="112" y="14"/>
                    </a:lnTo>
                    <a:lnTo>
                      <a:pt x="116" y="19"/>
                    </a:lnTo>
                    <a:lnTo>
                      <a:pt x="120" y="24"/>
                    </a:lnTo>
                    <a:lnTo>
                      <a:pt x="122" y="32"/>
                    </a:lnTo>
                    <a:lnTo>
                      <a:pt x="124" y="41"/>
                    </a:lnTo>
                    <a:lnTo>
                      <a:pt x="124" y="41"/>
                    </a:lnTo>
                    <a:lnTo>
                      <a:pt x="122" y="52"/>
                    </a:lnTo>
                    <a:lnTo>
                      <a:pt x="120" y="62"/>
                    </a:lnTo>
                    <a:lnTo>
                      <a:pt x="114" y="73"/>
                    </a:lnTo>
                    <a:lnTo>
                      <a:pt x="108" y="81"/>
                    </a:lnTo>
                    <a:lnTo>
                      <a:pt x="100" y="87"/>
                    </a:lnTo>
                    <a:lnTo>
                      <a:pt x="89" y="91"/>
                    </a:lnTo>
                    <a:lnTo>
                      <a:pt x="79" y="95"/>
                    </a:lnTo>
                    <a:lnTo>
                      <a:pt x="67" y="95"/>
                    </a:lnTo>
                    <a:lnTo>
                      <a:pt x="67" y="95"/>
                    </a:lnTo>
                    <a:lnTo>
                      <a:pt x="63" y="95"/>
                    </a:lnTo>
                    <a:lnTo>
                      <a:pt x="63" y="95"/>
                    </a:lnTo>
                    <a:lnTo>
                      <a:pt x="60" y="95"/>
                    </a:lnTo>
                    <a:lnTo>
                      <a:pt x="60" y="94"/>
                    </a:lnTo>
                    <a:lnTo>
                      <a:pt x="60" y="94"/>
                    </a:lnTo>
                    <a:lnTo>
                      <a:pt x="60" y="93"/>
                    </a:lnTo>
                    <a:lnTo>
                      <a:pt x="62" y="91"/>
                    </a:lnTo>
                    <a:lnTo>
                      <a:pt x="67" y="91"/>
                    </a:lnTo>
                    <a:lnTo>
                      <a:pt x="67" y="91"/>
                    </a:lnTo>
                    <a:lnTo>
                      <a:pt x="71" y="90"/>
                    </a:lnTo>
                    <a:lnTo>
                      <a:pt x="76" y="89"/>
                    </a:lnTo>
                    <a:lnTo>
                      <a:pt x="82" y="85"/>
                    </a:lnTo>
                    <a:lnTo>
                      <a:pt x="87" y="81"/>
                    </a:lnTo>
                    <a:lnTo>
                      <a:pt x="91" y="75"/>
                    </a:lnTo>
                    <a:lnTo>
                      <a:pt x="93" y="69"/>
                    </a:lnTo>
                    <a:lnTo>
                      <a:pt x="96" y="62"/>
                    </a:lnTo>
                    <a:lnTo>
                      <a:pt x="97" y="53"/>
                    </a:lnTo>
                    <a:lnTo>
                      <a:pt x="97" y="53"/>
                    </a:lnTo>
                    <a:lnTo>
                      <a:pt x="96" y="47"/>
                    </a:lnTo>
                    <a:lnTo>
                      <a:pt x="95" y="39"/>
                    </a:lnTo>
                    <a:lnTo>
                      <a:pt x="91" y="28"/>
                    </a:lnTo>
                    <a:lnTo>
                      <a:pt x="88" y="24"/>
                    </a:lnTo>
                    <a:lnTo>
                      <a:pt x="83" y="20"/>
                    </a:lnTo>
                    <a:lnTo>
                      <a:pt x="83" y="20"/>
                    </a:lnTo>
                    <a:lnTo>
                      <a:pt x="78" y="15"/>
                    </a:lnTo>
                    <a:lnTo>
                      <a:pt x="71" y="12"/>
                    </a:lnTo>
                    <a:lnTo>
                      <a:pt x="66" y="11"/>
                    </a:lnTo>
                    <a:lnTo>
                      <a:pt x="60" y="11"/>
                    </a:lnTo>
                    <a:lnTo>
                      <a:pt x="60" y="11"/>
                    </a:lnTo>
                    <a:lnTo>
                      <a:pt x="53" y="12"/>
                    </a:lnTo>
                    <a:lnTo>
                      <a:pt x="53" y="12"/>
                    </a:lnTo>
                    <a:lnTo>
                      <a:pt x="51" y="14"/>
                    </a:lnTo>
                    <a:lnTo>
                      <a:pt x="50" y="16"/>
                    </a:lnTo>
                    <a:lnTo>
                      <a:pt x="50" y="107"/>
                    </a:lnTo>
                    <a:lnTo>
                      <a:pt x="50" y="107"/>
                    </a:lnTo>
                    <a:lnTo>
                      <a:pt x="50" y="135"/>
                    </a:lnTo>
                    <a:lnTo>
                      <a:pt x="51" y="155"/>
                    </a:lnTo>
                    <a:lnTo>
                      <a:pt x="51" y="155"/>
                    </a:lnTo>
                    <a:lnTo>
                      <a:pt x="53" y="160"/>
                    </a:lnTo>
                    <a:lnTo>
                      <a:pt x="54" y="164"/>
                    </a:lnTo>
                    <a:lnTo>
                      <a:pt x="57" y="166"/>
                    </a:lnTo>
                    <a:lnTo>
                      <a:pt x="60" y="168"/>
                    </a:lnTo>
                    <a:lnTo>
                      <a:pt x="60" y="168"/>
                    </a:lnTo>
                    <a:lnTo>
                      <a:pt x="71" y="168"/>
                    </a:lnTo>
                    <a:lnTo>
                      <a:pt x="71" y="168"/>
                    </a:lnTo>
                    <a:lnTo>
                      <a:pt x="75" y="169"/>
                    </a:lnTo>
                    <a:lnTo>
                      <a:pt x="75" y="170"/>
                    </a:lnTo>
                    <a:lnTo>
                      <a:pt x="75" y="170"/>
                    </a:lnTo>
                    <a:lnTo>
                      <a:pt x="74" y="172"/>
                    </a:lnTo>
                    <a:lnTo>
                      <a:pt x="71" y="172"/>
                    </a:lnTo>
                    <a:lnTo>
                      <a:pt x="71" y="172"/>
                    </a:lnTo>
                    <a:lnTo>
                      <a:pt x="35" y="172"/>
                    </a:lnTo>
                    <a:lnTo>
                      <a:pt x="35" y="172"/>
                    </a:lnTo>
                    <a:lnTo>
                      <a:pt x="8" y="172"/>
                    </a:lnTo>
                    <a:lnTo>
                      <a:pt x="8" y="172"/>
                    </a:lnTo>
                    <a:lnTo>
                      <a:pt x="4" y="172"/>
                    </a:lnTo>
                    <a:lnTo>
                      <a:pt x="3" y="170"/>
                    </a:lnTo>
                    <a:lnTo>
                      <a:pt x="3" y="170"/>
                    </a:lnTo>
                    <a:lnTo>
                      <a:pt x="4" y="169"/>
                    </a:lnTo>
                    <a:lnTo>
                      <a:pt x="6" y="168"/>
                    </a:lnTo>
                    <a:lnTo>
                      <a:pt x="6" y="168"/>
                    </a:lnTo>
                    <a:lnTo>
                      <a:pt x="14" y="168"/>
                    </a:lnTo>
                    <a:lnTo>
                      <a:pt x="14" y="168"/>
                    </a:lnTo>
                    <a:lnTo>
                      <a:pt x="17" y="166"/>
                    </a:lnTo>
                    <a:lnTo>
                      <a:pt x="20" y="164"/>
                    </a:lnTo>
                    <a:lnTo>
                      <a:pt x="21" y="155"/>
                    </a:lnTo>
                    <a:lnTo>
                      <a:pt x="21" y="155"/>
                    </a:lnTo>
                    <a:lnTo>
                      <a:pt x="22" y="135"/>
                    </a:lnTo>
                    <a:lnTo>
                      <a:pt x="22" y="107"/>
                    </a:lnTo>
                    <a:lnTo>
                      <a:pt x="22"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sp>
            <p:nvSpPr>
              <p:cNvPr id="20" name="Freeform 137"/>
              <p:cNvSpPr>
                <a:spLocks noEditPoints="1"/>
              </p:cNvSpPr>
              <p:nvPr/>
            </p:nvSpPr>
            <p:spPr bwMode="auto">
              <a:xfrm>
                <a:off x="4504619" y="2165312"/>
                <a:ext cx="137433" cy="124548"/>
              </a:xfrm>
              <a:custGeom>
                <a:avLst/>
                <a:gdLst>
                  <a:gd name="T0" fmla="*/ 20 w 160"/>
                  <a:gd name="T1" fmla="*/ 14 h 145"/>
                  <a:gd name="T2" fmla="*/ 19 w 160"/>
                  <a:gd name="T3" fmla="*/ 8 h 145"/>
                  <a:gd name="T4" fmla="*/ 12 w 160"/>
                  <a:gd name="T5" fmla="*/ 4 h 145"/>
                  <a:gd name="T6" fmla="*/ 2 w 160"/>
                  <a:gd name="T7" fmla="*/ 2 h 145"/>
                  <a:gd name="T8" fmla="*/ 2 w 160"/>
                  <a:gd name="T9" fmla="*/ 0 h 145"/>
                  <a:gd name="T10" fmla="*/ 32 w 160"/>
                  <a:gd name="T11" fmla="*/ 0 h 145"/>
                  <a:gd name="T12" fmla="*/ 63 w 160"/>
                  <a:gd name="T13" fmla="*/ 0 h 145"/>
                  <a:gd name="T14" fmla="*/ 92 w 160"/>
                  <a:gd name="T15" fmla="*/ 4 h 145"/>
                  <a:gd name="T16" fmla="*/ 106 w 160"/>
                  <a:gd name="T17" fmla="*/ 12 h 145"/>
                  <a:gd name="T18" fmla="*/ 115 w 160"/>
                  <a:gd name="T19" fmla="*/ 34 h 145"/>
                  <a:gd name="T20" fmla="*/ 113 w 160"/>
                  <a:gd name="T21" fmla="*/ 45 h 145"/>
                  <a:gd name="T22" fmla="*/ 87 w 160"/>
                  <a:gd name="T23" fmla="*/ 77 h 145"/>
                  <a:gd name="T24" fmla="*/ 132 w 160"/>
                  <a:gd name="T25" fmla="*/ 128 h 145"/>
                  <a:gd name="T26" fmla="*/ 145 w 160"/>
                  <a:gd name="T27" fmla="*/ 138 h 145"/>
                  <a:gd name="T28" fmla="*/ 153 w 160"/>
                  <a:gd name="T29" fmla="*/ 141 h 145"/>
                  <a:gd name="T30" fmla="*/ 160 w 160"/>
                  <a:gd name="T31" fmla="*/ 142 h 145"/>
                  <a:gd name="T32" fmla="*/ 158 w 160"/>
                  <a:gd name="T33" fmla="*/ 145 h 145"/>
                  <a:gd name="T34" fmla="*/ 137 w 160"/>
                  <a:gd name="T35" fmla="*/ 145 h 145"/>
                  <a:gd name="T36" fmla="*/ 115 w 160"/>
                  <a:gd name="T37" fmla="*/ 142 h 145"/>
                  <a:gd name="T38" fmla="*/ 88 w 160"/>
                  <a:gd name="T39" fmla="*/ 113 h 145"/>
                  <a:gd name="T40" fmla="*/ 69 w 160"/>
                  <a:gd name="T41" fmla="*/ 87 h 145"/>
                  <a:gd name="T42" fmla="*/ 48 w 160"/>
                  <a:gd name="T43" fmla="*/ 85 h 145"/>
                  <a:gd name="T44" fmla="*/ 46 w 160"/>
                  <a:gd name="T45" fmla="*/ 87 h 145"/>
                  <a:gd name="T46" fmla="*/ 46 w 160"/>
                  <a:gd name="T47" fmla="*/ 113 h 145"/>
                  <a:gd name="T48" fmla="*/ 48 w 160"/>
                  <a:gd name="T49" fmla="*/ 134 h 145"/>
                  <a:gd name="T50" fmla="*/ 56 w 160"/>
                  <a:gd name="T51" fmla="*/ 141 h 145"/>
                  <a:gd name="T52" fmla="*/ 65 w 160"/>
                  <a:gd name="T53" fmla="*/ 141 h 145"/>
                  <a:gd name="T54" fmla="*/ 67 w 160"/>
                  <a:gd name="T55" fmla="*/ 143 h 145"/>
                  <a:gd name="T56" fmla="*/ 63 w 160"/>
                  <a:gd name="T57" fmla="*/ 145 h 145"/>
                  <a:gd name="T58" fmla="*/ 8 w 160"/>
                  <a:gd name="T59" fmla="*/ 145 h 145"/>
                  <a:gd name="T60" fmla="*/ 4 w 160"/>
                  <a:gd name="T61" fmla="*/ 143 h 145"/>
                  <a:gd name="T62" fmla="*/ 7 w 160"/>
                  <a:gd name="T63" fmla="*/ 141 h 145"/>
                  <a:gd name="T64" fmla="*/ 13 w 160"/>
                  <a:gd name="T65" fmla="*/ 141 h 145"/>
                  <a:gd name="T66" fmla="*/ 20 w 160"/>
                  <a:gd name="T67" fmla="*/ 130 h 145"/>
                  <a:gd name="T68" fmla="*/ 21 w 160"/>
                  <a:gd name="T69" fmla="*/ 89 h 145"/>
                  <a:gd name="T70" fmla="*/ 46 w 160"/>
                  <a:gd name="T71" fmla="*/ 71 h 145"/>
                  <a:gd name="T72" fmla="*/ 48 w 160"/>
                  <a:gd name="T73" fmla="*/ 74 h 145"/>
                  <a:gd name="T74" fmla="*/ 63 w 160"/>
                  <a:gd name="T75" fmla="*/ 75 h 145"/>
                  <a:gd name="T76" fmla="*/ 77 w 160"/>
                  <a:gd name="T77" fmla="*/ 72 h 145"/>
                  <a:gd name="T78" fmla="*/ 88 w 160"/>
                  <a:gd name="T79" fmla="*/ 54 h 145"/>
                  <a:gd name="T80" fmla="*/ 90 w 160"/>
                  <a:gd name="T81" fmla="*/ 34 h 145"/>
                  <a:gd name="T82" fmla="*/ 79 w 160"/>
                  <a:gd name="T83" fmla="*/ 17 h 145"/>
                  <a:gd name="T84" fmla="*/ 65 w 160"/>
                  <a:gd name="T85" fmla="*/ 10 h 145"/>
                  <a:gd name="T86" fmla="*/ 48 w 160"/>
                  <a:gd name="T87" fmla="*/ 10 h 145"/>
                  <a:gd name="T88" fmla="*/ 46 w 160"/>
                  <a:gd name="T89" fmla="*/ 1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0" h="145">
                    <a:moveTo>
                      <a:pt x="21" y="55"/>
                    </a:moveTo>
                    <a:lnTo>
                      <a:pt x="21" y="55"/>
                    </a:lnTo>
                    <a:lnTo>
                      <a:pt x="20" y="14"/>
                    </a:lnTo>
                    <a:lnTo>
                      <a:pt x="20" y="14"/>
                    </a:lnTo>
                    <a:lnTo>
                      <a:pt x="20" y="10"/>
                    </a:lnTo>
                    <a:lnTo>
                      <a:pt x="19" y="8"/>
                    </a:lnTo>
                    <a:lnTo>
                      <a:pt x="16" y="5"/>
                    </a:lnTo>
                    <a:lnTo>
                      <a:pt x="12" y="4"/>
                    </a:lnTo>
                    <a:lnTo>
                      <a:pt x="12" y="4"/>
                    </a:lnTo>
                    <a:lnTo>
                      <a:pt x="4" y="4"/>
                    </a:lnTo>
                    <a:lnTo>
                      <a:pt x="4" y="4"/>
                    </a:lnTo>
                    <a:lnTo>
                      <a:pt x="2" y="2"/>
                    </a:lnTo>
                    <a:lnTo>
                      <a:pt x="0" y="1"/>
                    </a:lnTo>
                    <a:lnTo>
                      <a:pt x="0" y="1"/>
                    </a:lnTo>
                    <a:lnTo>
                      <a:pt x="2" y="0"/>
                    </a:lnTo>
                    <a:lnTo>
                      <a:pt x="6" y="0"/>
                    </a:lnTo>
                    <a:lnTo>
                      <a:pt x="6" y="0"/>
                    </a:lnTo>
                    <a:lnTo>
                      <a:pt x="32" y="0"/>
                    </a:lnTo>
                    <a:lnTo>
                      <a:pt x="32" y="0"/>
                    </a:lnTo>
                    <a:lnTo>
                      <a:pt x="63" y="0"/>
                    </a:lnTo>
                    <a:lnTo>
                      <a:pt x="63" y="0"/>
                    </a:lnTo>
                    <a:lnTo>
                      <a:pt x="73" y="0"/>
                    </a:lnTo>
                    <a:lnTo>
                      <a:pt x="83" y="1"/>
                    </a:lnTo>
                    <a:lnTo>
                      <a:pt x="92" y="4"/>
                    </a:lnTo>
                    <a:lnTo>
                      <a:pt x="102" y="8"/>
                    </a:lnTo>
                    <a:lnTo>
                      <a:pt x="102" y="8"/>
                    </a:lnTo>
                    <a:lnTo>
                      <a:pt x="106" y="12"/>
                    </a:lnTo>
                    <a:lnTo>
                      <a:pt x="111" y="18"/>
                    </a:lnTo>
                    <a:lnTo>
                      <a:pt x="113" y="25"/>
                    </a:lnTo>
                    <a:lnTo>
                      <a:pt x="115" y="34"/>
                    </a:lnTo>
                    <a:lnTo>
                      <a:pt x="115" y="34"/>
                    </a:lnTo>
                    <a:lnTo>
                      <a:pt x="115" y="39"/>
                    </a:lnTo>
                    <a:lnTo>
                      <a:pt x="113" y="45"/>
                    </a:lnTo>
                    <a:lnTo>
                      <a:pt x="108" y="55"/>
                    </a:lnTo>
                    <a:lnTo>
                      <a:pt x="100" y="66"/>
                    </a:lnTo>
                    <a:lnTo>
                      <a:pt x="87" y="77"/>
                    </a:lnTo>
                    <a:lnTo>
                      <a:pt x="87" y="77"/>
                    </a:lnTo>
                    <a:lnTo>
                      <a:pt x="112" y="106"/>
                    </a:lnTo>
                    <a:lnTo>
                      <a:pt x="132" y="128"/>
                    </a:lnTo>
                    <a:lnTo>
                      <a:pt x="132" y="128"/>
                    </a:lnTo>
                    <a:lnTo>
                      <a:pt x="139" y="134"/>
                    </a:lnTo>
                    <a:lnTo>
                      <a:pt x="145" y="138"/>
                    </a:lnTo>
                    <a:lnTo>
                      <a:pt x="149" y="139"/>
                    </a:lnTo>
                    <a:lnTo>
                      <a:pt x="153" y="141"/>
                    </a:lnTo>
                    <a:lnTo>
                      <a:pt x="153" y="141"/>
                    </a:lnTo>
                    <a:lnTo>
                      <a:pt x="157" y="141"/>
                    </a:lnTo>
                    <a:lnTo>
                      <a:pt x="157" y="141"/>
                    </a:lnTo>
                    <a:lnTo>
                      <a:pt x="160" y="142"/>
                    </a:lnTo>
                    <a:lnTo>
                      <a:pt x="160" y="143"/>
                    </a:lnTo>
                    <a:lnTo>
                      <a:pt x="160" y="143"/>
                    </a:lnTo>
                    <a:lnTo>
                      <a:pt x="158" y="145"/>
                    </a:lnTo>
                    <a:lnTo>
                      <a:pt x="156" y="145"/>
                    </a:lnTo>
                    <a:lnTo>
                      <a:pt x="137" y="145"/>
                    </a:lnTo>
                    <a:lnTo>
                      <a:pt x="137" y="145"/>
                    </a:lnTo>
                    <a:lnTo>
                      <a:pt x="124" y="145"/>
                    </a:lnTo>
                    <a:lnTo>
                      <a:pt x="115" y="142"/>
                    </a:lnTo>
                    <a:lnTo>
                      <a:pt x="115" y="142"/>
                    </a:lnTo>
                    <a:lnTo>
                      <a:pt x="110" y="137"/>
                    </a:lnTo>
                    <a:lnTo>
                      <a:pt x="103" y="131"/>
                    </a:lnTo>
                    <a:lnTo>
                      <a:pt x="88" y="113"/>
                    </a:lnTo>
                    <a:lnTo>
                      <a:pt x="88" y="113"/>
                    </a:lnTo>
                    <a:lnTo>
                      <a:pt x="69" y="87"/>
                    </a:lnTo>
                    <a:lnTo>
                      <a:pt x="69" y="87"/>
                    </a:lnTo>
                    <a:lnTo>
                      <a:pt x="67" y="85"/>
                    </a:lnTo>
                    <a:lnTo>
                      <a:pt x="66" y="85"/>
                    </a:lnTo>
                    <a:lnTo>
                      <a:pt x="48" y="85"/>
                    </a:lnTo>
                    <a:lnTo>
                      <a:pt x="48" y="85"/>
                    </a:lnTo>
                    <a:lnTo>
                      <a:pt x="46" y="85"/>
                    </a:lnTo>
                    <a:lnTo>
                      <a:pt x="46" y="87"/>
                    </a:lnTo>
                    <a:lnTo>
                      <a:pt x="46" y="89"/>
                    </a:lnTo>
                    <a:lnTo>
                      <a:pt x="46" y="89"/>
                    </a:lnTo>
                    <a:lnTo>
                      <a:pt x="46" y="113"/>
                    </a:lnTo>
                    <a:lnTo>
                      <a:pt x="48" y="130"/>
                    </a:lnTo>
                    <a:lnTo>
                      <a:pt x="48" y="130"/>
                    </a:lnTo>
                    <a:lnTo>
                      <a:pt x="48" y="134"/>
                    </a:lnTo>
                    <a:lnTo>
                      <a:pt x="49" y="137"/>
                    </a:lnTo>
                    <a:lnTo>
                      <a:pt x="52" y="139"/>
                    </a:lnTo>
                    <a:lnTo>
                      <a:pt x="56" y="141"/>
                    </a:lnTo>
                    <a:lnTo>
                      <a:pt x="56" y="141"/>
                    </a:lnTo>
                    <a:lnTo>
                      <a:pt x="65" y="141"/>
                    </a:lnTo>
                    <a:lnTo>
                      <a:pt x="65" y="141"/>
                    </a:lnTo>
                    <a:lnTo>
                      <a:pt x="66" y="142"/>
                    </a:lnTo>
                    <a:lnTo>
                      <a:pt x="67" y="143"/>
                    </a:lnTo>
                    <a:lnTo>
                      <a:pt x="67" y="143"/>
                    </a:lnTo>
                    <a:lnTo>
                      <a:pt x="66" y="145"/>
                    </a:lnTo>
                    <a:lnTo>
                      <a:pt x="63" y="145"/>
                    </a:lnTo>
                    <a:lnTo>
                      <a:pt x="63" y="145"/>
                    </a:lnTo>
                    <a:lnTo>
                      <a:pt x="32" y="145"/>
                    </a:lnTo>
                    <a:lnTo>
                      <a:pt x="32" y="145"/>
                    </a:lnTo>
                    <a:lnTo>
                      <a:pt x="8" y="145"/>
                    </a:lnTo>
                    <a:lnTo>
                      <a:pt x="8" y="145"/>
                    </a:lnTo>
                    <a:lnTo>
                      <a:pt x="4" y="145"/>
                    </a:lnTo>
                    <a:lnTo>
                      <a:pt x="4" y="143"/>
                    </a:lnTo>
                    <a:lnTo>
                      <a:pt x="4" y="143"/>
                    </a:lnTo>
                    <a:lnTo>
                      <a:pt x="4" y="142"/>
                    </a:lnTo>
                    <a:lnTo>
                      <a:pt x="7" y="141"/>
                    </a:lnTo>
                    <a:lnTo>
                      <a:pt x="7" y="141"/>
                    </a:lnTo>
                    <a:lnTo>
                      <a:pt x="13" y="141"/>
                    </a:lnTo>
                    <a:lnTo>
                      <a:pt x="13" y="141"/>
                    </a:lnTo>
                    <a:lnTo>
                      <a:pt x="16" y="139"/>
                    </a:lnTo>
                    <a:lnTo>
                      <a:pt x="19" y="137"/>
                    </a:lnTo>
                    <a:lnTo>
                      <a:pt x="20" y="130"/>
                    </a:lnTo>
                    <a:lnTo>
                      <a:pt x="20" y="130"/>
                    </a:lnTo>
                    <a:lnTo>
                      <a:pt x="21" y="113"/>
                    </a:lnTo>
                    <a:lnTo>
                      <a:pt x="21" y="89"/>
                    </a:lnTo>
                    <a:lnTo>
                      <a:pt x="21" y="55"/>
                    </a:lnTo>
                    <a:close/>
                    <a:moveTo>
                      <a:pt x="46" y="71"/>
                    </a:moveTo>
                    <a:lnTo>
                      <a:pt x="46" y="71"/>
                    </a:lnTo>
                    <a:lnTo>
                      <a:pt x="46" y="72"/>
                    </a:lnTo>
                    <a:lnTo>
                      <a:pt x="48" y="74"/>
                    </a:lnTo>
                    <a:lnTo>
                      <a:pt x="48" y="74"/>
                    </a:lnTo>
                    <a:lnTo>
                      <a:pt x="56" y="75"/>
                    </a:lnTo>
                    <a:lnTo>
                      <a:pt x="63" y="75"/>
                    </a:lnTo>
                    <a:lnTo>
                      <a:pt x="63" y="75"/>
                    </a:lnTo>
                    <a:lnTo>
                      <a:pt x="71" y="75"/>
                    </a:lnTo>
                    <a:lnTo>
                      <a:pt x="77" y="72"/>
                    </a:lnTo>
                    <a:lnTo>
                      <a:pt x="77" y="72"/>
                    </a:lnTo>
                    <a:lnTo>
                      <a:pt x="82" y="68"/>
                    </a:lnTo>
                    <a:lnTo>
                      <a:pt x="86" y="63"/>
                    </a:lnTo>
                    <a:lnTo>
                      <a:pt x="88" y="54"/>
                    </a:lnTo>
                    <a:lnTo>
                      <a:pt x="90" y="43"/>
                    </a:lnTo>
                    <a:lnTo>
                      <a:pt x="90" y="43"/>
                    </a:lnTo>
                    <a:lnTo>
                      <a:pt x="90" y="34"/>
                    </a:lnTo>
                    <a:lnTo>
                      <a:pt x="87" y="27"/>
                    </a:lnTo>
                    <a:lnTo>
                      <a:pt x="83" y="21"/>
                    </a:lnTo>
                    <a:lnTo>
                      <a:pt x="79" y="17"/>
                    </a:lnTo>
                    <a:lnTo>
                      <a:pt x="74" y="13"/>
                    </a:lnTo>
                    <a:lnTo>
                      <a:pt x="70" y="12"/>
                    </a:lnTo>
                    <a:lnTo>
                      <a:pt x="65" y="10"/>
                    </a:lnTo>
                    <a:lnTo>
                      <a:pt x="60" y="9"/>
                    </a:lnTo>
                    <a:lnTo>
                      <a:pt x="60" y="9"/>
                    </a:lnTo>
                    <a:lnTo>
                      <a:pt x="48" y="10"/>
                    </a:lnTo>
                    <a:lnTo>
                      <a:pt x="48" y="10"/>
                    </a:lnTo>
                    <a:lnTo>
                      <a:pt x="46" y="12"/>
                    </a:lnTo>
                    <a:lnTo>
                      <a:pt x="46" y="13"/>
                    </a:lnTo>
                    <a:lnTo>
                      <a:pt x="46"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sp>
            <p:nvSpPr>
              <p:cNvPr id="21" name="Freeform 138"/>
              <p:cNvSpPr>
                <a:spLocks/>
              </p:cNvSpPr>
              <p:nvPr/>
            </p:nvSpPr>
            <p:spPr bwMode="auto">
              <a:xfrm>
                <a:off x="4620449" y="2163595"/>
                <a:ext cx="91049" cy="127125"/>
              </a:xfrm>
              <a:custGeom>
                <a:avLst/>
                <a:gdLst>
                  <a:gd name="T0" fmla="*/ 20 w 106"/>
                  <a:gd name="T1" fmla="*/ 16 h 148"/>
                  <a:gd name="T2" fmla="*/ 17 w 106"/>
                  <a:gd name="T3" fmla="*/ 10 h 148"/>
                  <a:gd name="T4" fmla="*/ 11 w 106"/>
                  <a:gd name="T5" fmla="*/ 6 h 148"/>
                  <a:gd name="T6" fmla="*/ 0 w 106"/>
                  <a:gd name="T7" fmla="*/ 4 h 148"/>
                  <a:gd name="T8" fmla="*/ 0 w 106"/>
                  <a:gd name="T9" fmla="*/ 2 h 148"/>
                  <a:gd name="T10" fmla="*/ 33 w 106"/>
                  <a:gd name="T11" fmla="*/ 2 h 148"/>
                  <a:gd name="T12" fmla="*/ 87 w 106"/>
                  <a:gd name="T13" fmla="*/ 2 h 148"/>
                  <a:gd name="T14" fmla="*/ 99 w 106"/>
                  <a:gd name="T15" fmla="*/ 0 h 148"/>
                  <a:gd name="T16" fmla="*/ 100 w 106"/>
                  <a:gd name="T17" fmla="*/ 2 h 148"/>
                  <a:gd name="T18" fmla="*/ 99 w 106"/>
                  <a:gd name="T19" fmla="*/ 14 h 148"/>
                  <a:gd name="T20" fmla="*/ 98 w 106"/>
                  <a:gd name="T21" fmla="*/ 27 h 148"/>
                  <a:gd name="T22" fmla="*/ 95 w 106"/>
                  <a:gd name="T23" fmla="*/ 31 h 148"/>
                  <a:gd name="T24" fmla="*/ 94 w 106"/>
                  <a:gd name="T25" fmla="*/ 28 h 148"/>
                  <a:gd name="T26" fmla="*/ 93 w 106"/>
                  <a:gd name="T27" fmla="*/ 20 h 148"/>
                  <a:gd name="T28" fmla="*/ 86 w 106"/>
                  <a:gd name="T29" fmla="*/ 15 h 148"/>
                  <a:gd name="T30" fmla="*/ 48 w 106"/>
                  <a:gd name="T31" fmla="*/ 12 h 148"/>
                  <a:gd name="T32" fmla="*/ 46 w 106"/>
                  <a:gd name="T33" fmla="*/ 15 h 148"/>
                  <a:gd name="T34" fmla="*/ 46 w 106"/>
                  <a:gd name="T35" fmla="*/ 64 h 148"/>
                  <a:gd name="T36" fmla="*/ 83 w 106"/>
                  <a:gd name="T37" fmla="*/ 64 h 148"/>
                  <a:gd name="T38" fmla="*/ 93 w 106"/>
                  <a:gd name="T39" fmla="*/ 61 h 148"/>
                  <a:gd name="T40" fmla="*/ 95 w 106"/>
                  <a:gd name="T41" fmla="*/ 58 h 148"/>
                  <a:gd name="T42" fmla="*/ 98 w 106"/>
                  <a:gd name="T43" fmla="*/ 60 h 148"/>
                  <a:gd name="T44" fmla="*/ 95 w 106"/>
                  <a:gd name="T45" fmla="*/ 74 h 148"/>
                  <a:gd name="T46" fmla="*/ 94 w 106"/>
                  <a:gd name="T47" fmla="*/ 90 h 148"/>
                  <a:gd name="T48" fmla="*/ 93 w 106"/>
                  <a:gd name="T49" fmla="*/ 91 h 148"/>
                  <a:gd name="T50" fmla="*/ 91 w 106"/>
                  <a:gd name="T51" fmla="*/ 90 h 148"/>
                  <a:gd name="T52" fmla="*/ 89 w 106"/>
                  <a:gd name="T53" fmla="*/ 81 h 148"/>
                  <a:gd name="T54" fmla="*/ 79 w 106"/>
                  <a:gd name="T55" fmla="*/ 76 h 148"/>
                  <a:gd name="T56" fmla="*/ 48 w 106"/>
                  <a:gd name="T57" fmla="*/ 74 h 148"/>
                  <a:gd name="T58" fmla="*/ 46 w 106"/>
                  <a:gd name="T59" fmla="*/ 91 h 148"/>
                  <a:gd name="T60" fmla="*/ 46 w 106"/>
                  <a:gd name="T61" fmla="*/ 120 h 148"/>
                  <a:gd name="T62" fmla="*/ 50 w 106"/>
                  <a:gd name="T63" fmla="*/ 131 h 148"/>
                  <a:gd name="T64" fmla="*/ 61 w 106"/>
                  <a:gd name="T65" fmla="*/ 136 h 148"/>
                  <a:gd name="T66" fmla="*/ 83 w 106"/>
                  <a:gd name="T67" fmla="*/ 136 h 148"/>
                  <a:gd name="T68" fmla="*/ 93 w 106"/>
                  <a:gd name="T69" fmla="*/ 133 h 148"/>
                  <a:gd name="T70" fmla="*/ 100 w 106"/>
                  <a:gd name="T71" fmla="*/ 126 h 148"/>
                  <a:gd name="T72" fmla="*/ 102 w 106"/>
                  <a:gd name="T73" fmla="*/ 118 h 148"/>
                  <a:gd name="T74" fmla="*/ 104 w 106"/>
                  <a:gd name="T75" fmla="*/ 118 h 148"/>
                  <a:gd name="T76" fmla="*/ 106 w 106"/>
                  <a:gd name="T77" fmla="*/ 122 h 148"/>
                  <a:gd name="T78" fmla="*/ 102 w 106"/>
                  <a:gd name="T79" fmla="*/ 143 h 148"/>
                  <a:gd name="T80" fmla="*/ 91 w 106"/>
                  <a:gd name="T81" fmla="*/ 148 h 148"/>
                  <a:gd name="T82" fmla="*/ 56 w 106"/>
                  <a:gd name="T83" fmla="*/ 147 h 148"/>
                  <a:gd name="T84" fmla="*/ 20 w 106"/>
                  <a:gd name="T85" fmla="*/ 147 h 148"/>
                  <a:gd name="T86" fmla="*/ 7 w 106"/>
                  <a:gd name="T87" fmla="*/ 147 h 148"/>
                  <a:gd name="T88" fmla="*/ 3 w 106"/>
                  <a:gd name="T89" fmla="*/ 145 h 148"/>
                  <a:gd name="T90" fmla="*/ 6 w 106"/>
                  <a:gd name="T91" fmla="*/ 143 h 148"/>
                  <a:gd name="T92" fmla="*/ 16 w 106"/>
                  <a:gd name="T93" fmla="*/ 141 h 148"/>
                  <a:gd name="T94" fmla="*/ 19 w 106"/>
                  <a:gd name="T95" fmla="*/ 132 h 148"/>
                  <a:gd name="T96" fmla="*/ 20 w 106"/>
                  <a:gd name="T97" fmla="*/ 5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48">
                    <a:moveTo>
                      <a:pt x="20" y="57"/>
                    </a:moveTo>
                    <a:lnTo>
                      <a:pt x="20" y="57"/>
                    </a:lnTo>
                    <a:lnTo>
                      <a:pt x="20" y="16"/>
                    </a:lnTo>
                    <a:lnTo>
                      <a:pt x="20" y="16"/>
                    </a:lnTo>
                    <a:lnTo>
                      <a:pt x="19" y="12"/>
                    </a:lnTo>
                    <a:lnTo>
                      <a:pt x="17" y="10"/>
                    </a:lnTo>
                    <a:lnTo>
                      <a:pt x="15" y="7"/>
                    </a:lnTo>
                    <a:lnTo>
                      <a:pt x="11" y="6"/>
                    </a:lnTo>
                    <a:lnTo>
                      <a:pt x="11" y="6"/>
                    </a:lnTo>
                    <a:lnTo>
                      <a:pt x="3" y="6"/>
                    </a:lnTo>
                    <a:lnTo>
                      <a:pt x="3" y="6"/>
                    </a:lnTo>
                    <a:lnTo>
                      <a:pt x="0" y="4"/>
                    </a:lnTo>
                    <a:lnTo>
                      <a:pt x="0" y="3"/>
                    </a:lnTo>
                    <a:lnTo>
                      <a:pt x="0" y="3"/>
                    </a:lnTo>
                    <a:lnTo>
                      <a:pt x="0" y="2"/>
                    </a:lnTo>
                    <a:lnTo>
                      <a:pt x="4" y="2"/>
                    </a:lnTo>
                    <a:lnTo>
                      <a:pt x="4" y="2"/>
                    </a:lnTo>
                    <a:lnTo>
                      <a:pt x="33" y="2"/>
                    </a:lnTo>
                    <a:lnTo>
                      <a:pt x="33" y="2"/>
                    </a:lnTo>
                    <a:lnTo>
                      <a:pt x="87" y="2"/>
                    </a:lnTo>
                    <a:lnTo>
                      <a:pt x="87" y="2"/>
                    </a:lnTo>
                    <a:lnTo>
                      <a:pt x="96" y="0"/>
                    </a:lnTo>
                    <a:lnTo>
                      <a:pt x="96" y="0"/>
                    </a:lnTo>
                    <a:lnTo>
                      <a:pt x="99" y="0"/>
                    </a:lnTo>
                    <a:lnTo>
                      <a:pt x="99" y="0"/>
                    </a:lnTo>
                    <a:lnTo>
                      <a:pt x="100" y="0"/>
                    </a:lnTo>
                    <a:lnTo>
                      <a:pt x="100" y="2"/>
                    </a:lnTo>
                    <a:lnTo>
                      <a:pt x="100" y="2"/>
                    </a:lnTo>
                    <a:lnTo>
                      <a:pt x="99" y="6"/>
                    </a:lnTo>
                    <a:lnTo>
                      <a:pt x="99" y="14"/>
                    </a:lnTo>
                    <a:lnTo>
                      <a:pt x="99" y="14"/>
                    </a:lnTo>
                    <a:lnTo>
                      <a:pt x="98" y="27"/>
                    </a:lnTo>
                    <a:lnTo>
                      <a:pt x="98" y="27"/>
                    </a:lnTo>
                    <a:lnTo>
                      <a:pt x="96" y="29"/>
                    </a:lnTo>
                    <a:lnTo>
                      <a:pt x="95" y="31"/>
                    </a:lnTo>
                    <a:lnTo>
                      <a:pt x="95" y="31"/>
                    </a:lnTo>
                    <a:lnTo>
                      <a:pt x="94" y="29"/>
                    </a:lnTo>
                    <a:lnTo>
                      <a:pt x="94" y="28"/>
                    </a:lnTo>
                    <a:lnTo>
                      <a:pt x="94" y="28"/>
                    </a:lnTo>
                    <a:lnTo>
                      <a:pt x="94" y="24"/>
                    </a:lnTo>
                    <a:lnTo>
                      <a:pt x="93" y="20"/>
                    </a:lnTo>
                    <a:lnTo>
                      <a:pt x="93" y="20"/>
                    </a:lnTo>
                    <a:lnTo>
                      <a:pt x="91" y="18"/>
                    </a:lnTo>
                    <a:lnTo>
                      <a:pt x="89" y="16"/>
                    </a:lnTo>
                    <a:lnTo>
                      <a:pt x="86" y="15"/>
                    </a:lnTo>
                    <a:lnTo>
                      <a:pt x="79" y="14"/>
                    </a:lnTo>
                    <a:lnTo>
                      <a:pt x="79" y="14"/>
                    </a:lnTo>
                    <a:lnTo>
                      <a:pt x="48" y="12"/>
                    </a:lnTo>
                    <a:lnTo>
                      <a:pt x="48" y="12"/>
                    </a:lnTo>
                    <a:lnTo>
                      <a:pt x="46" y="14"/>
                    </a:lnTo>
                    <a:lnTo>
                      <a:pt x="46" y="15"/>
                    </a:lnTo>
                    <a:lnTo>
                      <a:pt x="46" y="62"/>
                    </a:lnTo>
                    <a:lnTo>
                      <a:pt x="46" y="62"/>
                    </a:lnTo>
                    <a:lnTo>
                      <a:pt x="46" y="64"/>
                    </a:lnTo>
                    <a:lnTo>
                      <a:pt x="48" y="64"/>
                    </a:lnTo>
                    <a:lnTo>
                      <a:pt x="48" y="64"/>
                    </a:lnTo>
                    <a:lnTo>
                      <a:pt x="83" y="64"/>
                    </a:lnTo>
                    <a:lnTo>
                      <a:pt x="83" y="64"/>
                    </a:lnTo>
                    <a:lnTo>
                      <a:pt x="89" y="62"/>
                    </a:lnTo>
                    <a:lnTo>
                      <a:pt x="93" y="61"/>
                    </a:lnTo>
                    <a:lnTo>
                      <a:pt x="93" y="61"/>
                    </a:lnTo>
                    <a:lnTo>
                      <a:pt x="94" y="58"/>
                    </a:lnTo>
                    <a:lnTo>
                      <a:pt x="95" y="58"/>
                    </a:lnTo>
                    <a:lnTo>
                      <a:pt x="95" y="58"/>
                    </a:lnTo>
                    <a:lnTo>
                      <a:pt x="96" y="58"/>
                    </a:lnTo>
                    <a:lnTo>
                      <a:pt x="98" y="60"/>
                    </a:lnTo>
                    <a:lnTo>
                      <a:pt x="98" y="60"/>
                    </a:lnTo>
                    <a:lnTo>
                      <a:pt x="95" y="74"/>
                    </a:lnTo>
                    <a:lnTo>
                      <a:pt x="95" y="74"/>
                    </a:lnTo>
                    <a:lnTo>
                      <a:pt x="95" y="87"/>
                    </a:lnTo>
                    <a:lnTo>
                      <a:pt x="95" y="87"/>
                    </a:lnTo>
                    <a:lnTo>
                      <a:pt x="94" y="90"/>
                    </a:lnTo>
                    <a:lnTo>
                      <a:pt x="94" y="91"/>
                    </a:lnTo>
                    <a:lnTo>
                      <a:pt x="93" y="91"/>
                    </a:lnTo>
                    <a:lnTo>
                      <a:pt x="93" y="91"/>
                    </a:lnTo>
                    <a:lnTo>
                      <a:pt x="91" y="91"/>
                    </a:lnTo>
                    <a:lnTo>
                      <a:pt x="91" y="90"/>
                    </a:lnTo>
                    <a:lnTo>
                      <a:pt x="91" y="90"/>
                    </a:lnTo>
                    <a:lnTo>
                      <a:pt x="90" y="83"/>
                    </a:lnTo>
                    <a:lnTo>
                      <a:pt x="90" y="83"/>
                    </a:lnTo>
                    <a:lnTo>
                      <a:pt x="89" y="81"/>
                    </a:lnTo>
                    <a:lnTo>
                      <a:pt x="87" y="78"/>
                    </a:lnTo>
                    <a:lnTo>
                      <a:pt x="83" y="77"/>
                    </a:lnTo>
                    <a:lnTo>
                      <a:pt x="79" y="76"/>
                    </a:lnTo>
                    <a:lnTo>
                      <a:pt x="79" y="76"/>
                    </a:lnTo>
                    <a:lnTo>
                      <a:pt x="48" y="74"/>
                    </a:lnTo>
                    <a:lnTo>
                      <a:pt x="48" y="74"/>
                    </a:lnTo>
                    <a:lnTo>
                      <a:pt x="46" y="76"/>
                    </a:lnTo>
                    <a:lnTo>
                      <a:pt x="46" y="77"/>
                    </a:lnTo>
                    <a:lnTo>
                      <a:pt x="46" y="91"/>
                    </a:lnTo>
                    <a:lnTo>
                      <a:pt x="46" y="91"/>
                    </a:lnTo>
                    <a:lnTo>
                      <a:pt x="46" y="120"/>
                    </a:lnTo>
                    <a:lnTo>
                      <a:pt x="46" y="120"/>
                    </a:lnTo>
                    <a:lnTo>
                      <a:pt x="48" y="126"/>
                    </a:lnTo>
                    <a:lnTo>
                      <a:pt x="48" y="128"/>
                    </a:lnTo>
                    <a:lnTo>
                      <a:pt x="50" y="131"/>
                    </a:lnTo>
                    <a:lnTo>
                      <a:pt x="53" y="133"/>
                    </a:lnTo>
                    <a:lnTo>
                      <a:pt x="56" y="135"/>
                    </a:lnTo>
                    <a:lnTo>
                      <a:pt x="61" y="136"/>
                    </a:lnTo>
                    <a:lnTo>
                      <a:pt x="74" y="136"/>
                    </a:lnTo>
                    <a:lnTo>
                      <a:pt x="74" y="136"/>
                    </a:lnTo>
                    <a:lnTo>
                      <a:pt x="83" y="136"/>
                    </a:lnTo>
                    <a:lnTo>
                      <a:pt x="89" y="135"/>
                    </a:lnTo>
                    <a:lnTo>
                      <a:pt x="93" y="133"/>
                    </a:lnTo>
                    <a:lnTo>
                      <a:pt x="93" y="133"/>
                    </a:lnTo>
                    <a:lnTo>
                      <a:pt x="95" y="132"/>
                    </a:lnTo>
                    <a:lnTo>
                      <a:pt x="98" y="130"/>
                    </a:lnTo>
                    <a:lnTo>
                      <a:pt x="100" y="126"/>
                    </a:lnTo>
                    <a:lnTo>
                      <a:pt x="100" y="120"/>
                    </a:lnTo>
                    <a:lnTo>
                      <a:pt x="100" y="120"/>
                    </a:lnTo>
                    <a:lnTo>
                      <a:pt x="102" y="118"/>
                    </a:lnTo>
                    <a:lnTo>
                      <a:pt x="103" y="116"/>
                    </a:lnTo>
                    <a:lnTo>
                      <a:pt x="103" y="116"/>
                    </a:lnTo>
                    <a:lnTo>
                      <a:pt x="104" y="118"/>
                    </a:lnTo>
                    <a:lnTo>
                      <a:pt x="104" y="119"/>
                    </a:lnTo>
                    <a:lnTo>
                      <a:pt x="106" y="122"/>
                    </a:lnTo>
                    <a:lnTo>
                      <a:pt x="106" y="122"/>
                    </a:lnTo>
                    <a:lnTo>
                      <a:pt x="104" y="132"/>
                    </a:lnTo>
                    <a:lnTo>
                      <a:pt x="102" y="143"/>
                    </a:lnTo>
                    <a:lnTo>
                      <a:pt x="102" y="143"/>
                    </a:lnTo>
                    <a:lnTo>
                      <a:pt x="102" y="145"/>
                    </a:lnTo>
                    <a:lnTo>
                      <a:pt x="99" y="147"/>
                    </a:lnTo>
                    <a:lnTo>
                      <a:pt x="91" y="148"/>
                    </a:lnTo>
                    <a:lnTo>
                      <a:pt x="91" y="148"/>
                    </a:lnTo>
                    <a:lnTo>
                      <a:pt x="56" y="147"/>
                    </a:lnTo>
                    <a:lnTo>
                      <a:pt x="56" y="147"/>
                    </a:lnTo>
                    <a:lnTo>
                      <a:pt x="32" y="147"/>
                    </a:lnTo>
                    <a:lnTo>
                      <a:pt x="32" y="147"/>
                    </a:lnTo>
                    <a:lnTo>
                      <a:pt x="20" y="147"/>
                    </a:lnTo>
                    <a:lnTo>
                      <a:pt x="20" y="147"/>
                    </a:lnTo>
                    <a:lnTo>
                      <a:pt x="7" y="147"/>
                    </a:lnTo>
                    <a:lnTo>
                      <a:pt x="7" y="147"/>
                    </a:lnTo>
                    <a:lnTo>
                      <a:pt x="4" y="147"/>
                    </a:lnTo>
                    <a:lnTo>
                      <a:pt x="3" y="145"/>
                    </a:lnTo>
                    <a:lnTo>
                      <a:pt x="3" y="145"/>
                    </a:lnTo>
                    <a:lnTo>
                      <a:pt x="3" y="144"/>
                    </a:lnTo>
                    <a:lnTo>
                      <a:pt x="6" y="143"/>
                    </a:lnTo>
                    <a:lnTo>
                      <a:pt x="6" y="143"/>
                    </a:lnTo>
                    <a:lnTo>
                      <a:pt x="13" y="143"/>
                    </a:lnTo>
                    <a:lnTo>
                      <a:pt x="13" y="143"/>
                    </a:lnTo>
                    <a:lnTo>
                      <a:pt x="16" y="141"/>
                    </a:lnTo>
                    <a:lnTo>
                      <a:pt x="17" y="139"/>
                    </a:lnTo>
                    <a:lnTo>
                      <a:pt x="19" y="132"/>
                    </a:lnTo>
                    <a:lnTo>
                      <a:pt x="19" y="132"/>
                    </a:lnTo>
                    <a:lnTo>
                      <a:pt x="20" y="115"/>
                    </a:lnTo>
                    <a:lnTo>
                      <a:pt x="20" y="91"/>
                    </a:lnTo>
                    <a:lnTo>
                      <a:pt x="2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sp>
            <p:nvSpPr>
              <p:cNvPr id="22" name="Freeform 139"/>
              <p:cNvSpPr>
                <a:spLocks/>
              </p:cNvSpPr>
              <p:nvPr/>
            </p:nvSpPr>
            <p:spPr bwMode="auto">
              <a:xfrm>
                <a:off x="4723524" y="2162736"/>
                <a:ext cx="77306" cy="128843"/>
              </a:xfrm>
              <a:custGeom>
                <a:avLst/>
                <a:gdLst>
                  <a:gd name="T0" fmla="*/ 4 w 90"/>
                  <a:gd name="T1" fmla="*/ 146 h 150"/>
                  <a:gd name="T2" fmla="*/ 0 w 90"/>
                  <a:gd name="T3" fmla="*/ 140 h 150"/>
                  <a:gd name="T4" fmla="*/ 1 w 90"/>
                  <a:gd name="T5" fmla="*/ 113 h 150"/>
                  <a:gd name="T6" fmla="*/ 1 w 90"/>
                  <a:gd name="T7" fmla="*/ 109 h 150"/>
                  <a:gd name="T8" fmla="*/ 3 w 90"/>
                  <a:gd name="T9" fmla="*/ 108 h 150"/>
                  <a:gd name="T10" fmla="*/ 5 w 90"/>
                  <a:gd name="T11" fmla="*/ 112 h 150"/>
                  <a:gd name="T12" fmla="*/ 7 w 90"/>
                  <a:gd name="T13" fmla="*/ 121 h 150"/>
                  <a:gd name="T14" fmla="*/ 9 w 90"/>
                  <a:gd name="T15" fmla="*/ 127 h 150"/>
                  <a:gd name="T16" fmla="*/ 16 w 90"/>
                  <a:gd name="T17" fmla="*/ 134 h 150"/>
                  <a:gd name="T18" fmla="*/ 29 w 90"/>
                  <a:gd name="T19" fmla="*/ 140 h 150"/>
                  <a:gd name="T20" fmla="*/ 38 w 90"/>
                  <a:gd name="T21" fmla="*/ 141 h 150"/>
                  <a:gd name="T22" fmla="*/ 50 w 90"/>
                  <a:gd name="T23" fmla="*/ 138 h 150"/>
                  <a:gd name="T24" fmla="*/ 59 w 90"/>
                  <a:gd name="T25" fmla="*/ 133 h 150"/>
                  <a:gd name="T26" fmla="*/ 65 w 90"/>
                  <a:gd name="T27" fmla="*/ 125 h 150"/>
                  <a:gd name="T28" fmla="*/ 66 w 90"/>
                  <a:gd name="T29" fmla="*/ 116 h 150"/>
                  <a:gd name="T30" fmla="*/ 66 w 90"/>
                  <a:gd name="T31" fmla="*/ 109 h 150"/>
                  <a:gd name="T32" fmla="*/ 58 w 90"/>
                  <a:gd name="T33" fmla="*/ 96 h 150"/>
                  <a:gd name="T34" fmla="*/ 36 w 90"/>
                  <a:gd name="T35" fmla="*/ 82 h 150"/>
                  <a:gd name="T36" fmla="*/ 20 w 90"/>
                  <a:gd name="T37" fmla="*/ 73 h 150"/>
                  <a:gd name="T38" fmla="*/ 11 w 90"/>
                  <a:gd name="T39" fmla="*/ 62 h 150"/>
                  <a:gd name="T40" fmla="*/ 5 w 90"/>
                  <a:gd name="T41" fmla="*/ 50 h 150"/>
                  <a:gd name="T42" fmla="*/ 4 w 90"/>
                  <a:gd name="T43" fmla="*/ 38 h 150"/>
                  <a:gd name="T44" fmla="*/ 5 w 90"/>
                  <a:gd name="T45" fmla="*/ 30 h 150"/>
                  <a:gd name="T46" fmla="*/ 13 w 90"/>
                  <a:gd name="T47" fmla="*/ 16 h 150"/>
                  <a:gd name="T48" fmla="*/ 27 w 90"/>
                  <a:gd name="T49" fmla="*/ 5 h 150"/>
                  <a:gd name="T50" fmla="*/ 45 w 90"/>
                  <a:gd name="T51" fmla="*/ 0 h 150"/>
                  <a:gd name="T52" fmla="*/ 54 w 90"/>
                  <a:gd name="T53" fmla="*/ 0 h 150"/>
                  <a:gd name="T54" fmla="*/ 83 w 90"/>
                  <a:gd name="T55" fmla="*/ 3 h 150"/>
                  <a:gd name="T56" fmla="*/ 84 w 90"/>
                  <a:gd name="T57" fmla="*/ 4 h 150"/>
                  <a:gd name="T58" fmla="*/ 86 w 90"/>
                  <a:gd name="T59" fmla="*/ 5 h 150"/>
                  <a:gd name="T60" fmla="*/ 84 w 90"/>
                  <a:gd name="T61" fmla="*/ 29 h 150"/>
                  <a:gd name="T62" fmla="*/ 82 w 90"/>
                  <a:gd name="T63" fmla="*/ 34 h 150"/>
                  <a:gd name="T64" fmla="*/ 80 w 90"/>
                  <a:gd name="T65" fmla="*/ 34 h 150"/>
                  <a:gd name="T66" fmla="*/ 80 w 90"/>
                  <a:gd name="T67" fmla="*/ 32 h 150"/>
                  <a:gd name="T68" fmla="*/ 78 w 90"/>
                  <a:gd name="T69" fmla="*/ 23 h 150"/>
                  <a:gd name="T70" fmla="*/ 75 w 90"/>
                  <a:gd name="T71" fmla="*/ 19 h 150"/>
                  <a:gd name="T72" fmla="*/ 67 w 90"/>
                  <a:gd name="T73" fmla="*/ 13 h 150"/>
                  <a:gd name="T74" fmla="*/ 53 w 90"/>
                  <a:gd name="T75" fmla="*/ 9 h 150"/>
                  <a:gd name="T76" fmla="*/ 42 w 90"/>
                  <a:gd name="T77" fmla="*/ 11 h 150"/>
                  <a:gd name="T78" fmla="*/ 34 w 90"/>
                  <a:gd name="T79" fmla="*/ 15 h 150"/>
                  <a:gd name="T80" fmla="*/ 28 w 90"/>
                  <a:gd name="T81" fmla="*/ 21 h 150"/>
                  <a:gd name="T82" fmla="*/ 25 w 90"/>
                  <a:gd name="T83" fmla="*/ 30 h 150"/>
                  <a:gd name="T84" fmla="*/ 27 w 90"/>
                  <a:gd name="T85" fmla="*/ 37 h 150"/>
                  <a:gd name="T86" fmla="*/ 36 w 90"/>
                  <a:gd name="T87" fmla="*/ 49 h 150"/>
                  <a:gd name="T88" fmla="*/ 55 w 90"/>
                  <a:gd name="T89" fmla="*/ 61 h 150"/>
                  <a:gd name="T90" fmla="*/ 63 w 90"/>
                  <a:gd name="T91" fmla="*/ 66 h 150"/>
                  <a:gd name="T92" fmla="*/ 78 w 90"/>
                  <a:gd name="T93" fmla="*/ 77 h 150"/>
                  <a:gd name="T94" fmla="*/ 86 w 90"/>
                  <a:gd name="T95" fmla="*/ 88 h 150"/>
                  <a:gd name="T96" fmla="*/ 88 w 90"/>
                  <a:gd name="T97" fmla="*/ 100 h 150"/>
                  <a:gd name="T98" fmla="*/ 90 w 90"/>
                  <a:gd name="T99" fmla="*/ 107 h 150"/>
                  <a:gd name="T100" fmla="*/ 84 w 90"/>
                  <a:gd name="T101" fmla="*/ 127 h 150"/>
                  <a:gd name="T102" fmla="*/ 70 w 90"/>
                  <a:gd name="T103" fmla="*/ 142 h 150"/>
                  <a:gd name="T104" fmla="*/ 62 w 90"/>
                  <a:gd name="T105" fmla="*/ 146 h 150"/>
                  <a:gd name="T106" fmla="*/ 45 w 90"/>
                  <a:gd name="T107" fmla="*/ 150 h 150"/>
                  <a:gd name="T108" fmla="*/ 36 w 90"/>
                  <a:gd name="T109" fmla="*/ 150 h 150"/>
                  <a:gd name="T110" fmla="*/ 11 w 90"/>
                  <a:gd name="T111" fmla="*/ 148 h 150"/>
                  <a:gd name="T112" fmla="*/ 4 w 90"/>
                  <a:gd name="T113" fmla="*/ 14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 h="150">
                    <a:moveTo>
                      <a:pt x="4" y="146"/>
                    </a:moveTo>
                    <a:lnTo>
                      <a:pt x="4" y="146"/>
                    </a:lnTo>
                    <a:lnTo>
                      <a:pt x="0" y="144"/>
                    </a:lnTo>
                    <a:lnTo>
                      <a:pt x="0" y="140"/>
                    </a:lnTo>
                    <a:lnTo>
                      <a:pt x="0" y="140"/>
                    </a:lnTo>
                    <a:lnTo>
                      <a:pt x="1" y="113"/>
                    </a:lnTo>
                    <a:lnTo>
                      <a:pt x="1" y="113"/>
                    </a:lnTo>
                    <a:lnTo>
                      <a:pt x="1" y="109"/>
                    </a:lnTo>
                    <a:lnTo>
                      <a:pt x="3" y="108"/>
                    </a:lnTo>
                    <a:lnTo>
                      <a:pt x="3" y="108"/>
                    </a:lnTo>
                    <a:lnTo>
                      <a:pt x="5" y="109"/>
                    </a:lnTo>
                    <a:lnTo>
                      <a:pt x="5" y="112"/>
                    </a:lnTo>
                    <a:lnTo>
                      <a:pt x="5" y="112"/>
                    </a:lnTo>
                    <a:lnTo>
                      <a:pt x="7" y="121"/>
                    </a:lnTo>
                    <a:lnTo>
                      <a:pt x="7" y="121"/>
                    </a:lnTo>
                    <a:lnTo>
                      <a:pt x="9" y="127"/>
                    </a:lnTo>
                    <a:lnTo>
                      <a:pt x="12" y="131"/>
                    </a:lnTo>
                    <a:lnTo>
                      <a:pt x="16" y="134"/>
                    </a:lnTo>
                    <a:lnTo>
                      <a:pt x="20" y="137"/>
                    </a:lnTo>
                    <a:lnTo>
                      <a:pt x="29" y="140"/>
                    </a:lnTo>
                    <a:lnTo>
                      <a:pt x="38" y="141"/>
                    </a:lnTo>
                    <a:lnTo>
                      <a:pt x="38" y="141"/>
                    </a:lnTo>
                    <a:lnTo>
                      <a:pt x="45" y="140"/>
                    </a:lnTo>
                    <a:lnTo>
                      <a:pt x="50" y="138"/>
                    </a:lnTo>
                    <a:lnTo>
                      <a:pt x="55" y="137"/>
                    </a:lnTo>
                    <a:lnTo>
                      <a:pt x="59" y="133"/>
                    </a:lnTo>
                    <a:lnTo>
                      <a:pt x="62" y="131"/>
                    </a:lnTo>
                    <a:lnTo>
                      <a:pt x="65" y="125"/>
                    </a:lnTo>
                    <a:lnTo>
                      <a:pt x="66" y="121"/>
                    </a:lnTo>
                    <a:lnTo>
                      <a:pt x="66" y="116"/>
                    </a:lnTo>
                    <a:lnTo>
                      <a:pt x="66" y="116"/>
                    </a:lnTo>
                    <a:lnTo>
                      <a:pt x="66" y="109"/>
                    </a:lnTo>
                    <a:lnTo>
                      <a:pt x="63" y="103"/>
                    </a:lnTo>
                    <a:lnTo>
                      <a:pt x="58" y="96"/>
                    </a:lnTo>
                    <a:lnTo>
                      <a:pt x="48" y="90"/>
                    </a:lnTo>
                    <a:lnTo>
                      <a:pt x="36" y="82"/>
                    </a:lnTo>
                    <a:lnTo>
                      <a:pt x="36" y="82"/>
                    </a:lnTo>
                    <a:lnTo>
                      <a:pt x="20" y="73"/>
                    </a:lnTo>
                    <a:lnTo>
                      <a:pt x="15" y="67"/>
                    </a:lnTo>
                    <a:lnTo>
                      <a:pt x="11" y="62"/>
                    </a:lnTo>
                    <a:lnTo>
                      <a:pt x="8" y="57"/>
                    </a:lnTo>
                    <a:lnTo>
                      <a:pt x="5" y="50"/>
                    </a:lnTo>
                    <a:lnTo>
                      <a:pt x="4" y="45"/>
                    </a:lnTo>
                    <a:lnTo>
                      <a:pt x="4" y="38"/>
                    </a:lnTo>
                    <a:lnTo>
                      <a:pt x="4" y="38"/>
                    </a:lnTo>
                    <a:lnTo>
                      <a:pt x="5" y="30"/>
                    </a:lnTo>
                    <a:lnTo>
                      <a:pt x="8" y="23"/>
                    </a:lnTo>
                    <a:lnTo>
                      <a:pt x="13" y="16"/>
                    </a:lnTo>
                    <a:lnTo>
                      <a:pt x="19" y="11"/>
                    </a:lnTo>
                    <a:lnTo>
                      <a:pt x="27" y="5"/>
                    </a:lnTo>
                    <a:lnTo>
                      <a:pt x="34" y="3"/>
                    </a:lnTo>
                    <a:lnTo>
                      <a:pt x="45" y="0"/>
                    </a:lnTo>
                    <a:lnTo>
                      <a:pt x="54" y="0"/>
                    </a:lnTo>
                    <a:lnTo>
                      <a:pt x="54" y="0"/>
                    </a:lnTo>
                    <a:lnTo>
                      <a:pt x="71" y="1"/>
                    </a:lnTo>
                    <a:lnTo>
                      <a:pt x="83" y="3"/>
                    </a:lnTo>
                    <a:lnTo>
                      <a:pt x="83" y="3"/>
                    </a:lnTo>
                    <a:lnTo>
                      <a:pt x="84" y="4"/>
                    </a:lnTo>
                    <a:lnTo>
                      <a:pt x="86" y="5"/>
                    </a:lnTo>
                    <a:lnTo>
                      <a:pt x="86" y="5"/>
                    </a:lnTo>
                    <a:lnTo>
                      <a:pt x="84" y="29"/>
                    </a:lnTo>
                    <a:lnTo>
                      <a:pt x="84" y="29"/>
                    </a:lnTo>
                    <a:lnTo>
                      <a:pt x="84" y="33"/>
                    </a:lnTo>
                    <a:lnTo>
                      <a:pt x="82" y="34"/>
                    </a:lnTo>
                    <a:lnTo>
                      <a:pt x="82" y="34"/>
                    </a:lnTo>
                    <a:lnTo>
                      <a:pt x="80" y="34"/>
                    </a:lnTo>
                    <a:lnTo>
                      <a:pt x="80" y="32"/>
                    </a:lnTo>
                    <a:lnTo>
                      <a:pt x="80" y="32"/>
                    </a:lnTo>
                    <a:lnTo>
                      <a:pt x="79" y="26"/>
                    </a:lnTo>
                    <a:lnTo>
                      <a:pt x="78" y="23"/>
                    </a:lnTo>
                    <a:lnTo>
                      <a:pt x="75" y="19"/>
                    </a:lnTo>
                    <a:lnTo>
                      <a:pt x="75" y="19"/>
                    </a:lnTo>
                    <a:lnTo>
                      <a:pt x="73" y="16"/>
                    </a:lnTo>
                    <a:lnTo>
                      <a:pt x="67" y="13"/>
                    </a:lnTo>
                    <a:lnTo>
                      <a:pt x="61" y="11"/>
                    </a:lnTo>
                    <a:lnTo>
                      <a:pt x="53" y="9"/>
                    </a:lnTo>
                    <a:lnTo>
                      <a:pt x="53" y="9"/>
                    </a:lnTo>
                    <a:lnTo>
                      <a:pt x="42" y="11"/>
                    </a:lnTo>
                    <a:lnTo>
                      <a:pt x="38" y="13"/>
                    </a:lnTo>
                    <a:lnTo>
                      <a:pt x="34" y="15"/>
                    </a:lnTo>
                    <a:lnTo>
                      <a:pt x="30" y="19"/>
                    </a:lnTo>
                    <a:lnTo>
                      <a:pt x="28" y="21"/>
                    </a:lnTo>
                    <a:lnTo>
                      <a:pt x="27" y="25"/>
                    </a:lnTo>
                    <a:lnTo>
                      <a:pt x="25" y="30"/>
                    </a:lnTo>
                    <a:lnTo>
                      <a:pt x="25" y="30"/>
                    </a:lnTo>
                    <a:lnTo>
                      <a:pt x="27" y="37"/>
                    </a:lnTo>
                    <a:lnTo>
                      <a:pt x="29" y="42"/>
                    </a:lnTo>
                    <a:lnTo>
                      <a:pt x="36" y="49"/>
                    </a:lnTo>
                    <a:lnTo>
                      <a:pt x="46" y="55"/>
                    </a:lnTo>
                    <a:lnTo>
                      <a:pt x="55" y="61"/>
                    </a:lnTo>
                    <a:lnTo>
                      <a:pt x="55" y="61"/>
                    </a:lnTo>
                    <a:lnTo>
                      <a:pt x="63" y="66"/>
                    </a:lnTo>
                    <a:lnTo>
                      <a:pt x="71" y="71"/>
                    </a:lnTo>
                    <a:lnTo>
                      <a:pt x="78" y="77"/>
                    </a:lnTo>
                    <a:lnTo>
                      <a:pt x="82" y="82"/>
                    </a:lnTo>
                    <a:lnTo>
                      <a:pt x="86" y="88"/>
                    </a:lnTo>
                    <a:lnTo>
                      <a:pt x="87" y="94"/>
                    </a:lnTo>
                    <a:lnTo>
                      <a:pt x="88" y="100"/>
                    </a:lnTo>
                    <a:lnTo>
                      <a:pt x="90" y="107"/>
                    </a:lnTo>
                    <a:lnTo>
                      <a:pt x="90" y="107"/>
                    </a:lnTo>
                    <a:lnTo>
                      <a:pt x="88" y="117"/>
                    </a:lnTo>
                    <a:lnTo>
                      <a:pt x="84" y="127"/>
                    </a:lnTo>
                    <a:lnTo>
                      <a:pt x="79" y="134"/>
                    </a:lnTo>
                    <a:lnTo>
                      <a:pt x="70" y="142"/>
                    </a:lnTo>
                    <a:lnTo>
                      <a:pt x="70" y="142"/>
                    </a:lnTo>
                    <a:lnTo>
                      <a:pt x="62" y="146"/>
                    </a:lnTo>
                    <a:lnTo>
                      <a:pt x="53" y="149"/>
                    </a:lnTo>
                    <a:lnTo>
                      <a:pt x="45" y="150"/>
                    </a:lnTo>
                    <a:lnTo>
                      <a:pt x="36" y="150"/>
                    </a:lnTo>
                    <a:lnTo>
                      <a:pt x="36" y="150"/>
                    </a:lnTo>
                    <a:lnTo>
                      <a:pt x="19" y="150"/>
                    </a:lnTo>
                    <a:lnTo>
                      <a:pt x="11" y="148"/>
                    </a:lnTo>
                    <a:lnTo>
                      <a:pt x="4" y="146"/>
                    </a:lnTo>
                    <a:lnTo>
                      <a:pt x="4"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sp>
            <p:nvSpPr>
              <p:cNvPr id="23" name="Freeform 140"/>
              <p:cNvSpPr>
                <a:spLocks/>
              </p:cNvSpPr>
              <p:nvPr/>
            </p:nvSpPr>
            <p:spPr bwMode="auto">
              <a:xfrm>
                <a:off x="4809419" y="2163595"/>
                <a:ext cx="91049" cy="127125"/>
              </a:xfrm>
              <a:custGeom>
                <a:avLst/>
                <a:gdLst>
                  <a:gd name="T0" fmla="*/ 21 w 106"/>
                  <a:gd name="T1" fmla="*/ 16 h 148"/>
                  <a:gd name="T2" fmla="*/ 19 w 106"/>
                  <a:gd name="T3" fmla="*/ 10 h 148"/>
                  <a:gd name="T4" fmla="*/ 12 w 106"/>
                  <a:gd name="T5" fmla="*/ 6 h 148"/>
                  <a:gd name="T6" fmla="*/ 2 w 106"/>
                  <a:gd name="T7" fmla="*/ 4 h 148"/>
                  <a:gd name="T8" fmla="*/ 2 w 106"/>
                  <a:gd name="T9" fmla="*/ 2 h 148"/>
                  <a:gd name="T10" fmla="*/ 34 w 106"/>
                  <a:gd name="T11" fmla="*/ 2 h 148"/>
                  <a:gd name="T12" fmla="*/ 88 w 106"/>
                  <a:gd name="T13" fmla="*/ 2 h 148"/>
                  <a:gd name="T14" fmla="*/ 100 w 106"/>
                  <a:gd name="T15" fmla="*/ 0 h 148"/>
                  <a:gd name="T16" fmla="*/ 102 w 106"/>
                  <a:gd name="T17" fmla="*/ 2 h 148"/>
                  <a:gd name="T18" fmla="*/ 100 w 106"/>
                  <a:gd name="T19" fmla="*/ 14 h 148"/>
                  <a:gd name="T20" fmla="*/ 99 w 106"/>
                  <a:gd name="T21" fmla="*/ 27 h 148"/>
                  <a:gd name="T22" fmla="*/ 96 w 106"/>
                  <a:gd name="T23" fmla="*/ 31 h 148"/>
                  <a:gd name="T24" fmla="*/ 95 w 106"/>
                  <a:gd name="T25" fmla="*/ 28 h 148"/>
                  <a:gd name="T26" fmla="*/ 94 w 106"/>
                  <a:gd name="T27" fmla="*/ 20 h 148"/>
                  <a:gd name="T28" fmla="*/ 86 w 106"/>
                  <a:gd name="T29" fmla="*/ 15 h 148"/>
                  <a:gd name="T30" fmla="*/ 49 w 106"/>
                  <a:gd name="T31" fmla="*/ 12 h 148"/>
                  <a:gd name="T32" fmla="*/ 48 w 106"/>
                  <a:gd name="T33" fmla="*/ 15 h 148"/>
                  <a:gd name="T34" fmla="*/ 48 w 106"/>
                  <a:gd name="T35" fmla="*/ 64 h 148"/>
                  <a:gd name="T36" fmla="*/ 85 w 106"/>
                  <a:gd name="T37" fmla="*/ 64 h 148"/>
                  <a:gd name="T38" fmla="*/ 94 w 106"/>
                  <a:gd name="T39" fmla="*/ 61 h 148"/>
                  <a:gd name="T40" fmla="*/ 96 w 106"/>
                  <a:gd name="T41" fmla="*/ 58 h 148"/>
                  <a:gd name="T42" fmla="*/ 98 w 106"/>
                  <a:gd name="T43" fmla="*/ 60 h 148"/>
                  <a:gd name="T44" fmla="*/ 96 w 106"/>
                  <a:gd name="T45" fmla="*/ 74 h 148"/>
                  <a:gd name="T46" fmla="*/ 95 w 106"/>
                  <a:gd name="T47" fmla="*/ 90 h 148"/>
                  <a:gd name="T48" fmla="*/ 94 w 106"/>
                  <a:gd name="T49" fmla="*/ 91 h 148"/>
                  <a:gd name="T50" fmla="*/ 92 w 106"/>
                  <a:gd name="T51" fmla="*/ 90 h 148"/>
                  <a:gd name="T52" fmla="*/ 90 w 106"/>
                  <a:gd name="T53" fmla="*/ 81 h 148"/>
                  <a:gd name="T54" fmla="*/ 81 w 106"/>
                  <a:gd name="T55" fmla="*/ 76 h 148"/>
                  <a:gd name="T56" fmla="*/ 49 w 106"/>
                  <a:gd name="T57" fmla="*/ 74 h 148"/>
                  <a:gd name="T58" fmla="*/ 48 w 106"/>
                  <a:gd name="T59" fmla="*/ 91 h 148"/>
                  <a:gd name="T60" fmla="*/ 48 w 106"/>
                  <a:gd name="T61" fmla="*/ 120 h 148"/>
                  <a:gd name="T62" fmla="*/ 52 w 106"/>
                  <a:gd name="T63" fmla="*/ 131 h 148"/>
                  <a:gd name="T64" fmla="*/ 62 w 106"/>
                  <a:gd name="T65" fmla="*/ 136 h 148"/>
                  <a:gd name="T66" fmla="*/ 85 w 106"/>
                  <a:gd name="T67" fmla="*/ 136 h 148"/>
                  <a:gd name="T68" fmla="*/ 94 w 106"/>
                  <a:gd name="T69" fmla="*/ 133 h 148"/>
                  <a:gd name="T70" fmla="*/ 100 w 106"/>
                  <a:gd name="T71" fmla="*/ 126 h 148"/>
                  <a:gd name="T72" fmla="*/ 103 w 106"/>
                  <a:gd name="T73" fmla="*/ 118 h 148"/>
                  <a:gd name="T74" fmla="*/ 106 w 106"/>
                  <a:gd name="T75" fmla="*/ 118 h 148"/>
                  <a:gd name="T76" fmla="*/ 106 w 106"/>
                  <a:gd name="T77" fmla="*/ 122 h 148"/>
                  <a:gd name="T78" fmla="*/ 103 w 106"/>
                  <a:gd name="T79" fmla="*/ 143 h 148"/>
                  <a:gd name="T80" fmla="*/ 92 w 106"/>
                  <a:gd name="T81" fmla="*/ 148 h 148"/>
                  <a:gd name="T82" fmla="*/ 56 w 106"/>
                  <a:gd name="T83" fmla="*/ 147 h 148"/>
                  <a:gd name="T84" fmla="*/ 21 w 106"/>
                  <a:gd name="T85" fmla="*/ 147 h 148"/>
                  <a:gd name="T86" fmla="*/ 8 w 106"/>
                  <a:gd name="T87" fmla="*/ 147 h 148"/>
                  <a:gd name="T88" fmla="*/ 4 w 106"/>
                  <a:gd name="T89" fmla="*/ 145 h 148"/>
                  <a:gd name="T90" fmla="*/ 7 w 106"/>
                  <a:gd name="T91" fmla="*/ 143 h 148"/>
                  <a:gd name="T92" fmla="*/ 17 w 106"/>
                  <a:gd name="T93" fmla="*/ 141 h 148"/>
                  <a:gd name="T94" fmla="*/ 20 w 106"/>
                  <a:gd name="T95" fmla="*/ 132 h 148"/>
                  <a:gd name="T96" fmla="*/ 21 w 106"/>
                  <a:gd name="T97" fmla="*/ 5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48">
                    <a:moveTo>
                      <a:pt x="21" y="57"/>
                    </a:moveTo>
                    <a:lnTo>
                      <a:pt x="21" y="57"/>
                    </a:lnTo>
                    <a:lnTo>
                      <a:pt x="21" y="16"/>
                    </a:lnTo>
                    <a:lnTo>
                      <a:pt x="21" y="16"/>
                    </a:lnTo>
                    <a:lnTo>
                      <a:pt x="20" y="12"/>
                    </a:lnTo>
                    <a:lnTo>
                      <a:pt x="19" y="10"/>
                    </a:lnTo>
                    <a:lnTo>
                      <a:pt x="16" y="7"/>
                    </a:lnTo>
                    <a:lnTo>
                      <a:pt x="12" y="6"/>
                    </a:lnTo>
                    <a:lnTo>
                      <a:pt x="12" y="6"/>
                    </a:lnTo>
                    <a:lnTo>
                      <a:pt x="4" y="6"/>
                    </a:lnTo>
                    <a:lnTo>
                      <a:pt x="4" y="6"/>
                    </a:lnTo>
                    <a:lnTo>
                      <a:pt x="2" y="4"/>
                    </a:lnTo>
                    <a:lnTo>
                      <a:pt x="0" y="3"/>
                    </a:lnTo>
                    <a:lnTo>
                      <a:pt x="0" y="3"/>
                    </a:lnTo>
                    <a:lnTo>
                      <a:pt x="2" y="2"/>
                    </a:lnTo>
                    <a:lnTo>
                      <a:pt x="6" y="2"/>
                    </a:lnTo>
                    <a:lnTo>
                      <a:pt x="6" y="2"/>
                    </a:lnTo>
                    <a:lnTo>
                      <a:pt x="34" y="2"/>
                    </a:lnTo>
                    <a:lnTo>
                      <a:pt x="34" y="2"/>
                    </a:lnTo>
                    <a:lnTo>
                      <a:pt x="88" y="2"/>
                    </a:lnTo>
                    <a:lnTo>
                      <a:pt x="88" y="2"/>
                    </a:lnTo>
                    <a:lnTo>
                      <a:pt x="96" y="0"/>
                    </a:lnTo>
                    <a:lnTo>
                      <a:pt x="96" y="0"/>
                    </a:lnTo>
                    <a:lnTo>
                      <a:pt x="100" y="0"/>
                    </a:lnTo>
                    <a:lnTo>
                      <a:pt x="100" y="0"/>
                    </a:lnTo>
                    <a:lnTo>
                      <a:pt x="102" y="0"/>
                    </a:lnTo>
                    <a:lnTo>
                      <a:pt x="102" y="2"/>
                    </a:lnTo>
                    <a:lnTo>
                      <a:pt x="102" y="2"/>
                    </a:lnTo>
                    <a:lnTo>
                      <a:pt x="100" y="6"/>
                    </a:lnTo>
                    <a:lnTo>
                      <a:pt x="100" y="14"/>
                    </a:lnTo>
                    <a:lnTo>
                      <a:pt x="100" y="14"/>
                    </a:lnTo>
                    <a:lnTo>
                      <a:pt x="99" y="27"/>
                    </a:lnTo>
                    <a:lnTo>
                      <a:pt x="99" y="27"/>
                    </a:lnTo>
                    <a:lnTo>
                      <a:pt x="98" y="29"/>
                    </a:lnTo>
                    <a:lnTo>
                      <a:pt x="96" y="31"/>
                    </a:lnTo>
                    <a:lnTo>
                      <a:pt x="96" y="31"/>
                    </a:lnTo>
                    <a:lnTo>
                      <a:pt x="95" y="29"/>
                    </a:lnTo>
                    <a:lnTo>
                      <a:pt x="95" y="28"/>
                    </a:lnTo>
                    <a:lnTo>
                      <a:pt x="95" y="28"/>
                    </a:lnTo>
                    <a:lnTo>
                      <a:pt x="95" y="24"/>
                    </a:lnTo>
                    <a:lnTo>
                      <a:pt x="94" y="20"/>
                    </a:lnTo>
                    <a:lnTo>
                      <a:pt x="94" y="20"/>
                    </a:lnTo>
                    <a:lnTo>
                      <a:pt x="92" y="18"/>
                    </a:lnTo>
                    <a:lnTo>
                      <a:pt x="90" y="16"/>
                    </a:lnTo>
                    <a:lnTo>
                      <a:pt x="86" y="15"/>
                    </a:lnTo>
                    <a:lnTo>
                      <a:pt x="81" y="14"/>
                    </a:lnTo>
                    <a:lnTo>
                      <a:pt x="81" y="14"/>
                    </a:lnTo>
                    <a:lnTo>
                      <a:pt x="49" y="12"/>
                    </a:lnTo>
                    <a:lnTo>
                      <a:pt x="49" y="12"/>
                    </a:lnTo>
                    <a:lnTo>
                      <a:pt x="48" y="14"/>
                    </a:lnTo>
                    <a:lnTo>
                      <a:pt x="48" y="15"/>
                    </a:lnTo>
                    <a:lnTo>
                      <a:pt x="48" y="62"/>
                    </a:lnTo>
                    <a:lnTo>
                      <a:pt x="48" y="62"/>
                    </a:lnTo>
                    <a:lnTo>
                      <a:pt x="48" y="64"/>
                    </a:lnTo>
                    <a:lnTo>
                      <a:pt x="49" y="64"/>
                    </a:lnTo>
                    <a:lnTo>
                      <a:pt x="49" y="64"/>
                    </a:lnTo>
                    <a:lnTo>
                      <a:pt x="85" y="64"/>
                    </a:lnTo>
                    <a:lnTo>
                      <a:pt x="85" y="64"/>
                    </a:lnTo>
                    <a:lnTo>
                      <a:pt x="90" y="62"/>
                    </a:lnTo>
                    <a:lnTo>
                      <a:pt x="94" y="61"/>
                    </a:lnTo>
                    <a:lnTo>
                      <a:pt x="94" y="61"/>
                    </a:lnTo>
                    <a:lnTo>
                      <a:pt x="95" y="58"/>
                    </a:lnTo>
                    <a:lnTo>
                      <a:pt x="96" y="58"/>
                    </a:lnTo>
                    <a:lnTo>
                      <a:pt x="96" y="58"/>
                    </a:lnTo>
                    <a:lnTo>
                      <a:pt x="98" y="58"/>
                    </a:lnTo>
                    <a:lnTo>
                      <a:pt x="98" y="60"/>
                    </a:lnTo>
                    <a:lnTo>
                      <a:pt x="98" y="60"/>
                    </a:lnTo>
                    <a:lnTo>
                      <a:pt x="96" y="74"/>
                    </a:lnTo>
                    <a:lnTo>
                      <a:pt x="96" y="74"/>
                    </a:lnTo>
                    <a:lnTo>
                      <a:pt x="96" y="87"/>
                    </a:lnTo>
                    <a:lnTo>
                      <a:pt x="96" y="87"/>
                    </a:lnTo>
                    <a:lnTo>
                      <a:pt x="95" y="90"/>
                    </a:lnTo>
                    <a:lnTo>
                      <a:pt x="95" y="91"/>
                    </a:lnTo>
                    <a:lnTo>
                      <a:pt x="94" y="91"/>
                    </a:lnTo>
                    <a:lnTo>
                      <a:pt x="94" y="91"/>
                    </a:lnTo>
                    <a:lnTo>
                      <a:pt x="92" y="91"/>
                    </a:lnTo>
                    <a:lnTo>
                      <a:pt x="92" y="90"/>
                    </a:lnTo>
                    <a:lnTo>
                      <a:pt x="92" y="90"/>
                    </a:lnTo>
                    <a:lnTo>
                      <a:pt x="91" y="83"/>
                    </a:lnTo>
                    <a:lnTo>
                      <a:pt x="91" y="83"/>
                    </a:lnTo>
                    <a:lnTo>
                      <a:pt x="90" y="81"/>
                    </a:lnTo>
                    <a:lnTo>
                      <a:pt x="88" y="78"/>
                    </a:lnTo>
                    <a:lnTo>
                      <a:pt x="85" y="77"/>
                    </a:lnTo>
                    <a:lnTo>
                      <a:pt x="81" y="76"/>
                    </a:lnTo>
                    <a:lnTo>
                      <a:pt x="81" y="76"/>
                    </a:lnTo>
                    <a:lnTo>
                      <a:pt x="49" y="74"/>
                    </a:lnTo>
                    <a:lnTo>
                      <a:pt x="49" y="74"/>
                    </a:lnTo>
                    <a:lnTo>
                      <a:pt x="48" y="76"/>
                    </a:lnTo>
                    <a:lnTo>
                      <a:pt x="48" y="77"/>
                    </a:lnTo>
                    <a:lnTo>
                      <a:pt x="48" y="91"/>
                    </a:lnTo>
                    <a:lnTo>
                      <a:pt x="48" y="91"/>
                    </a:lnTo>
                    <a:lnTo>
                      <a:pt x="48" y="120"/>
                    </a:lnTo>
                    <a:lnTo>
                      <a:pt x="48" y="120"/>
                    </a:lnTo>
                    <a:lnTo>
                      <a:pt x="48" y="126"/>
                    </a:lnTo>
                    <a:lnTo>
                      <a:pt x="49" y="128"/>
                    </a:lnTo>
                    <a:lnTo>
                      <a:pt x="52" y="131"/>
                    </a:lnTo>
                    <a:lnTo>
                      <a:pt x="54" y="133"/>
                    </a:lnTo>
                    <a:lnTo>
                      <a:pt x="57" y="135"/>
                    </a:lnTo>
                    <a:lnTo>
                      <a:pt x="62" y="136"/>
                    </a:lnTo>
                    <a:lnTo>
                      <a:pt x="75" y="136"/>
                    </a:lnTo>
                    <a:lnTo>
                      <a:pt x="75" y="136"/>
                    </a:lnTo>
                    <a:lnTo>
                      <a:pt x="85" y="136"/>
                    </a:lnTo>
                    <a:lnTo>
                      <a:pt x="88" y="135"/>
                    </a:lnTo>
                    <a:lnTo>
                      <a:pt x="94" y="133"/>
                    </a:lnTo>
                    <a:lnTo>
                      <a:pt x="94" y="133"/>
                    </a:lnTo>
                    <a:lnTo>
                      <a:pt x="96" y="132"/>
                    </a:lnTo>
                    <a:lnTo>
                      <a:pt x="99" y="130"/>
                    </a:lnTo>
                    <a:lnTo>
                      <a:pt x="100" y="126"/>
                    </a:lnTo>
                    <a:lnTo>
                      <a:pt x="102" y="120"/>
                    </a:lnTo>
                    <a:lnTo>
                      <a:pt x="102" y="120"/>
                    </a:lnTo>
                    <a:lnTo>
                      <a:pt x="103" y="118"/>
                    </a:lnTo>
                    <a:lnTo>
                      <a:pt x="104" y="116"/>
                    </a:lnTo>
                    <a:lnTo>
                      <a:pt x="104" y="116"/>
                    </a:lnTo>
                    <a:lnTo>
                      <a:pt x="106" y="118"/>
                    </a:lnTo>
                    <a:lnTo>
                      <a:pt x="106" y="119"/>
                    </a:lnTo>
                    <a:lnTo>
                      <a:pt x="106" y="122"/>
                    </a:lnTo>
                    <a:lnTo>
                      <a:pt x="106" y="122"/>
                    </a:lnTo>
                    <a:lnTo>
                      <a:pt x="106" y="132"/>
                    </a:lnTo>
                    <a:lnTo>
                      <a:pt x="103" y="143"/>
                    </a:lnTo>
                    <a:lnTo>
                      <a:pt x="103" y="143"/>
                    </a:lnTo>
                    <a:lnTo>
                      <a:pt x="102" y="145"/>
                    </a:lnTo>
                    <a:lnTo>
                      <a:pt x="100" y="147"/>
                    </a:lnTo>
                    <a:lnTo>
                      <a:pt x="92" y="148"/>
                    </a:lnTo>
                    <a:lnTo>
                      <a:pt x="92" y="148"/>
                    </a:lnTo>
                    <a:lnTo>
                      <a:pt x="56" y="147"/>
                    </a:lnTo>
                    <a:lnTo>
                      <a:pt x="56" y="147"/>
                    </a:lnTo>
                    <a:lnTo>
                      <a:pt x="33" y="147"/>
                    </a:lnTo>
                    <a:lnTo>
                      <a:pt x="33" y="147"/>
                    </a:lnTo>
                    <a:lnTo>
                      <a:pt x="21" y="147"/>
                    </a:lnTo>
                    <a:lnTo>
                      <a:pt x="21" y="147"/>
                    </a:lnTo>
                    <a:lnTo>
                      <a:pt x="8" y="147"/>
                    </a:lnTo>
                    <a:lnTo>
                      <a:pt x="8" y="147"/>
                    </a:lnTo>
                    <a:lnTo>
                      <a:pt x="6" y="147"/>
                    </a:lnTo>
                    <a:lnTo>
                      <a:pt x="4" y="145"/>
                    </a:lnTo>
                    <a:lnTo>
                      <a:pt x="4" y="145"/>
                    </a:lnTo>
                    <a:lnTo>
                      <a:pt x="4" y="144"/>
                    </a:lnTo>
                    <a:lnTo>
                      <a:pt x="7" y="143"/>
                    </a:lnTo>
                    <a:lnTo>
                      <a:pt x="7" y="143"/>
                    </a:lnTo>
                    <a:lnTo>
                      <a:pt x="15" y="143"/>
                    </a:lnTo>
                    <a:lnTo>
                      <a:pt x="15" y="143"/>
                    </a:lnTo>
                    <a:lnTo>
                      <a:pt x="17" y="141"/>
                    </a:lnTo>
                    <a:lnTo>
                      <a:pt x="19" y="139"/>
                    </a:lnTo>
                    <a:lnTo>
                      <a:pt x="20" y="132"/>
                    </a:lnTo>
                    <a:lnTo>
                      <a:pt x="20" y="132"/>
                    </a:lnTo>
                    <a:lnTo>
                      <a:pt x="21" y="115"/>
                    </a:lnTo>
                    <a:lnTo>
                      <a:pt x="21" y="91"/>
                    </a:lnTo>
                    <a:lnTo>
                      <a:pt x="21"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sp>
            <p:nvSpPr>
              <p:cNvPr id="24" name="Freeform 141"/>
              <p:cNvSpPr>
                <a:spLocks/>
              </p:cNvSpPr>
              <p:nvPr/>
            </p:nvSpPr>
            <p:spPr bwMode="auto">
              <a:xfrm>
                <a:off x="4909916" y="2161877"/>
                <a:ext cx="145164" cy="129702"/>
              </a:xfrm>
              <a:custGeom>
                <a:avLst/>
                <a:gdLst>
                  <a:gd name="T0" fmla="*/ 36 w 169"/>
                  <a:gd name="T1" fmla="*/ 122 h 151"/>
                  <a:gd name="T2" fmla="*/ 37 w 169"/>
                  <a:gd name="T3" fmla="*/ 138 h 151"/>
                  <a:gd name="T4" fmla="*/ 43 w 169"/>
                  <a:gd name="T5" fmla="*/ 143 h 151"/>
                  <a:gd name="T6" fmla="*/ 48 w 169"/>
                  <a:gd name="T7" fmla="*/ 145 h 151"/>
                  <a:gd name="T8" fmla="*/ 53 w 169"/>
                  <a:gd name="T9" fmla="*/ 145 h 151"/>
                  <a:gd name="T10" fmla="*/ 56 w 169"/>
                  <a:gd name="T11" fmla="*/ 147 h 151"/>
                  <a:gd name="T12" fmla="*/ 54 w 169"/>
                  <a:gd name="T13" fmla="*/ 149 h 151"/>
                  <a:gd name="T14" fmla="*/ 52 w 169"/>
                  <a:gd name="T15" fmla="*/ 149 h 151"/>
                  <a:gd name="T16" fmla="*/ 25 w 169"/>
                  <a:gd name="T17" fmla="*/ 149 h 151"/>
                  <a:gd name="T18" fmla="*/ 4 w 169"/>
                  <a:gd name="T19" fmla="*/ 149 h 151"/>
                  <a:gd name="T20" fmla="*/ 0 w 169"/>
                  <a:gd name="T21" fmla="*/ 149 h 151"/>
                  <a:gd name="T22" fmla="*/ 0 w 169"/>
                  <a:gd name="T23" fmla="*/ 147 h 151"/>
                  <a:gd name="T24" fmla="*/ 3 w 169"/>
                  <a:gd name="T25" fmla="*/ 145 h 151"/>
                  <a:gd name="T26" fmla="*/ 12 w 169"/>
                  <a:gd name="T27" fmla="*/ 145 h 151"/>
                  <a:gd name="T28" fmla="*/ 15 w 169"/>
                  <a:gd name="T29" fmla="*/ 142 h 151"/>
                  <a:gd name="T30" fmla="*/ 18 w 169"/>
                  <a:gd name="T31" fmla="*/ 132 h 151"/>
                  <a:gd name="T32" fmla="*/ 20 w 169"/>
                  <a:gd name="T33" fmla="*/ 6 h 151"/>
                  <a:gd name="T34" fmla="*/ 22 w 169"/>
                  <a:gd name="T35" fmla="*/ 2 h 151"/>
                  <a:gd name="T36" fmla="*/ 23 w 169"/>
                  <a:gd name="T37" fmla="*/ 0 h 151"/>
                  <a:gd name="T38" fmla="*/ 25 w 169"/>
                  <a:gd name="T39" fmla="*/ 1 h 151"/>
                  <a:gd name="T40" fmla="*/ 32 w 169"/>
                  <a:gd name="T41" fmla="*/ 6 h 151"/>
                  <a:gd name="T42" fmla="*/ 94 w 169"/>
                  <a:gd name="T43" fmla="*/ 68 h 151"/>
                  <a:gd name="T44" fmla="*/ 136 w 169"/>
                  <a:gd name="T45" fmla="*/ 112 h 151"/>
                  <a:gd name="T46" fmla="*/ 135 w 169"/>
                  <a:gd name="T47" fmla="*/ 26 h 151"/>
                  <a:gd name="T48" fmla="*/ 135 w 169"/>
                  <a:gd name="T49" fmla="*/ 18 h 151"/>
                  <a:gd name="T50" fmla="*/ 132 w 169"/>
                  <a:gd name="T51" fmla="*/ 10 h 151"/>
                  <a:gd name="T52" fmla="*/ 128 w 169"/>
                  <a:gd name="T53" fmla="*/ 9 h 151"/>
                  <a:gd name="T54" fmla="*/ 118 w 169"/>
                  <a:gd name="T55" fmla="*/ 8 h 151"/>
                  <a:gd name="T56" fmla="*/ 115 w 169"/>
                  <a:gd name="T57" fmla="*/ 6 h 151"/>
                  <a:gd name="T58" fmla="*/ 115 w 169"/>
                  <a:gd name="T59" fmla="*/ 5 h 151"/>
                  <a:gd name="T60" fmla="*/ 116 w 169"/>
                  <a:gd name="T61" fmla="*/ 4 h 151"/>
                  <a:gd name="T62" fmla="*/ 120 w 169"/>
                  <a:gd name="T63" fmla="*/ 4 h 151"/>
                  <a:gd name="T64" fmla="*/ 145 w 169"/>
                  <a:gd name="T65" fmla="*/ 4 h 151"/>
                  <a:gd name="T66" fmla="*/ 165 w 169"/>
                  <a:gd name="T67" fmla="*/ 4 h 151"/>
                  <a:gd name="T68" fmla="*/ 169 w 169"/>
                  <a:gd name="T69" fmla="*/ 5 h 151"/>
                  <a:gd name="T70" fmla="*/ 169 w 169"/>
                  <a:gd name="T71" fmla="*/ 6 h 151"/>
                  <a:gd name="T72" fmla="*/ 166 w 169"/>
                  <a:gd name="T73" fmla="*/ 8 h 151"/>
                  <a:gd name="T74" fmla="*/ 160 w 169"/>
                  <a:gd name="T75" fmla="*/ 8 h 151"/>
                  <a:gd name="T76" fmla="*/ 155 w 169"/>
                  <a:gd name="T77" fmla="*/ 13 h 151"/>
                  <a:gd name="T78" fmla="*/ 152 w 169"/>
                  <a:gd name="T79" fmla="*/ 24 h 151"/>
                  <a:gd name="T80" fmla="*/ 151 w 169"/>
                  <a:gd name="T81" fmla="*/ 146 h 151"/>
                  <a:gd name="T82" fmla="*/ 147 w 169"/>
                  <a:gd name="T83" fmla="*/ 151 h 151"/>
                  <a:gd name="T84" fmla="*/ 143 w 169"/>
                  <a:gd name="T85" fmla="*/ 150 h 151"/>
                  <a:gd name="T86" fmla="*/ 139 w 169"/>
                  <a:gd name="T87" fmla="*/ 147 h 151"/>
                  <a:gd name="T88" fmla="*/ 81 w 169"/>
                  <a:gd name="T89" fmla="*/ 92 h 151"/>
                  <a:gd name="T90" fmla="*/ 33 w 169"/>
                  <a:gd name="T91" fmla="*/ 45 h 151"/>
                  <a:gd name="T92" fmla="*/ 36 w 169"/>
                  <a:gd name="T93" fmla="*/ 12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9" h="151">
                    <a:moveTo>
                      <a:pt x="36" y="122"/>
                    </a:moveTo>
                    <a:lnTo>
                      <a:pt x="36" y="122"/>
                    </a:lnTo>
                    <a:lnTo>
                      <a:pt x="36" y="133"/>
                    </a:lnTo>
                    <a:lnTo>
                      <a:pt x="37" y="138"/>
                    </a:lnTo>
                    <a:lnTo>
                      <a:pt x="40" y="142"/>
                    </a:lnTo>
                    <a:lnTo>
                      <a:pt x="43" y="143"/>
                    </a:lnTo>
                    <a:lnTo>
                      <a:pt x="43" y="143"/>
                    </a:lnTo>
                    <a:lnTo>
                      <a:pt x="48" y="145"/>
                    </a:lnTo>
                    <a:lnTo>
                      <a:pt x="53" y="145"/>
                    </a:lnTo>
                    <a:lnTo>
                      <a:pt x="53" y="145"/>
                    </a:lnTo>
                    <a:lnTo>
                      <a:pt x="56" y="146"/>
                    </a:lnTo>
                    <a:lnTo>
                      <a:pt x="56" y="147"/>
                    </a:lnTo>
                    <a:lnTo>
                      <a:pt x="56" y="147"/>
                    </a:lnTo>
                    <a:lnTo>
                      <a:pt x="54" y="149"/>
                    </a:lnTo>
                    <a:lnTo>
                      <a:pt x="52" y="149"/>
                    </a:lnTo>
                    <a:lnTo>
                      <a:pt x="52" y="149"/>
                    </a:lnTo>
                    <a:lnTo>
                      <a:pt x="25" y="149"/>
                    </a:lnTo>
                    <a:lnTo>
                      <a:pt x="25" y="149"/>
                    </a:lnTo>
                    <a:lnTo>
                      <a:pt x="4" y="149"/>
                    </a:lnTo>
                    <a:lnTo>
                      <a:pt x="4" y="149"/>
                    </a:lnTo>
                    <a:lnTo>
                      <a:pt x="0" y="149"/>
                    </a:lnTo>
                    <a:lnTo>
                      <a:pt x="0" y="149"/>
                    </a:lnTo>
                    <a:lnTo>
                      <a:pt x="0" y="147"/>
                    </a:lnTo>
                    <a:lnTo>
                      <a:pt x="0" y="147"/>
                    </a:lnTo>
                    <a:lnTo>
                      <a:pt x="0" y="146"/>
                    </a:lnTo>
                    <a:lnTo>
                      <a:pt x="3" y="145"/>
                    </a:lnTo>
                    <a:lnTo>
                      <a:pt x="3" y="145"/>
                    </a:lnTo>
                    <a:lnTo>
                      <a:pt x="12" y="145"/>
                    </a:lnTo>
                    <a:lnTo>
                      <a:pt x="12" y="145"/>
                    </a:lnTo>
                    <a:lnTo>
                      <a:pt x="15" y="142"/>
                    </a:lnTo>
                    <a:lnTo>
                      <a:pt x="18" y="138"/>
                    </a:lnTo>
                    <a:lnTo>
                      <a:pt x="18" y="132"/>
                    </a:lnTo>
                    <a:lnTo>
                      <a:pt x="18" y="121"/>
                    </a:lnTo>
                    <a:lnTo>
                      <a:pt x="20" y="6"/>
                    </a:lnTo>
                    <a:lnTo>
                      <a:pt x="20" y="6"/>
                    </a:lnTo>
                    <a:lnTo>
                      <a:pt x="22" y="2"/>
                    </a:lnTo>
                    <a:lnTo>
                      <a:pt x="22" y="1"/>
                    </a:lnTo>
                    <a:lnTo>
                      <a:pt x="23" y="0"/>
                    </a:lnTo>
                    <a:lnTo>
                      <a:pt x="23" y="0"/>
                    </a:lnTo>
                    <a:lnTo>
                      <a:pt x="25" y="1"/>
                    </a:lnTo>
                    <a:lnTo>
                      <a:pt x="27" y="2"/>
                    </a:lnTo>
                    <a:lnTo>
                      <a:pt x="32" y="6"/>
                    </a:lnTo>
                    <a:lnTo>
                      <a:pt x="32" y="6"/>
                    </a:lnTo>
                    <a:lnTo>
                      <a:pt x="94" y="68"/>
                    </a:lnTo>
                    <a:lnTo>
                      <a:pt x="94" y="68"/>
                    </a:lnTo>
                    <a:lnTo>
                      <a:pt x="136" y="112"/>
                    </a:lnTo>
                    <a:lnTo>
                      <a:pt x="137" y="112"/>
                    </a:lnTo>
                    <a:lnTo>
                      <a:pt x="135" y="26"/>
                    </a:lnTo>
                    <a:lnTo>
                      <a:pt x="135" y="26"/>
                    </a:lnTo>
                    <a:lnTo>
                      <a:pt x="135" y="18"/>
                    </a:lnTo>
                    <a:lnTo>
                      <a:pt x="133" y="13"/>
                    </a:lnTo>
                    <a:lnTo>
                      <a:pt x="132" y="10"/>
                    </a:lnTo>
                    <a:lnTo>
                      <a:pt x="128" y="9"/>
                    </a:lnTo>
                    <a:lnTo>
                      <a:pt x="128" y="9"/>
                    </a:lnTo>
                    <a:lnTo>
                      <a:pt x="123" y="8"/>
                    </a:lnTo>
                    <a:lnTo>
                      <a:pt x="118" y="8"/>
                    </a:lnTo>
                    <a:lnTo>
                      <a:pt x="118" y="8"/>
                    </a:lnTo>
                    <a:lnTo>
                      <a:pt x="115" y="6"/>
                    </a:lnTo>
                    <a:lnTo>
                      <a:pt x="115" y="5"/>
                    </a:lnTo>
                    <a:lnTo>
                      <a:pt x="115" y="5"/>
                    </a:lnTo>
                    <a:lnTo>
                      <a:pt x="115" y="5"/>
                    </a:lnTo>
                    <a:lnTo>
                      <a:pt x="116" y="4"/>
                    </a:lnTo>
                    <a:lnTo>
                      <a:pt x="120" y="4"/>
                    </a:lnTo>
                    <a:lnTo>
                      <a:pt x="120" y="4"/>
                    </a:lnTo>
                    <a:lnTo>
                      <a:pt x="145" y="4"/>
                    </a:lnTo>
                    <a:lnTo>
                      <a:pt x="145" y="4"/>
                    </a:lnTo>
                    <a:lnTo>
                      <a:pt x="165" y="4"/>
                    </a:lnTo>
                    <a:lnTo>
                      <a:pt x="165" y="4"/>
                    </a:lnTo>
                    <a:lnTo>
                      <a:pt x="168" y="4"/>
                    </a:lnTo>
                    <a:lnTo>
                      <a:pt x="169" y="5"/>
                    </a:lnTo>
                    <a:lnTo>
                      <a:pt x="169" y="5"/>
                    </a:lnTo>
                    <a:lnTo>
                      <a:pt x="169" y="6"/>
                    </a:lnTo>
                    <a:lnTo>
                      <a:pt x="166" y="8"/>
                    </a:lnTo>
                    <a:lnTo>
                      <a:pt x="166" y="8"/>
                    </a:lnTo>
                    <a:lnTo>
                      <a:pt x="160" y="8"/>
                    </a:lnTo>
                    <a:lnTo>
                      <a:pt x="160" y="8"/>
                    </a:lnTo>
                    <a:lnTo>
                      <a:pt x="156" y="10"/>
                    </a:lnTo>
                    <a:lnTo>
                      <a:pt x="155" y="13"/>
                    </a:lnTo>
                    <a:lnTo>
                      <a:pt x="153" y="17"/>
                    </a:lnTo>
                    <a:lnTo>
                      <a:pt x="152" y="24"/>
                    </a:lnTo>
                    <a:lnTo>
                      <a:pt x="151" y="146"/>
                    </a:lnTo>
                    <a:lnTo>
                      <a:pt x="151" y="146"/>
                    </a:lnTo>
                    <a:lnTo>
                      <a:pt x="149" y="150"/>
                    </a:lnTo>
                    <a:lnTo>
                      <a:pt x="147" y="151"/>
                    </a:lnTo>
                    <a:lnTo>
                      <a:pt x="147" y="151"/>
                    </a:lnTo>
                    <a:lnTo>
                      <a:pt x="143" y="150"/>
                    </a:lnTo>
                    <a:lnTo>
                      <a:pt x="139" y="147"/>
                    </a:lnTo>
                    <a:lnTo>
                      <a:pt x="139" y="147"/>
                    </a:lnTo>
                    <a:lnTo>
                      <a:pt x="81" y="92"/>
                    </a:lnTo>
                    <a:lnTo>
                      <a:pt x="81" y="92"/>
                    </a:lnTo>
                    <a:lnTo>
                      <a:pt x="51" y="62"/>
                    </a:lnTo>
                    <a:lnTo>
                      <a:pt x="33" y="45"/>
                    </a:lnTo>
                    <a:lnTo>
                      <a:pt x="33" y="45"/>
                    </a:lnTo>
                    <a:lnTo>
                      <a:pt x="36"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sp>
            <p:nvSpPr>
              <p:cNvPr id="25" name="Freeform 142"/>
              <p:cNvSpPr>
                <a:spLocks/>
              </p:cNvSpPr>
              <p:nvPr/>
            </p:nvSpPr>
            <p:spPr bwMode="auto">
              <a:xfrm>
                <a:off x="5058516" y="2162736"/>
                <a:ext cx="116818" cy="127125"/>
              </a:xfrm>
              <a:custGeom>
                <a:avLst/>
                <a:gdLst>
                  <a:gd name="T0" fmla="*/ 26 w 136"/>
                  <a:gd name="T1" fmla="*/ 15 h 148"/>
                  <a:gd name="T2" fmla="*/ 18 w 136"/>
                  <a:gd name="T3" fmla="*/ 16 h 148"/>
                  <a:gd name="T4" fmla="*/ 9 w 136"/>
                  <a:gd name="T5" fmla="*/ 19 h 148"/>
                  <a:gd name="T6" fmla="*/ 7 w 136"/>
                  <a:gd name="T7" fmla="*/ 21 h 148"/>
                  <a:gd name="T8" fmla="*/ 4 w 136"/>
                  <a:gd name="T9" fmla="*/ 28 h 148"/>
                  <a:gd name="T10" fmla="*/ 3 w 136"/>
                  <a:gd name="T11" fmla="*/ 29 h 148"/>
                  <a:gd name="T12" fmla="*/ 1 w 136"/>
                  <a:gd name="T13" fmla="*/ 30 h 148"/>
                  <a:gd name="T14" fmla="*/ 0 w 136"/>
                  <a:gd name="T15" fmla="*/ 26 h 148"/>
                  <a:gd name="T16" fmla="*/ 1 w 136"/>
                  <a:gd name="T17" fmla="*/ 15 h 148"/>
                  <a:gd name="T18" fmla="*/ 4 w 136"/>
                  <a:gd name="T19" fmla="*/ 4 h 148"/>
                  <a:gd name="T20" fmla="*/ 7 w 136"/>
                  <a:gd name="T21" fmla="*/ 0 h 148"/>
                  <a:gd name="T22" fmla="*/ 9 w 136"/>
                  <a:gd name="T23" fmla="*/ 0 h 148"/>
                  <a:gd name="T24" fmla="*/ 14 w 136"/>
                  <a:gd name="T25" fmla="*/ 3 h 148"/>
                  <a:gd name="T26" fmla="*/ 116 w 136"/>
                  <a:gd name="T27" fmla="*/ 3 h 148"/>
                  <a:gd name="T28" fmla="*/ 129 w 136"/>
                  <a:gd name="T29" fmla="*/ 3 h 148"/>
                  <a:gd name="T30" fmla="*/ 134 w 136"/>
                  <a:gd name="T31" fmla="*/ 1 h 148"/>
                  <a:gd name="T32" fmla="*/ 136 w 136"/>
                  <a:gd name="T33" fmla="*/ 3 h 148"/>
                  <a:gd name="T34" fmla="*/ 136 w 136"/>
                  <a:gd name="T35" fmla="*/ 5 h 148"/>
                  <a:gd name="T36" fmla="*/ 136 w 136"/>
                  <a:gd name="T37" fmla="*/ 29 h 148"/>
                  <a:gd name="T38" fmla="*/ 134 w 136"/>
                  <a:gd name="T39" fmla="*/ 32 h 148"/>
                  <a:gd name="T40" fmla="*/ 132 w 136"/>
                  <a:gd name="T41" fmla="*/ 30 h 148"/>
                  <a:gd name="T42" fmla="*/ 132 w 136"/>
                  <a:gd name="T43" fmla="*/ 26 h 148"/>
                  <a:gd name="T44" fmla="*/ 130 w 136"/>
                  <a:gd name="T45" fmla="*/ 23 h 148"/>
                  <a:gd name="T46" fmla="*/ 119 w 136"/>
                  <a:gd name="T47" fmla="*/ 16 h 148"/>
                  <a:gd name="T48" fmla="*/ 83 w 136"/>
                  <a:gd name="T49" fmla="*/ 15 h 148"/>
                  <a:gd name="T50" fmla="*/ 83 w 136"/>
                  <a:gd name="T51" fmla="*/ 92 h 148"/>
                  <a:gd name="T52" fmla="*/ 84 w 136"/>
                  <a:gd name="T53" fmla="*/ 133 h 148"/>
                  <a:gd name="T54" fmla="*/ 84 w 136"/>
                  <a:gd name="T55" fmla="*/ 137 h 148"/>
                  <a:gd name="T56" fmla="*/ 88 w 136"/>
                  <a:gd name="T57" fmla="*/ 142 h 148"/>
                  <a:gd name="T58" fmla="*/ 91 w 136"/>
                  <a:gd name="T59" fmla="*/ 144 h 148"/>
                  <a:gd name="T60" fmla="*/ 101 w 136"/>
                  <a:gd name="T61" fmla="*/ 144 h 148"/>
                  <a:gd name="T62" fmla="*/ 105 w 136"/>
                  <a:gd name="T63" fmla="*/ 146 h 148"/>
                  <a:gd name="T64" fmla="*/ 104 w 136"/>
                  <a:gd name="T65" fmla="*/ 148 h 148"/>
                  <a:gd name="T66" fmla="*/ 101 w 136"/>
                  <a:gd name="T67" fmla="*/ 148 h 148"/>
                  <a:gd name="T68" fmla="*/ 68 w 136"/>
                  <a:gd name="T69" fmla="*/ 148 h 148"/>
                  <a:gd name="T70" fmla="*/ 42 w 136"/>
                  <a:gd name="T71" fmla="*/ 148 h 148"/>
                  <a:gd name="T72" fmla="*/ 39 w 136"/>
                  <a:gd name="T73" fmla="*/ 146 h 148"/>
                  <a:gd name="T74" fmla="*/ 39 w 136"/>
                  <a:gd name="T75" fmla="*/ 145 h 148"/>
                  <a:gd name="T76" fmla="*/ 42 w 136"/>
                  <a:gd name="T77" fmla="*/ 144 h 148"/>
                  <a:gd name="T78" fmla="*/ 49 w 136"/>
                  <a:gd name="T79" fmla="*/ 144 h 148"/>
                  <a:gd name="T80" fmla="*/ 53 w 136"/>
                  <a:gd name="T81" fmla="*/ 140 h 148"/>
                  <a:gd name="T82" fmla="*/ 55 w 136"/>
                  <a:gd name="T83" fmla="*/ 133 h 148"/>
                  <a:gd name="T84" fmla="*/ 55 w 136"/>
                  <a:gd name="T85" fmla="*/ 9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48">
                    <a:moveTo>
                      <a:pt x="55" y="15"/>
                    </a:moveTo>
                    <a:lnTo>
                      <a:pt x="26" y="15"/>
                    </a:lnTo>
                    <a:lnTo>
                      <a:pt x="26" y="15"/>
                    </a:lnTo>
                    <a:lnTo>
                      <a:pt x="18" y="16"/>
                    </a:lnTo>
                    <a:lnTo>
                      <a:pt x="13" y="16"/>
                    </a:lnTo>
                    <a:lnTo>
                      <a:pt x="9" y="19"/>
                    </a:lnTo>
                    <a:lnTo>
                      <a:pt x="7" y="21"/>
                    </a:lnTo>
                    <a:lnTo>
                      <a:pt x="7" y="21"/>
                    </a:lnTo>
                    <a:lnTo>
                      <a:pt x="5" y="25"/>
                    </a:lnTo>
                    <a:lnTo>
                      <a:pt x="4" y="28"/>
                    </a:lnTo>
                    <a:lnTo>
                      <a:pt x="4" y="28"/>
                    </a:lnTo>
                    <a:lnTo>
                      <a:pt x="3" y="29"/>
                    </a:lnTo>
                    <a:lnTo>
                      <a:pt x="1" y="30"/>
                    </a:lnTo>
                    <a:lnTo>
                      <a:pt x="1" y="30"/>
                    </a:lnTo>
                    <a:lnTo>
                      <a:pt x="0" y="29"/>
                    </a:lnTo>
                    <a:lnTo>
                      <a:pt x="0" y="26"/>
                    </a:lnTo>
                    <a:lnTo>
                      <a:pt x="0" y="26"/>
                    </a:lnTo>
                    <a:lnTo>
                      <a:pt x="1" y="15"/>
                    </a:lnTo>
                    <a:lnTo>
                      <a:pt x="4" y="4"/>
                    </a:lnTo>
                    <a:lnTo>
                      <a:pt x="4" y="4"/>
                    </a:lnTo>
                    <a:lnTo>
                      <a:pt x="5" y="0"/>
                    </a:lnTo>
                    <a:lnTo>
                      <a:pt x="7" y="0"/>
                    </a:lnTo>
                    <a:lnTo>
                      <a:pt x="7" y="0"/>
                    </a:lnTo>
                    <a:lnTo>
                      <a:pt x="9" y="0"/>
                    </a:lnTo>
                    <a:lnTo>
                      <a:pt x="14" y="3"/>
                    </a:lnTo>
                    <a:lnTo>
                      <a:pt x="14" y="3"/>
                    </a:lnTo>
                    <a:lnTo>
                      <a:pt x="34" y="3"/>
                    </a:lnTo>
                    <a:lnTo>
                      <a:pt x="116" y="3"/>
                    </a:lnTo>
                    <a:lnTo>
                      <a:pt x="116" y="3"/>
                    </a:lnTo>
                    <a:lnTo>
                      <a:pt x="129" y="3"/>
                    </a:lnTo>
                    <a:lnTo>
                      <a:pt x="129" y="3"/>
                    </a:lnTo>
                    <a:lnTo>
                      <a:pt x="134" y="1"/>
                    </a:lnTo>
                    <a:lnTo>
                      <a:pt x="134" y="1"/>
                    </a:lnTo>
                    <a:lnTo>
                      <a:pt x="136" y="3"/>
                    </a:lnTo>
                    <a:lnTo>
                      <a:pt x="136" y="5"/>
                    </a:lnTo>
                    <a:lnTo>
                      <a:pt x="136" y="5"/>
                    </a:lnTo>
                    <a:lnTo>
                      <a:pt x="136" y="29"/>
                    </a:lnTo>
                    <a:lnTo>
                      <a:pt x="136" y="29"/>
                    </a:lnTo>
                    <a:lnTo>
                      <a:pt x="136" y="30"/>
                    </a:lnTo>
                    <a:lnTo>
                      <a:pt x="134" y="32"/>
                    </a:lnTo>
                    <a:lnTo>
                      <a:pt x="134" y="32"/>
                    </a:lnTo>
                    <a:lnTo>
                      <a:pt x="132" y="30"/>
                    </a:lnTo>
                    <a:lnTo>
                      <a:pt x="132" y="28"/>
                    </a:lnTo>
                    <a:lnTo>
                      <a:pt x="132" y="26"/>
                    </a:lnTo>
                    <a:lnTo>
                      <a:pt x="132" y="26"/>
                    </a:lnTo>
                    <a:lnTo>
                      <a:pt x="130" y="23"/>
                    </a:lnTo>
                    <a:lnTo>
                      <a:pt x="126" y="19"/>
                    </a:lnTo>
                    <a:lnTo>
                      <a:pt x="119" y="16"/>
                    </a:lnTo>
                    <a:lnTo>
                      <a:pt x="108" y="15"/>
                    </a:lnTo>
                    <a:lnTo>
                      <a:pt x="83" y="15"/>
                    </a:lnTo>
                    <a:lnTo>
                      <a:pt x="83" y="92"/>
                    </a:lnTo>
                    <a:lnTo>
                      <a:pt x="83" y="92"/>
                    </a:lnTo>
                    <a:lnTo>
                      <a:pt x="83" y="116"/>
                    </a:lnTo>
                    <a:lnTo>
                      <a:pt x="84" y="133"/>
                    </a:lnTo>
                    <a:lnTo>
                      <a:pt x="84" y="133"/>
                    </a:lnTo>
                    <a:lnTo>
                      <a:pt x="84" y="137"/>
                    </a:lnTo>
                    <a:lnTo>
                      <a:pt x="86" y="140"/>
                    </a:lnTo>
                    <a:lnTo>
                      <a:pt x="88" y="142"/>
                    </a:lnTo>
                    <a:lnTo>
                      <a:pt x="91" y="144"/>
                    </a:lnTo>
                    <a:lnTo>
                      <a:pt x="91" y="144"/>
                    </a:lnTo>
                    <a:lnTo>
                      <a:pt x="101" y="144"/>
                    </a:lnTo>
                    <a:lnTo>
                      <a:pt x="101" y="144"/>
                    </a:lnTo>
                    <a:lnTo>
                      <a:pt x="104" y="145"/>
                    </a:lnTo>
                    <a:lnTo>
                      <a:pt x="105" y="146"/>
                    </a:lnTo>
                    <a:lnTo>
                      <a:pt x="105" y="146"/>
                    </a:lnTo>
                    <a:lnTo>
                      <a:pt x="104" y="148"/>
                    </a:lnTo>
                    <a:lnTo>
                      <a:pt x="101" y="148"/>
                    </a:lnTo>
                    <a:lnTo>
                      <a:pt x="101" y="148"/>
                    </a:lnTo>
                    <a:lnTo>
                      <a:pt x="68" y="148"/>
                    </a:lnTo>
                    <a:lnTo>
                      <a:pt x="68" y="148"/>
                    </a:lnTo>
                    <a:lnTo>
                      <a:pt x="42" y="148"/>
                    </a:lnTo>
                    <a:lnTo>
                      <a:pt x="42" y="148"/>
                    </a:lnTo>
                    <a:lnTo>
                      <a:pt x="39" y="148"/>
                    </a:lnTo>
                    <a:lnTo>
                      <a:pt x="39" y="146"/>
                    </a:lnTo>
                    <a:lnTo>
                      <a:pt x="39" y="146"/>
                    </a:lnTo>
                    <a:lnTo>
                      <a:pt x="39" y="145"/>
                    </a:lnTo>
                    <a:lnTo>
                      <a:pt x="42" y="144"/>
                    </a:lnTo>
                    <a:lnTo>
                      <a:pt x="42" y="144"/>
                    </a:lnTo>
                    <a:lnTo>
                      <a:pt x="49" y="144"/>
                    </a:lnTo>
                    <a:lnTo>
                      <a:pt x="49" y="144"/>
                    </a:lnTo>
                    <a:lnTo>
                      <a:pt x="51" y="142"/>
                    </a:lnTo>
                    <a:lnTo>
                      <a:pt x="53" y="140"/>
                    </a:lnTo>
                    <a:lnTo>
                      <a:pt x="55" y="133"/>
                    </a:lnTo>
                    <a:lnTo>
                      <a:pt x="55" y="133"/>
                    </a:lnTo>
                    <a:lnTo>
                      <a:pt x="55" y="116"/>
                    </a:lnTo>
                    <a:lnTo>
                      <a:pt x="55" y="92"/>
                    </a:lnTo>
                    <a:lnTo>
                      <a:pt x="55"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sp>
            <p:nvSpPr>
              <p:cNvPr id="26" name="Freeform 143"/>
              <p:cNvSpPr>
                <a:spLocks noEditPoints="1"/>
              </p:cNvSpPr>
              <p:nvPr/>
            </p:nvSpPr>
            <p:spPr bwMode="auto">
              <a:xfrm>
                <a:off x="5154719" y="2160159"/>
                <a:ext cx="142586" cy="129702"/>
              </a:xfrm>
              <a:custGeom>
                <a:avLst/>
                <a:gdLst>
                  <a:gd name="T0" fmla="*/ 54 w 166"/>
                  <a:gd name="T1" fmla="*/ 103 h 151"/>
                  <a:gd name="T2" fmla="*/ 51 w 166"/>
                  <a:gd name="T3" fmla="*/ 105 h 151"/>
                  <a:gd name="T4" fmla="*/ 41 w 166"/>
                  <a:gd name="T5" fmla="*/ 130 h 151"/>
                  <a:gd name="T6" fmla="*/ 38 w 166"/>
                  <a:gd name="T7" fmla="*/ 141 h 151"/>
                  <a:gd name="T8" fmla="*/ 38 w 166"/>
                  <a:gd name="T9" fmla="*/ 144 h 151"/>
                  <a:gd name="T10" fmla="*/ 42 w 166"/>
                  <a:gd name="T11" fmla="*/ 147 h 151"/>
                  <a:gd name="T12" fmla="*/ 49 w 166"/>
                  <a:gd name="T13" fmla="*/ 147 h 151"/>
                  <a:gd name="T14" fmla="*/ 51 w 166"/>
                  <a:gd name="T15" fmla="*/ 148 h 151"/>
                  <a:gd name="T16" fmla="*/ 51 w 166"/>
                  <a:gd name="T17" fmla="*/ 149 h 151"/>
                  <a:gd name="T18" fmla="*/ 49 w 166"/>
                  <a:gd name="T19" fmla="*/ 151 h 151"/>
                  <a:gd name="T20" fmla="*/ 26 w 166"/>
                  <a:gd name="T21" fmla="*/ 151 h 151"/>
                  <a:gd name="T22" fmla="*/ 4 w 166"/>
                  <a:gd name="T23" fmla="*/ 151 h 151"/>
                  <a:gd name="T24" fmla="*/ 1 w 166"/>
                  <a:gd name="T25" fmla="*/ 151 h 151"/>
                  <a:gd name="T26" fmla="*/ 0 w 166"/>
                  <a:gd name="T27" fmla="*/ 149 h 151"/>
                  <a:gd name="T28" fmla="*/ 3 w 166"/>
                  <a:gd name="T29" fmla="*/ 147 h 151"/>
                  <a:gd name="T30" fmla="*/ 8 w 166"/>
                  <a:gd name="T31" fmla="*/ 147 h 151"/>
                  <a:gd name="T32" fmla="*/ 14 w 166"/>
                  <a:gd name="T33" fmla="*/ 145 h 151"/>
                  <a:gd name="T34" fmla="*/ 21 w 166"/>
                  <a:gd name="T35" fmla="*/ 136 h 151"/>
                  <a:gd name="T36" fmla="*/ 76 w 166"/>
                  <a:gd name="T37" fmla="*/ 8 h 151"/>
                  <a:gd name="T38" fmla="*/ 79 w 166"/>
                  <a:gd name="T39" fmla="*/ 3 h 151"/>
                  <a:gd name="T40" fmla="*/ 83 w 166"/>
                  <a:gd name="T41" fmla="*/ 0 h 151"/>
                  <a:gd name="T42" fmla="*/ 84 w 166"/>
                  <a:gd name="T43" fmla="*/ 2 h 151"/>
                  <a:gd name="T44" fmla="*/ 88 w 166"/>
                  <a:gd name="T45" fmla="*/ 7 h 151"/>
                  <a:gd name="T46" fmla="*/ 140 w 166"/>
                  <a:gd name="T47" fmla="*/ 126 h 151"/>
                  <a:gd name="T48" fmla="*/ 145 w 166"/>
                  <a:gd name="T49" fmla="*/ 136 h 151"/>
                  <a:gd name="T50" fmla="*/ 153 w 166"/>
                  <a:gd name="T51" fmla="*/ 145 h 151"/>
                  <a:gd name="T52" fmla="*/ 157 w 166"/>
                  <a:gd name="T53" fmla="*/ 147 h 151"/>
                  <a:gd name="T54" fmla="*/ 163 w 166"/>
                  <a:gd name="T55" fmla="*/ 147 h 151"/>
                  <a:gd name="T56" fmla="*/ 166 w 166"/>
                  <a:gd name="T57" fmla="*/ 149 h 151"/>
                  <a:gd name="T58" fmla="*/ 166 w 166"/>
                  <a:gd name="T59" fmla="*/ 151 h 151"/>
                  <a:gd name="T60" fmla="*/ 158 w 166"/>
                  <a:gd name="T61" fmla="*/ 151 h 151"/>
                  <a:gd name="T62" fmla="*/ 120 w 166"/>
                  <a:gd name="T63" fmla="*/ 151 h 151"/>
                  <a:gd name="T64" fmla="*/ 114 w 166"/>
                  <a:gd name="T65" fmla="*/ 151 h 151"/>
                  <a:gd name="T66" fmla="*/ 113 w 166"/>
                  <a:gd name="T67" fmla="*/ 149 h 151"/>
                  <a:gd name="T68" fmla="*/ 114 w 166"/>
                  <a:gd name="T69" fmla="*/ 148 h 151"/>
                  <a:gd name="T70" fmla="*/ 116 w 166"/>
                  <a:gd name="T71" fmla="*/ 147 h 151"/>
                  <a:gd name="T72" fmla="*/ 117 w 166"/>
                  <a:gd name="T73" fmla="*/ 143 h 151"/>
                  <a:gd name="T74" fmla="*/ 103 w 166"/>
                  <a:gd name="T75" fmla="*/ 105 h 151"/>
                  <a:gd name="T76" fmla="*/ 100 w 166"/>
                  <a:gd name="T77" fmla="*/ 103 h 151"/>
                  <a:gd name="T78" fmla="*/ 96 w 166"/>
                  <a:gd name="T79" fmla="*/ 93 h 151"/>
                  <a:gd name="T80" fmla="*/ 97 w 166"/>
                  <a:gd name="T81" fmla="*/ 91 h 151"/>
                  <a:gd name="T82" fmla="*/ 78 w 166"/>
                  <a:gd name="T83" fmla="*/ 43 h 151"/>
                  <a:gd name="T84" fmla="*/ 78 w 166"/>
                  <a:gd name="T85" fmla="*/ 40 h 151"/>
                  <a:gd name="T86" fmla="*/ 76 w 166"/>
                  <a:gd name="T87" fmla="*/ 41 h 151"/>
                  <a:gd name="T88" fmla="*/ 57 w 166"/>
                  <a:gd name="T89" fmla="*/ 91 h 151"/>
                  <a:gd name="T90" fmla="*/ 57 w 166"/>
                  <a:gd name="T91" fmla="*/ 91 h 151"/>
                  <a:gd name="T92" fmla="*/ 96 w 166"/>
                  <a:gd name="T93" fmla="*/ 9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6" h="151">
                    <a:moveTo>
                      <a:pt x="54" y="103"/>
                    </a:moveTo>
                    <a:lnTo>
                      <a:pt x="54" y="103"/>
                    </a:lnTo>
                    <a:lnTo>
                      <a:pt x="53" y="103"/>
                    </a:lnTo>
                    <a:lnTo>
                      <a:pt x="51" y="105"/>
                    </a:lnTo>
                    <a:lnTo>
                      <a:pt x="41" y="130"/>
                    </a:lnTo>
                    <a:lnTo>
                      <a:pt x="41" y="130"/>
                    </a:lnTo>
                    <a:lnTo>
                      <a:pt x="38" y="136"/>
                    </a:lnTo>
                    <a:lnTo>
                      <a:pt x="38" y="141"/>
                    </a:lnTo>
                    <a:lnTo>
                      <a:pt x="38" y="141"/>
                    </a:lnTo>
                    <a:lnTo>
                      <a:pt x="38" y="144"/>
                    </a:lnTo>
                    <a:lnTo>
                      <a:pt x="39" y="145"/>
                    </a:lnTo>
                    <a:lnTo>
                      <a:pt x="42" y="147"/>
                    </a:lnTo>
                    <a:lnTo>
                      <a:pt x="46" y="147"/>
                    </a:lnTo>
                    <a:lnTo>
                      <a:pt x="49" y="147"/>
                    </a:lnTo>
                    <a:lnTo>
                      <a:pt x="49" y="147"/>
                    </a:lnTo>
                    <a:lnTo>
                      <a:pt x="51" y="148"/>
                    </a:lnTo>
                    <a:lnTo>
                      <a:pt x="51" y="149"/>
                    </a:lnTo>
                    <a:lnTo>
                      <a:pt x="51" y="149"/>
                    </a:lnTo>
                    <a:lnTo>
                      <a:pt x="51" y="151"/>
                    </a:lnTo>
                    <a:lnTo>
                      <a:pt x="49" y="151"/>
                    </a:lnTo>
                    <a:lnTo>
                      <a:pt x="49" y="151"/>
                    </a:lnTo>
                    <a:lnTo>
                      <a:pt x="26" y="151"/>
                    </a:lnTo>
                    <a:lnTo>
                      <a:pt x="26" y="151"/>
                    </a:lnTo>
                    <a:lnTo>
                      <a:pt x="4" y="151"/>
                    </a:lnTo>
                    <a:lnTo>
                      <a:pt x="4" y="151"/>
                    </a:lnTo>
                    <a:lnTo>
                      <a:pt x="1" y="151"/>
                    </a:lnTo>
                    <a:lnTo>
                      <a:pt x="0" y="149"/>
                    </a:lnTo>
                    <a:lnTo>
                      <a:pt x="0" y="149"/>
                    </a:lnTo>
                    <a:lnTo>
                      <a:pt x="0" y="148"/>
                    </a:lnTo>
                    <a:lnTo>
                      <a:pt x="3" y="147"/>
                    </a:lnTo>
                    <a:lnTo>
                      <a:pt x="3" y="147"/>
                    </a:lnTo>
                    <a:lnTo>
                      <a:pt x="8" y="147"/>
                    </a:lnTo>
                    <a:lnTo>
                      <a:pt x="8" y="147"/>
                    </a:lnTo>
                    <a:lnTo>
                      <a:pt x="14" y="145"/>
                    </a:lnTo>
                    <a:lnTo>
                      <a:pt x="18" y="141"/>
                    </a:lnTo>
                    <a:lnTo>
                      <a:pt x="21" y="136"/>
                    </a:lnTo>
                    <a:lnTo>
                      <a:pt x="25" y="130"/>
                    </a:lnTo>
                    <a:lnTo>
                      <a:pt x="76" y="8"/>
                    </a:lnTo>
                    <a:lnTo>
                      <a:pt x="76" y="8"/>
                    </a:lnTo>
                    <a:lnTo>
                      <a:pt x="79" y="3"/>
                    </a:lnTo>
                    <a:lnTo>
                      <a:pt x="82" y="2"/>
                    </a:lnTo>
                    <a:lnTo>
                      <a:pt x="83" y="0"/>
                    </a:lnTo>
                    <a:lnTo>
                      <a:pt x="83" y="0"/>
                    </a:lnTo>
                    <a:lnTo>
                      <a:pt x="84" y="2"/>
                    </a:lnTo>
                    <a:lnTo>
                      <a:pt x="86" y="3"/>
                    </a:lnTo>
                    <a:lnTo>
                      <a:pt x="88" y="7"/>
                    </a:lnTo>
                    <a:lnTo>
                      <a:pt x="88" y="7"/>
                    </a:lnTo>
                    <a:lnTo>
                      <a:pt x="140" y="126"/>
                    </a:lnTo>
                    <a:lnTo>
                      <a:pt x="140" y="126"/>
                    </a:lnTo>
                    <a:lnTo>
                      <a:pt x="145" y="136"/>
                    </a:lnTo>
                    <a:lnTo>
                      <a:pt x="149" y="143"/>
                    </a:lnTo>
                    <a:lnTo>
                      <a:pt x="153" y="145"/>
                    </a:lnTo>
                    <a:lnTo>
                      <a:pt x="157" y="147"/>
                    </a:lnTo>
                    <a:lnTo>
                      <a:pt x="157" y="147"/>
                    </a:lnTo>
                    <a:lnTo>
                      <a:pt x="163" y="147"/>
                    </a:lnTo>
                    <a:lnTo>
                      <a:pt x="163" y="147"/>
                    </a:lnTo>
                    <a:lnTo>
                      <a:pt x="166" y="148"/>
                    </a:lnTo>
                    <a:lnTo>
                      <a:pt x="166" y="149"/>
                    </a:lnTo>
                    <a:lnTo>
                      <a:pt x="166" y="149"/>
                    </a:lnTo>
                    <a:lnTo>
                      <a:pt x="166" y="151"/>
                    </a:lnTo>
                    <a:lnTo>
                      <a:pt x="165" y="151"/>
                    </a:lnTo>
                    <a:lnTo>
                      <a:pt x="158" y="151"/>
                    </a:lnTo>
                    <a:lnTo>
                      <a:pt x="158" y="151"/>
                    </a:lnTo>
                    <a:lnTo>
                      <a:pt x="120" y="151"/>
                    </a:lnTo>
                    <a:lnTo>
                      <a:pt x="120" y="151"/>
                    </a:lnTo>
                    <a:lnTo>
                      <a:pt x="114" y="151"/>
                    </a:lnTo>
                    <a:lnTo>
                      <a:pt x="114" y="149"/>
                    </a:lnTo>
                    <a:lnTo>
                      <a:pt x="113" y="149"/>
                    </a:lnTo>
                    <a:lnTo>
                      <a:pt x="113" y="149"/>
                    </a:lnTo>
                    <a:lnTo>
                      <a:pt x="114" y="148"/>
                    </a:lnTo>
                    <a:lnTo>
                      <a:pt x="116" y="147"/>
                    </a:lnTo>
                    <a:lnTo>
                      <a:pt x="116" y="147"/>
                    </a:lnTo>
                    <a:lnTo>
                      <a:pt x="117" y="145"/>
                    </a:lnTo>
                    <a:lnTo>
                      <a:pt x="117" y="143"/>
                    </a:lnTo>
                    <a:lnTo>
                      <a:pt x="103" y="105"/>
                    </a:lnTo>
                    <a:lnTo>
                      <a:pt x="103" y="105"/>
                    </a:lnTo>
                    <a:lnTo>
                      <a:pt x="101" y="103"/>
                    </a:lnTo>
                    <a:lnTo>
                      <a:pt x="100" y="103"/>
                    </a:lnTo>
                    <a:lnTo>
                      <a:pt x="54" y="103"/>
                    </a:lnTo>
                    <a:close/>
                    <a:moveTo>
                      <a:pt x="96" y="93"/>
                    </a:moveTo>
                    <a:lnTo>
                      <a:pt x="96" y="93"/>
                    </a:lnTo>
                    <a:lnTo>
                      <a:pt x="97" y="91"/>
                    </a:lnTo>
                    <a:lnTo>
                      <a:pt x="97" y="91"/>
                    </a:lnTo>
                    <a:lnTo>
                      <a:pt x="78" y="43"/>
                    </a:lnTo>
                    <a:lnTo>
                      <a:pt x="78" y="43"/>
                    </a:lnTo>
                    <a:lnTo>
                      <a:pt x="78" y="40"/>
                    </a:lnTo>
                    <a:lnTo>
                      <a:pt x="78" y="40"/>
                    </a:lnTo>
                    <a:lnTo>
                      <a:pt x="76" y="41"/>
                    </a:lnTo>
                    <a:lnTo>
                      <a:pt x="76" y="43"/>
                    </a:lnTo>
                    <a:lnTo>
                      <a:pt x="57" y="91"/>
                    </a:lnTo>
                    <a:lnTo>
                      <a:pt x="57" y="91"/>
                    </a:lnTo>
                    <a:lnTo>
                      <a:pt x="57" y="91"/>
                    </a:lnTo>
                    <a:lnTo>
                      <a:pt x="58" y="93"/>
                    </a:lnTo>
                    <a:lnTo>
                      <a:pt x="96"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sp>
            <p:nvSpPr>
              <p:cNvPr id="27" name="Freeform 144"/>
              <p:cNvSpPr>
                <a:spLocks/>
              </p:cNvSpPr>
              <p:nvPr/>
            </p:nvSpPr>
            <p:spPr bwMode="auto">
              <a:xfrm>
                <a:off x="5276690" y="2162736"/>
                <a:ext cx="117677" cy="127125"/>
              </a:xfrm>
              <a:custGeom>
                <a:avLst/>
                <a:gdLst>
                  <a:gd name="T0" fmla="*/ 26 w 137"/>
                  <a:gd name="T1" fmla="*/ 15 h 148"/>
                  <a:gd name="T2" fmla="*/ 20 w 137"/>
                  <a:gd name="T3" fmla="*/ 16 h 148"/>
                  <a:gd name="T4" fmla="*/ 11 w 137"/>
                  <a:gd name="T5" fmla="*/ 19 h 148"/>
                  <a:gd name="T6" fmla="*/ 8 w 137"/>
                  <a:gd name="T7" fmla="*/ 21 h 148"/>
                  <a:gd name="T8" fmla="*/ 4 w 137"/>
                  <a:gd name="T9" fmla="*/ 28 h 148"/>
                  <a:gd name="T10" fmla="*/ 4 w 137"/>
                  <a:gd name="T11" fmla="*/ 29 h 148"/>
                  <a:gd name="T12" fmla="*/ 1 w 137"/>
                  <a:gd name="T13" fmla="*/ 30 h 148"/>
                  <a:gd name="T14" fmla="*/ 0 w 137"/>
                  <a:gd name="T15" fmla="*/ 26 h 148"/>
                  <a:gd name="T16" fmla="*/ 3 w 137"/>
                  <a:gd name="T17" fmla="*/ 15 h 148"/>
                  <a:gd name="T18" fmla="*/ 4 w 137"/>
                  <a:gd name="T19" fmla="*/ 4 h 148"/>
                  <a:gd name="T20" fmla="*/ 7 w 137"/>
                  <a:gd name="T21" fmla="*/ 0 h 148"/>
                  <a:gd name="T22" fmla="*/ 9 w 137"/>
                  <a:gd name="T23" fmla="*/ 0 h 148"/>
                  <a:gd name="T24" fmla="*/ 16 w 137"/>
                  <a:gd name="T25" fmla="*/ 3 h 148"/>
                  <a:gd name="T26" fmla="*/ 116 w 137"/>
                  <a:gd name="T27" fmla="*/ 3 h 148"/>
                  <a:gd name="T28" fmla="*/ 129 w 137"/>
                  <a:gd name="T29" fmla="*/ 3 h 148"/>
                  <a:gd name="T30" fmla="*/ 136 w 137"/>
                  <a:gd name="T31" fmla="*/ 1 h 148"/>
                  <a:gd name="T32" fmla="*/ 137 w 137"/>
                  <a:gd name="T33" fmla="*/ 3 h 148"/>
                  <a:gd name="T34" fmla="*/ 137 w 137"/>
                  <a:gd name="T35" fmla="*/ 5 h 148"/>
                  <a:gd name="T36" fmla="*/ 136 w 137"/>
                  <a:gd name="T37" fmla="*/ 29 h 148"/>
                  <a:gd name="T38" fmla="*/ 134 w 137"/>
                  <a:gd name="T39" fmla="*/ 32 h 148"/>
                  <a:gd name="T40" fmla="*/ 133 w 137"/>
                  <a:gd name="T41" fmla="*/ 30 h 148"/>
                  <a:gd name="T42" fmla="*/ 132 w 137"/>
                  <a:gd name="T43" fmla="*/ 26 h 148"/>
                  <a:gd name="T44" fmla="*/ 131 w 137"/>
                  <a:gd name="T45" fmla="*/ 23 h 148"/>
                  <a:gd name="T46" fmla="*/ 120 w 137"/>
                  <a:gd name="T47" fmla="*/ 16 h 148"/>
                  <a:gd name="T48" fmla="*/ 83 w 137"/>
                  <a:gd name="T49" fmla="*/ 15 h 148"/>
                  <a:gd name="T50" fmla="*/ 83 w 137"/>
                  <a:gd name="T51" fmla="*/ 92 h 148"/>
                  <a:gd name="T52" fmla="*/ 84 w 137"/>
                  <a:gd name="T53" fmla="*/ 133 h 148"/>
                  <a:gd name="T54" fmla="*/ 86 w 137"/>
                  <a:gd name="T55" fmla="*/ 137 h 148"/>
                  <a:gd name="T56" fmla="*/ 88 w 137"/>
                  <a:gd name="T57" fmla="*/ 142 h 148"/>
                  <a:gd name="T58" fmla="*/ 92 w 137"/>
                  <a:gd name="T59" fmla="*/ 144 h 148"/>
                  <a:gd name="T60" fmla="*/ 103 w 137"/>
                  <a:gd name="T61" fmla="*/ 144 h 148"/>
                  <a:gd name="T62" fmla="*/ 106 w 137"/>
                  <a:gd name="T63" fmla="*/ 146 h 148"/>
                  <a:gd name="T64" fmla="*/ 104 w 137"/>
                  <a:gd name="T65" fmla="*/ 148 h 148"/>
                  <a:gd name="T66" fmla="*/ 102 w 137"/>
                  <a:gd name="T67" fmla="*/ 148 h 148"/>
                  <a:gd name="T68" fmla="*/ 70 w 137"/>
                  <a:gd name="T69" fmla="*/ 148 h 148"/>
                  <a:gd name="T70" fmla="*/ 44 w 137"/>
                  <a:gd name="T71" fmla="*/ 148 h 148"/>
                  <a:gd name="T72" fmla="*/ 40 w 137"/>
                  <a:gd name="T73" fmla="*/ 146 h 148"/>
                  <a:gd name="T74" fmla="*/ 40 w 137"/>
                  <a:gd name="T75" fmla="*/ 145 h 148"/>
                  <a:gd name="T76" fmla="*/ 42 w 137"/>
                  <a:gd name="T77" fmla="*/ 144 h 148"/>
                  <a:gd name="T78" fmla="*/ 50 w 137"/>
                  <a:gd name="T79" fmla="*/ 144 h 148"/>
                  <a:gd name="T80" fmla="*/ 54 w 137"/>
                  <a:gd name="T81" fmla="*/ 140 h 148"/>
                  <a:gd name="T82" fmla="*/ 55 w 137"/>
                  <a:gd name="T83" fmla="*/ 133 h 148"/>
                  <a:gd name="T84" fmla="*/ 57 w 137"/>
                  <a:gd name="T85" fmla="*/ 9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7" h="148">
                    <a:moveTo>
                      <a:pt x="57" y="15"/>
                    </a:moveTo>
                    <a:lnTo>
                      <a:pt x="26" y="15"/>
                    </a:lnTo>
                    <a:lnTo>
                      <a:pt x="26" y="15"/>
                    </a:lnTo>
                    <a:lnTo>
                      <a:pt x="20" y="16"/>
                    </a:lnTo>
                    <a:lnTo>
                      <a:pt x="15" y="16"/>
                    </a:lnTo>
                    <a:lnTo>
                      <a:pt x="11" y="19"/>
                    </a:lnTo>
                    <a:lnTo>
                      <a:pt x="8" y="21"/>
                    </a:lnTo>
                    <a:lnTo>
                      <a:pt x="8" y="21"/>
                    </a:lnTo>
                    <a:lnTo>
                      <a:pt x="5" y="25"/>
                    </a:lnTo>
                    <a:lnTo>
                      <a:pt x="4" y="28"/>
                    </a:lnTo>
                    <a:lnTo>
                      <a:pt x="4" y="28"/>
                    </a:lnTo>
                    <a:lnTo>
                      <a:pt x="4" y="29"/>
                    </a:lnTo>
                    <a:lnTo>
                      <a:pt x="1" y="30"/>
                    </a:lnTo>
                    <a:lnTo>
                      <a:pt x="1" y="30"/>
                    </a:lnTo>
                    <a:lnTo>
                      <a:pt x="0" y="29"/>
                    </a:lnTo>
                    <a:lnTo>
                      <a:pt x="0" y="26"/>
                    </a:lnTo>
                    <a:lnTo>
                      <a:pt x="0" y="26"/>
                    </a:lnTo>
                    <a:lnTo>
                      <a:pt x="3" y="15"/>
                    </a:lnTo>
                    <a:lnTo>
                      <a:pt x="4" y="4"/>
                    </a:lnTo>
                    <a:lnTo>
                      <a:pt x="4" y="4"/>
                    </a:lnTo>
                    <a:lnTo>
                      <a:pt x="5" y="0"/>
                    </a:lnTo>
                    <a:lnTo>
                      <a:pt x="7" y="0"/>
                    </a:lnTo>
                    <a:lnTo>
                      <a:pt x="7" y="0"/>
                    </a:lnTo>
                    <a:lnTo>
                      <a:pt x="9" y="0"/>
                    </a:lnTo>
                    <a:lnTo>
                      <a:pt x="16" y="3"/>
                    </a:lnTo>
                    <a:lnTo>
                      <a:pt x="16" y="3"/>
                    </a:lnTo>
                    <a:lnTo>
                      <a:pt x="36" y="3"/>
                    </a:lnTo>
                    <a:lnTo>
                      <a:pt x="116" y="3"/>
                    </a:lnTo>
                    <a:lnTo>
                      <a:pt x="116" y="3"/>
                    </a:lnTo>
                    <a:lnTo>
                      <a:pt x="129" y="3"/>
                    </a:lnTo>
                    <a:lnTo>
                      <a:pt x="129" y="3"/>
                    </a:lnTo>
                    <a:lnTo>
                      <a:pt x="136" y="1"/>
                    </a:lnTo>
                    <a:lnTo>
                      <a:pt x="136" y="1"/>
                    </a:lnTo>
                    <a:lnTo>
                      <a:pt x="137" y="3"/>
                    </a:lnTo>
                    <a:lnTo>
                      <a:pt x="137" y="5"/>
                    </a:lnTo>
                    <a:lnTo>
                      <a:pt x="137" y="5"/>
                    </a:lnTo>
                    <a:lnTo>
                      <a:pt x="136" y="29"/>
                    </a:lnTo>
                    <a:lnTo>
                      <a:pt x="136" y="29"/>
                    </a:lnTo>
                    <a:lnTo>
                      <a:pt x="136" y="30"/>
                    </a:lnTo>
                    <a:lnTo>
                      <a:pt x="134" y="32"/>
                    </a:lnTo>
                    <a:lnTo>
                      <a:pt x="134" y="32"/>
                    </a:lnTo>
                    <a:lnTo>
                      <a:pt x="133" y="30"/>
                    </a:lnTo>
                    <a:lnTo>
                      <a:pt x="132" y="28"/>
                    </a:lnTo>
                    <a:lnTo>
                      <a:pt x="132" y="26"/>
                    </a:lnTo>
                    <a:lnTo>
                      <a:pt x="132" y="26"/>
                    </a:lnTo>
                    <a:lnTo>
                      <a:pt x="131" y="23"/>
                    </a:lnTo>
                    <a:lnTo>
                      <a:pt x="127" y="19"/>
                    </a:lnTo>
                    <a:lnTo>
                      <a:pt x="120" y="16"/>
                    </a:lnTo>
                    <a:lnTo>
                      <a:pt x="108" y="15"/>
                    </a:lnTo>
                    <a:lnTo>
                      <a:pt x="83" y="15"/>
                    </a:lnTo>
                    <a:lnTo>
                      <a:pt x="83" y="92"/>
                    </a:lnTo>
                    <a:lnTo>
                      <a:pt x="83" y="92"/>
                    </a:lnTo>
                    <a:lnTo>
                      <a:pt x="83" y="116"/>
                    </a:lnTo>
                    <a:lnTo>
                      <a:pt x="84" y="133"/>
                    </a:lnTo>
                    <a:lnTo>
                      <a:pt x="84" y="133"/>
                    </a:lnTo>
                    <a:lnTo>
                      <a:pt x="86" y="137"/>
                    </a:lnTo>
                    <a:lnTo>
                      <a:pt x="86" y="140"/>
                    </a:lnTo>
                    <a:lnTo>
                      <a:pt x="88" y="142"/>
                    </a:lnTo>
                    <a:lnTo>
                      <a:pt x="92" y="144"/>
                    </a:lnTo>
                    <a:lnTo>
                      <a:pt x="92" y="144"/>
                    </a:lnTo>
                    <a:lnTo>
                      <a:pt x="103" y="144"/>
                    </a:lnTo>
                    <a:lnTo>
                      <a:pt x="103" y="144"/>
                    </a:lnTo>
                    <a:lnTo>
                      <a:pt x="104" y="145"/>
                    </a:lnTo>
                    <a:lnTo>
                      <a:pt x="106" y="146"/>
                    </a:lnTo>
                    <a:lnTo>
                      <a:pt x="106" y="146"/>
                    </a:lnTo>
                    <a:lnTo>
                      <a:pt x="104" y="148"/>
                    </a:lnTo>
                    <a:lnTo>
                      <a:pt x="102" y="148"/>
                    </a:lnTo>
                    <a:lnTo>
                      <a:pt x="102" y="148"/>
                    </a:lnTo>
                    <a:lnTo>
                      <a:pt x="70" y="148"/>
                    </a:lnTo>
                    <a:lnTo>
                      <a:pt x="70" y="148"/>
                    </a:lnTo>
                    <a:lnTo>
                      <a:pt x="44" y="148"/>
                    </a:lnTo>
                    <a:lnTo>
                      <a:pt x="44" y="148"/>
                    </a:lnTo>
                    <a:lnTo>
                      <a:pt x="41" y="148"/>
                    </a:lnTo>
                    <a:lnTo>
                      <a:pt x="40" y="146"/>
                    </a:lnTo>
                    <a:lnTo>
                      <a:pt x="40" y="146"/>
                    </a:lnTo>
                    <a:lnTo>
                      <a:pt x="40" y="145"/>
                    </a:lnTo>
                    <a:lnTo>
                      <a:pt x="42" y="144"/>
                    </a:lnTo>
                    <a:lnTo>
                      <a:pt x="42" y="144"/>
                    </a:lnTo>
                    <a:lnTo>
                      <a:pt x="50" y="144"/>
                    </a:lnTo>
                    <a:lnTo>
                      <a:pt x="50" y="144"/>
                    </a:lnTo>
                    <a:lnTo>
                      <a:pt x="53" y="142"/>
                    </a:lnTo>
                    <a:lnTo>
                      <a:pt x="54" y="140"/>
                    </a:lnTo>
                    <a:lnTo>
                      <a:pt x="55" y="133"/>
                    </a:lnTo>
                    <a:lnTo>
                      <a:pt x="55" y="133"/>
                    </a:lnTo>
                    <a:lnTo>
                      <a:pt x="57" y="116"/>
                    </a:lnTo>
                    <a:lnTo>
                      <a:pt x="57" y="92"/>
                    </a:ln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sp>
            <p:nvSpPr>
              <p:cNvPr id="28" name="Freeform 145"/>
              <p:cNvSpPr>
                <a:spLocks/>
              </p:cNvSpPr>
              <p:nvPr/>
            </p:nvSpPr>
            <p:spPr bwMode="auto">
              <a:xfrm>
                <a:off x="5396944" y="2165312"/>
                <a:ext cx="57550" cy="124548"/>
              </a:xfrm>
              <a:custGeom>
                <a:avLst/>
                <a:gdLst>
                  <a:gd name="T0" fmla="*/ 18 w 67"/>
                  <a:gd name="T1" fmla="*/ 55 h 145"/>
                  <a:gd name="T2" fmla="*/ 17 w 67"/>
                  <a:gd name="T3" fmla="*/ 14 h 145"/>
                  <a:gd name="T4" fmla="*/ 16 w 67"/>
                  <a:gd name="T5" fmla="*/ 8 h 145"/>
                  <a:gd name="T6" fmla="*/ 10 w 67"/>
                  <a:gd name="T7" fmla="*/ 4 h 145"/>
                  <a:gd name="T8" fmla="*/ 4 w 67"/>
                  <a:gd name="T9" fmla="*/ 4 h 145"/>
                  <a:gd name="T10" fmla="*/ 1 w 67"/>
                  <a:gd name="T11" fmla="*/ 2 h 145"/>
                  <a:gd name="T12" fmla="*/ 0 w 67"/>
                  <a:gd name="T13" fmla="*/ 1 h 145"/>
                  <a:gd name="T14" fmla="*/ 5 w 67"/>
                  <a:gd name="T15" fmla="*/ 0 h 145"/>
                  <a:gd name="T16" fmla="*/ 31 w 67"/>
                  <a:gd name="T17" fmla="*/ 0 h 145"/>
                  <a:gd name="T18" fmla="*/ 58 w 67"/>
                  <a:gd name="T19" fmla="*/ 0 h 145"/>
                  <a:gd name="T20" fmla="*/ 60 w 67"/>
                  <a:gd name="T21" fmla="*/ 0 h 145"/>
                  <a:gd name="T22" fmla="*/ 62 w 67"/>
                  <a:gd name="T23" fmla="*/ 1 h 145"/>
                  <a:gd name="T24" fmla="*/ 58 w 67"/>
                  <a:gd name="T25" fmla="*/ 4 h 145"/>
                  <a:gd name="T26" fmla="*/ 52 w 67"/>
                  <a:gd name="T27" fmla="*/ 4 h 145"/>
                  <a:gd name="T28" fmla="*/ 48 w 67"/>
                  <a:gd name="T29" fmla="*/ 5 h 145"/>
                  <a:gd name="T30" fmla="*/ 46 w 67"/>
                  <a:gd name="T31" fmla="*/ 10 h 145"/>
                  <a:gd name="T32" fmla="*/ 45 w 67"/>
                  <a:gd name="T33" fmla="*/ 14 h 145"/>
                  <a:gd name="T34" fmla="*/ 45 w 67"/>
                  <a:gd name="T35" fmla="*/ 89 h 145"/>
                  <a:gd name="T36" fmla="*/ 45 w 67"/>
                  <a:gd name="T37" fmla="*/ 114 h 145"/>
                  <a:gd name="T38" fmla="*/ 46 w 67"/>
                  <a:gd name="T39" fmla="*/ 131 h 145"/>
                  <a:gd name="T40" fmla="*/ 47 w 67"/>
                  <a:gd name="T41" fmla="*/ 138 h 145"/>
                  <a:gd name="T42" fmla="*/ 54 w 67"/>
                  <a:gd name="T43" fmla="*/ 141 h 145"/>
                  <a:gd name="T44" fmla="*/ 63 w 67"/>
                  <a:gd name="T45" fmla="*/ 141 h 145"/>
                  <a:gd name="T46" fmla="*/ 66 w 67"/>
                  <a:gd name="T47" fmla="*/ 142 h 145"/>
                  <a:gd name="T48" fmla="*/ 67 w 67"/>
                  <a:gd name="T49" fmla="*/ 143 h 145"/>
                  <a:gd name="T50" fmla="*/ 63 w 67"/>
                  <a:gd name="T51" fmla="*/ 145 h 145"/>
                  <a:gd name="T52" fmla="*/ 30 w 67"/>
                  <a:gd name="T53" fmla="*/ 145 h 145"/>
                  <a:gd name="T54" fmla="*/ 5 w 67"/>
                  <a:gd name="T55" fmla="*/ 145 h 145"/>
                  <a:gd name="T56" fmla="*/ 1 w 67"/>
                  <a:gd name="T57" fmla="*/ 145 h 145"/>
                  <a:gd name="T58" fmla="*/ 1 w 67"/>
                  <a:gd name="T59" fmla="*/ 143 h 145"/>
                  <a:gd name="T60" fmla="*/ 4 w 67"/>
                  <a:gd name="T61" fmla="*/ 141 h 145"/>
                  <a:gd name="T62" fmla="*/ 10 w 67"/>
                  <a:gd name="T63" fmla="*/ 141 h 145"/>
                  <a:gd name="T64" fmla="*/ 13 w 67"/>
                  <a:gd name="T65" fmla="*/ 139 h 145"/>
                  <a:gd name="T66" fmla="*/ 17 w 67"/>
                  <a:gd name="T67" fmla="*/ 131 h 145"/>
                  <a:gd name="T68" fmla="*/ 18 w 67"/>
                  <a:gd name="T69" fmla="*/ 114 h 145"/>
                  <a:gd name="T70" fmla="*/ 18 w 67"/>
                  <a:gd name="T71" fmla="*/ 5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 h="145">
                    <a:moveTo>
                      <a:pt x="18" y="55"/>
                    </a:moveTo>
                    <a:lnTo>
                      <a:pt x="18" y="55"/>
                    </a:lnTo>
                    <a:lnTo>
                      <a:pt x="17" y="14"/>
                    </a:lnTo>
                    <a:lnTo>
                      <a:pt x="17" y="14"/>
                    </a:lnTo>
                    <a:lnTo>
                      <a:pt x="17" y="10"/>
                    </a:lnTo>
                    <a:lnTo>
                      <a:pt x="16" y="8"/>
                    </a:lnTo>
                    <a:lnTo>
                      <a:pt x="13" y="5"/>
                    </a:lnTo>
                    <a:lnTo>
                      <a:pt x="10" y="4"/>
                    </a:lnTo>
                    <a:lnTo>
                      <a:pt x="10" y="4"/>
                    </a:lnTo>
                    <a:lnTo>
                      <a:pt x="4" y="4"/>
                    </a:lnTo>
                    <a:lnTo>
                      <a:pt x="4" y="4"/>
                    </a:lnTo>
                    <a:lnTo>
                      <a:pt x="1" y="2"/>
                    </a:lnTo>
                    <a:lnTo>
                      <a:pt x="0" y="1"/>
                    </a:lnTo>
                    <a:lnTo>
                      <a:pt x="0" y="1"/>
                    </a:lnTo>
                    <a:lnTo>
                      <a:pt x="1" y="0"/>
                    </a:lnTo>
                    <a:lnTo>
                      <a:pt x="5" y="0"/>
                    </a:lnTo>
                    <a:lnTo>
                      <a:pt x="5" y="0"/>
                    </a:lnTo>
                    <a:lnTo>
                      <a:pt x="31" y="0"/>
                    </a:lnTo>
                    <a:lnTo>
                      <a:pt x="31" y="0"/>
                    </a:lnTo>
                    <a:lnTo>
                      <a:pt x="58" y="0"/>
                    </a:lnTo>
                    <a:lnTo>
                      <a:pt x="58" y="0"/>
                    </a:lnTo>
                    <a:lnTo>
                      <a:pt x="60" y="0"/>
                    </a:lnTo>
                    <a:lnTo>
                      <a:pt x="62" y="1"/>
                    </a:lnTo>
                    <a:lnTo>
                      <a:pt x="62" y="1"/>
                    </a:lnTo>
                    <a:lnTo>
                      <a:pt x="60" y="2"/>
                    </a:lnTo>
                    <a:lnTo>
                      <a:pt x="58" y="4"/>
                    </a:lnTo>
                    <a:lnTo>
                      <a:pt x="58" y="4"/>
                    </a:lnTo>
                    <a:lnTo>
                      <a:pt x="52" y="4"/>
                    </a:lnTo>
                    <a:lnTo>
                      <a:pt x="52" y="4"/>
                    </a:lnTo>
                    <a:lnTo>
                      <a:pt x="48" y="5"/>
                    </a:lnTo>
                    <a:lnTo>
                      <a:pt x="47" y="8"/>
                    </a:lnTo>
                    <a:lnTo>
                      <a:pt x="46" y="10"/>
                    </a:lnTo>
                    <a:lnTo>
                      <a:pt x="45" y="14"/>
                    </a:lnTo>
                    <a:lnTo>
                      <a:pt x="45" y="14"/>
                    </a:lnTo>
                    <a:lnTo>
                      <a:pt x="45" y="55"/>
                    </a:lnTo>
                    <a:lnTo>
                      <a:pt x="45" y="89"/>
                    </a:lnTo>
                    <a:lnTo>
                      <a:pt x="45" y="89"/>
                    </a:lnTo>
                    <a:lnTo>
                      <a:pt x="45" y="114"/>
                    </a:lnTo>
                    <a:lnTo>
                      <a:pt x="46" y="131"/>
                    </a:lnTo>
                    <a:lnTo>
                      <a:pt x="46" y="131"/>
                    </a:lnTo>
                    <a:lnTo>
                      <a:pt x="46" y="135"/>
                    </a:lnTo>
                    <a:lnTo>
                      <a:pt x="47" y="138"/>
                    </a:lnTo>
                    <a:lnTo>
                      <a:pt x="50" y="139"/>
                    </a:lnTo>
                    <a:lnTo>
                      <a:pt x="54" y="141"/>
                    </a:lnTo>
                    <a:lnTo>
                      <a:pt x="54" y="141"/>
                    </a:lnTo>
                    <a:lnTo>
                      <a:pt x="63" y="141"/>
                    </a:lnTo>
                    <a:lnTo>
                      <a:pt x="63" y="141"/>
                    </a:lnTo>
                    <a:lnTo>
                      <a:pt x="66" y="142"/>
                    </a:lnTo>
                    <a:lnTo>
                      <a:pt x="67" y="143"/>
                    </a:lnTo>
                    <a:lnTo>
                      <a:pt x="67" y="143"/>
                    </a:lnTo>
                    <a:lnTo>
                      <a:pt x="66" y="145"/>
                    </a:lnTo>
                    <a:lnTo>
                      <a:pt x="63" y="145"/>
                    </a:lnTo>
                    <a:lnTo>
                      <a:pt x="63" y="145"/>
                    </a:lnTo>
                    <a:lnTo>
                      <a:pt x="30" y="145"/>
                    </a:lnTo>
                    <a:lnTo>
                      <a:pt x="30" y="145"/>
                    </a:lnTo>
                    <a:lnTo>
                      <a:pt x="5" y="145"/>
                    </a:lnTo>
                    <a:lnTo>
                      <a:pt x="5" y="145"/>
                    </a:lnTo>
                    <a:lnTo>
                      <a:pt x="1" y="145"/>
                    </a:lnTo>
                    <a:lnTo>
                      <a:pt x="1" y="143"/>
                    </a:lnTo>
                    <a:lnTo>
                      <a:pt x="1" y="143"/>
                    </a:lnTo>
                    <a:lnTo>
                      <a:pt x="1" y="142"/>
                    </a:lnTo>
                    <a:lnTo>
                      <a:pt x="4" y="141"/>
                    </a:lnTo>
                    <a:lnTo>
                      <a:pt x="4" y="141"/>
                    </a:lnTo>
                    <a:lnTo>
                      <a:pt x="10" y="141"/>
                    </a:lnTo>
                    <a:lnTo>
                      <a:pt x="10" y="141"/>
                    </a:lnTo>
                    <a:lnTo>
                      <a:pt x="13" y="139"/>
                    </a:lnTo>
                    <a:lnTo>
                      <a:pt x="16" y="138"/>
                    </a:lnTo>
                    <a:lnTo>
                      <a:pt x="17" y="131"/>
                    </a:lnTo>
                    <a:lnTo>
                      <a:pt x="17" y="131"/>
                    </a:lnTo>
                    <a:lnTo>
                      <a:pt x="18" y="114"/>
                    </a:lnTo>
                    <a:lnTo>
                      <a:pt x="18" y="89"/>
                    </a:lnTo>
                    <a:lnTo>
                      <a:pt x="18"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sp>
            <p:nvSpPr>
              <p:cNvPr id="29" name="Freeform 146"/>
              <p:cNvSpPr>
                <a:spLocks noEditPoints="1"/>
              </p:cNvSpPr>
              <p:nvPr/>
            </p:nvSpPr>
            <p:spPr bwMode="auto">
              <a:xfrm>
                <a:off x="5455353" y="2162736"/>
                <a:ext cx="141728" cy="128843"/>
              </a:xfrm>
              <a:custGeom>
                <a:avLst/>
                <a:gdLst>
                  <a:gd name="T0" fmla="*/ 0 w 165"/>
                  <a:gd name="T1" fmla="*/ 75 h 150"/>
                  <a:gd name="T2" fmla="*/ 4 w 165"/>
                  <a:gd name="T3" fmla="*/ 50 h 150"/>
                  <a:gd name="T4" fmla="*/ 19 w 165"/>
                  <a:gd name="T5" fmla="*/ 25 h 150"/>
                  <a:gd name="T6" fmla="*/ 31 w 165"/>
                  <a:gd name="T7" fmla="*/ 15 h 150"/>
                  <a:gd name="T8" fmla="*/ 45 w 165"/>
                  <a:gd name="T9" fmla="*/ 7 h 150"/>
                  <a:gd name="T10" fmla="*/ 62 w 165"/>
                  <a:gd name="T11" fmla="*/ 1 h 150"/>
                  <a:gd name="T12" fmla="*/ 83 w 165"/>
                  <a:gd name="T13" fmla="*/ 0 h 150"/>
                  <a:gd name="T14" fmla="*/ 102 w 165"/>
                  <a:gd name="T15" fmla="*/ 1 h 150"/>
                  <a:gd name="T16" fmla="*/ 131 w 165"/>
                  <a:gd name="T17" fmla="*/ 11 h 150"/>
                  <a:gd name="T18" fmla="*/ 152 w 165"/>
                  <a:gd name="T19" fmla="*/ 29 h 150"/>
                  <a:gd name="T20" fmla="*/ 160 w 165"/>
                  <a:gd name="T21" fmla="*/ 42 h 150"/>
                  <a:gd name="T22" fmla="*/ 165 w 165"/>
                  <a:gd name="T23" fmla="*/ 71 h 150"/>
                  <a:gd name="T24" fmla="*/ 164 w 165"/>
                  <a:gd name="T25" fmla="*/ 88 h 150"/>
                  <a:gd name="T26" fmla="*/ 152 w 165"/>
                  <a:gd name="T27" fmla="*/ 116 h 150"/>
                  <a:gd name="T28" fmla="*/ 137 w 165"/>
                  <a:gd name="T29" fmla="*/ 133 h 150"/>
                  <a:gd name="T30" fmla="*/ 124 w 165"/>
                  <a:gd name="T31" fmla="*/ 141 h 150"/>
                  <a:gd name="T32" fmla="*/ 108 w 165"/>
                  <a:gd name="T33" fmla="*/ 148 h 150"/>
                  <a:gd name="T34" fmla="*/ 91 w 165"/>
                  <a:gd name="T35" fmla="*/ 150 h 150"/>
                  <a:gd name="T36" fmla="*/ 82 w 165"/>
                  <a:gd name="T37" fmla="*/ 150 h 150"/>
                  <a:gd name="T38" fmla="*/ 61 w 165"/>
                  <a:gd name="T39" fmla="*/ 149 h 150"/>
                  <a:gd name="T40" fmla="*/ 44 w 165"/>
                  <a:gd name="T41" fmla="*/ 144 h 150"/>
                  <a:gd name="T42" fmla="*/ 31 w 165"/>
                  <a:gd name="T43" fmla="*/ 136 h 150"/>
                  <a:gd name="T44" fmla="*/ 19 w 165"/>
                  <a:gd name="T45" fmla="*/ 125 h 150"/>
                  <a:gd name="T46" fmla="*/ 4 w 165"/>
                  <a:gd name="T47" fmla="*/ 102 h 150"/>
                  <a:gd name="T48" fmla="*/ 0 w 165"/>
                  <a:gd name="T49" fmla="*/ 75 h 150"/>
                  <a:gd name="T50" fmla="*/ 135 w 165"/>
                  <a:gd name="T51" fmla="*/ 79 h 150"/>
                  <a:gd name="T52" fmla="*/ 135 w 165"/>
                  <a:gd name="T53" fmla="*/ 63 h 150"/>
                  <a:gd name="T54" fmla="*/ 125 w 165"/>
                  <a:gd name="T55" fmla="*/ 38 h 150"/>
                  <a:gd name="T56" fmla="*/ 110 w 165"/>
                  <a:gd name="T57" fmla="*/ 21 h 150"/>
                  <a:gd name="T58" fmla="*/ 90 w 165"/>
                  <a:gd name="T59" fmla="*/ 11 h 150"/>
                  <a:gd name="T60" fmla="*/ 78 w 165"/>
                  <a:gd name="T61" fmla="*/ 11 h 150"/>
                  <a:gd name="T62" fmla="*/ 61 w 165"/>
                  <a:gd name="T63" fmla="*/ 12 h 150"/>
                  <a:gd name="T64" fmla="*/ 45 w 165"/>
                  <a:gd name="T65" fmla="*/ 23 h 150"/>
                  <a:gd name="T66" fmla="*/ 33 w 165"/>
                  <a:gd name="T67" fmla="*/ 40 h 150"/>
                  <a:gd name="T68" fmla="*/ 29 w 165"/>
                  <a:gd name="T69" fmla="*/ 70 h 150"/>
                  <a:gd name="T70" fmla="*/ 31 w 165"/>
                  <a:gd name="T71" fmla="*/ 84 h 150"/>
                  <a:gd name="T72" fmla="*/ 38 w 165"/>
                  <a:gd name="T73" fmla="*/ 109 h 150"/>
                  <a:gd name="T74" fmla="*/ 54 w 165"/>
                  <a:gd name="T75" fmla="*/ 128 h 150"/>
                  <a:gd name="T76" fmla="*/ 77 w 165"/>
                  <a:gd name="T77" fmla="*/ 138 h 150"/>
                  <a:gd name="T78" fmla="*/ 90 w 165"/>
                  <a:gd name="T79" fmla="*/ 140 h 150"/>
                  <a:gd name="T80" fmla="*/ 103 w 165"/>
                  <a:gd name="T81" fmla="*/ 138 h 150"/>
                  <a:gd name="T82" fmla="*/ 117 w 165"/>
                  <a:gd name="T83" fmla="*/ 131 h 150"/>
                  <a:gd name="T84" fmla="*/ 131 w 165"/>
                  <a:gd name="T85" fmla="*/ 112 h 150"/>
                  <a:gd name="T86" fmla="*/ 135 w 165"/>
                  <a:gd name="T87" fmla="*/ 7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5" h="150">
                    <a:moveTo>
                      <a:pt x="0" y="75"/>
                    </a:moveTo>
                    <a:lnTo>
                      <a:pt x="0" y="75"/>
                    </a:lnTo>
                    <a:lnTo>
                      <a:pt x="0" y="62"/>
                    </a:lnTo>
                    <a:lnTo>
                      <a:pt x="4" y="50"/>
                    </a:lnTo>
                    <a:lnTo>
                      <a:pt x="11" y="37"/>
                    </a:lnTo>
                    <a:lnTo>
                      <a:pt x="19" y="25"/>
                    </a:lnTo>
                    <a:lnTo>
                      <a:pt x="24" y="20"/>
                    </a:lnTo>
                    <a:lnTo>
                      <a:pt x="31" y="15"/>
                    </a:lnTo>
                    <a:lnTo>
                      <a:pt x="37" y="11"/>
                    </a:lnTo>
                    <a:lnTo>
                      <a:pt x="45" y="7"/>
                    </a:lnTo>
                    <a:lnTo>
                      <a:pt x="53" y="4"/>
                    </a:lnTo>
                    <a:lnTo>
                      <a:pt x="62" y="1"/>
                    </a:lnTo>
                    <a:lnTo>
                      <a:pt x="73" y="0"/>
                    </a:lnTo>
                    <a:lnTo>
                      <a:pt x="83" y="0"/>
                    </a:lnTo>
                    <a:lnTo>
                      <a:pt x="83" y="0"/>
                    </a:lnTo>
                    <a:lnTo>
                      <a:pt x="102" y="1"/>
                    </a:lnTo>
                    <a:lnTo>
                      <a:pt x="117" y="5"/>
                    </a:lnTo>
                    <a:lnTo>
                      <a:pt x="131" y="11"/>
                    </a:lnTo>
                    <a:lnTo>
                      <a:pt x="142" y="20"/>
                    </a:lnTo>
                    <a:lnTo>
                      <a:pt x="152" y="29"/>
                    </a:lnTo>
                    <a:lnTo>
                      <a:pt x="156" y="36"/>
                    </a:lnTo>
                    <a:lnTo>
                      <a:pt x="160" y="42"/>
                    </a:lnTo>
                    <a:lnTo>
                      <a:pt x="164" y="57"/>
                    </a:lnTo>
                    <a:lnTo>
                      <a:pt x="165" y="71"/>
                    </a:lnTo>
                    <a:lnTo>
                      <a:pt x="165" y="71"/>
                    </a:lnTo>
                    <a:lnTo>
                      <a:pt x="164" y="88"/>
                    </a:lnTo>
                    <a:lnTo>
                      <a:pt x="160" y="103"/>
                    </a:lnTo>
                    <a:lnTo>
                      <a:pt x="152" y="116"/>
                    </a:lnTo>
                    <a:lnTo>
                      <a:pt x="142" y="128"/>
                    </a:lnTo>
                    <a:lnTo>
                      <a:pt x="137" y="133"/>
                    </a:lnTo>
                    <a:lnTo>
                      <a:pt x="131" y="137"/>
                    </a:lnTo>
                    <a:lnTo>
                      <a:pt x="124" y="141"/>
                    </a:lnTo>
                    <a:lnTo>
                      <a:pt x="116" y="145"/>
                    </a:lnTo>
                    <a:lnTo>
                      <a:pt x="108" y="148"/>
                    </a:lnTo>
                    <a:lnTo>
                      <a:pt x="99" y="149"/>
                    </a:lnTo>
                    <a:lnTo>
                      <a:pt x="91" y="150"/>
                    </a:lnTo>
                    <a:lnTo>
                      <a:pt x="82" y="150"/>
                    </a:lnTo>
                    <a:lnTo>
                      <a:pt x="82" y="150"/>
                    </a:lnTo>
                    <a:lnTo>
                      <a:pt x="71" y="150"/>
                    </a:lnTo>
                    <a:lnTo>
                      <a:pt x="61" y="149"/>
                    </a:lnTo>
                    <a:lnTo>
                      <a:pt x="52" y="146"/>
                    </a:lnTo>
                    <a:lnTo>
                      <a:pt x="44" y="144"/>
                    </a:lnTo>
                    <a:lnTo>
                      <a:pt x="37" y="140"/>
                    </a:lnTo>
                    <a:lnTo>
                      <a:pt x="31" y="136"/>
                    </a:lnTo>
                    <a:lnTo>
                      <a:pt x="24" y="131"/>
                    </a:lnTo>
                    <a:lnTo>
                      <a:pt x="19" y="125"/>
                    </a:lnTo>
                    <a:lnTo>
                      <a:pt x="11" y="115"/>
                    </a:lnTo>
                    <a:lnTo>
                      <a:pt x="4" y="102"/>
                    </a:lnTo>
                    <a:lnTo>
                      <a:pt x="0" y="88"/>
                    </a:lnTo>
                    <a:lnTo>
                      <a:pt x="0" y="75"/>
                    </a:lnTo>
                    <a:lnTo>
                      <a:pt x="0" y="75"/>
                    </a:lnTo>
                    <a:close/>
                    <a:moveTo>
                      <a:pt x="135" y="79"/>
                    </a:moveTo>
                    <a:lnTo>
                      <a:pt x="135" y="79"/>
                    </a:lnTo>
                    <a:lnTo>
                      <a:pt x="135" y="63"/>
                    </a:lnTo>
                    <a:lnTo>
                      <a:pt x="131" y="50"/>
                    </a:lnTo>
                    <a:lnTo>
                      <a:pt x="125" y="38"/>
                    </a:lnTo>
                    <a:lnTo>
                      <a:pt x="119" y="29"/>
                    </a:lnTo>
                    <a:lnTo>
                      <a:pt x="110" y="21"/>
                    </a:lnTo>
                    <a:lnTo>
                      <a:pt x="100" y="15"/>
                    </a:lnTo>
                    <a:lnTo>
                      <a:pt x="90" y="11"/>
                    </a:lnTo>
                    <a:lnTo>
                      <a:pt x="78" y="11"/>
                    </a:lnTo>
                    <a:lnTo>
                      <a:pt x="78" y="11"/>
                    </a:lnTo>
                    <a:lnTo>
                      <a:pt x="69" y="11"/>
                    </a:lnTo>
                    <a:lnTo>
                      <a:pt x="61" y="12"/>
                    </a:lnTo>
                    <a:lnTo>
                      <a:pt x="53" y="16"/>
                    </a:lnTo>
                    <a:lnTo>
                      <a:pt x="45" y="23"/>
                    </a:lnTo>
                    <a:lnTo>
                      <a:pt x="38" y="29"/>
                    </a:lnTo>
                    <a:lnTo>
                      <a:pt x="33" y="40"/>
                    </a:lnTo>
                    <a:lnTo>
                      <a:pt x="31" y="53"/>
                    </a:lnTo>
                    <a:lnTo>
                      <a:pt x="29" y="70"/>
                    </a:lnTo>
                    <a:lnTo>
                      <a:pt x="29" y="70"/>
                    </a:lnTo>
                    <a:lnTo>
                      <a:pt x="31" y="84"/>
                    </a:lnTo>
                    <a:lnTo>
                      <a:pt x="33" y="98"/>
                    </a:lnTo>
                    <a:lnTo>
                      <a:pt x="38" y="109"/>
                    </a:lnTo>
                    <a:lnTo>
                      <a:pt x="45" y="120"/>
                    </a:lnTo>
                    <a:lnTo>
                      <a:pt x="54" y="128"/>
                    </a:lnTo>
                    <a:lnTo>
                      <a:pt x="65" y="134"/>
                    </a:lnTo>
                    <a:lnTo>
                      <a:pt x="77" y="138"/>
                    </a:lnTo>
                    <a:lnTo>
                      <a:pt x="90" y="140"/>
                    </a:lnTo>
                    <a:lnTo>
                      <a:pt x="90" y="140"/>
                    </a:lnTo>
                    <a:lnTo>
                      <a:pt x="95" y="140"/>
                    </a:lnTo>
                    <a:lnTo>
                      <a:pt x="103" y="138"/>
                    </a:lnTo>
                    <a:lnTo>
                      <a:pt x="110" y="136"/>
                    </a:lnTo>
                    <a:lnTo>
                      <a:pt x="117" y="131"/>
                    </a:lnTo>
                    <a:lnTo>
                      <a:pt x="124" y="123"/>
                    </a:lnTo>
                    <a:lnTo>
                      <a:pt x="131" y="112"/>
                    </a:lnTo>
                    <a:lnTo>
                      <a:pt x="133" y="98"/>
                    </a:lnTo>
                    <a:lnTo>
                      <a:pt x="135" y="79"/>
                    </a:lnTo>
                    <a:lnTo>
                      <a:pt x="135"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sp>
            <p:nvSpPr>
              <p:cNvPr id="30" name="Freeform 147"/>
              <p:cNvSpPr>
                <a:spLocks/>
              </p:cNvSpPr>
              <p:nvPr/>
            </p:nvSpPr>
            <p:spPr bwMode="auto">
              <a:xfrm>
                <a:off x="5601375" y="2161877"/>
                <a:ext cx="145164" cy="129702"/>
              </a:xfrm>
              <a:custGeom>
                <a:avLst/>
                <a:gdLst>
                  <a:gd name="T0" fmla="*/ 36 w 169"/>
                  <a:gd name="T1" fmla="*/ 122 h 151"/>
                  <a:gd name="T2" fmla="*/ 37 w 169"/>
                  <a:gd name="T3" fmla="*/ 138 h 151"/>
                  <a:gd name="T4" fmla="*/ 42 w 169"/>
                  <a:gd name="T5" fmla="*/ 143 h 151"/>
                  <a:gd name="T6" fmla="*/ 48 w 169"/>
                  <a:gd name="T7" fmla="*/ 145 h 151"/>
                  <a:gd name="T8" fmla="*/ 53 w 169"/>
                  <a:gd name="T9" fmla="*/ 145 h 151"/>
                  <a:gd name="T10" fmla="*/ 55 w 169"/>
                  <a:gd name="T11" fmla="*/ 147 h 151"/>
                  <a:gd name="T12" fmla="*/ 54 w 169"/>
                  <a:gd name="T13" fmla="*/ 149 h 151"/>
                  <a:gd name="T14" fmla="*/ 51 w 169"/>
                  <a:gd name="T15" fmla="*/ 149 h 151"/>
                  <a:gd name="T16" fmla="*/ 25 w 169"/>
                  <a:gd name="T17" fmla="*/ 149 h 151"/>
                  <a:gd name="T18" fmla="*/ 4 w 169"/>
                  <a:gd name="T19" fmla="*/ 149 h 151"/>
                  <a:gd name="T20" fmla="*/ 0 w 169"/>
                  <a:gd name="T21" fmla="*/ 149 h 151"/>
                  <a:gd name="T22" fmla="*/ 0 w 169"/>
                  <a:gd name="T23" fmla="*/ 147 h 151"/>
                  <a:gd name="T24" fmla="*/ 3 w 169"/>
                  <a:gd name="T25" fmla="*/ 145 h 151"/>
                  <a:gd name="T26" fmla="*/ 12 w 169"/>
                  <a:gd name="T27" fmla="*/ 145 h 151"/>
                  <a:gd name="T28" fmla="*/ 15 w 169"/>
                  <a:gd name="T29" fmla="*/ 142 h 151"/>
                  <a:gd name="T30" fmla="*/ 17 w 169"/>
                  <a:gd name="T31" fmla="*/ 132 h 151"/>
                  <a:gd name="T32" fmla="*/ 20 w 169"/>
                  <a:gd name="T33" fmla="*/ 6 h 151"/>
                  <a:gd name="T34" fmla="*/ 21 w 169"/>
                  <a:gd name="T35" fmla="*/ 2 h 151"/>
                  <a:gd name="T36" fmla="*/ 24 w 169"/>
                  <a:gd name="T37" fmla="*/ 0 h 151"/>
                  <a:gd name="T38" fmla="*/ 25 w 169"/>
                  <a:gd name="T39" fmla="*/ 1 h 151"/>
                  <a:gd name="T40" fmla="*/ 32 w 169"/>
                  <a:gd name="T41" fmla="*/ 6 h 151"/>
                  <a:gd name="T42" fmla="*/ 94 w 169"/>
                  <a:gd name="T43" fmla="*/ 68 h 151"/>
                  <a:gd name="T44" fmla="*/ 136 w 169"/>
                  <a:gd name="T45" fmla="*/ 112 h 151"/>
                  <a:gd name="T46" fmla="*/ 134 w 169"/>
                  <a:gd name="T47" fmla="*/ 26 h 151"/>
                  <a:gd name="T48" fmla="*/ 134 w 169"/>
                  <a:gd name="T49" fmla="*/ 18 h 151"/>
                  <a:gd name="T50" fmla="*/ 132 w 169"/>
                  <a:gd name="T51" fmla="*/ 10 h 151"/>
                  <a:gd name="T52" fmla="*/ 128 w 169"/>
                  <a:gd name="T53" fmla="*/ 9 h 151"/>
                  <a:gd name="T54" fmla="*/ 117 w 169"/>
                  <a:gd name="T55" fmla="*/ 8 h 151"/>
                  <a:gd name="T56" fmla="*/ 115 w 169"/>
                  <a:gd name="T57" fmla="*/ 6 h 151"/>
                  <a:gd name="T58" fmla="*/ 115 w 169"/>
                  <a:gd name="T59" fmla="*/ 5 h 151"/>
                  <a:gd name="T60" fmla="*/ 116 w 169"/>
                  <a:gd name="T61" fmla="*/ 4 h 151"/>
                  <a:gd name="T62" fmla="*/ 120 w 169"/>
                  <a:gd name="T63" fmla="*/ 4 h 151"/>
                  <a:gd name="T64" fmla="*/ 145 w 169"/>
                  <a:gd name="T65" fmla="*/ 4 h 151"/>
                  <a:gd name="T66" fmla="*/ 165 w 169"/>
                  <a:gd name="T67" fmla="*/ 4 h 151"/>
                  <a:gd name="T68" fmla="*/ 169 w 169"/>
                  <a:gd name="T69" fmla="*/ 5 h 151"/>
                  <a:gd name="T70" fmla="*/ 169 w 169"/>
                  <a:gd name="T71" fmla="*/ 6 h 151"/>
                  <a:gd name="T72" fmla="*/ 166 w 169"/>
                  <a:gd name="T73" fmla="*/ 8 h 151"/>
                  <a:gd name="T74" fmla="*/ 159 w 169"/>
                  <a:gd name="T75" fmla="*/ 8 h 151"/>
                  <a:gd name="T76" fmla="*/ 154 w 169"/>
                  <a:gd name="T77" fmla="*/ 13 h 151"/>
                  <a:gd name="T78" fmla="*/ 153 w 169"/>
                  <a:gd name="T79" fmla="*/ 24 h 151"/>
                  <a:gd name="T80" fmla="*/ 150 w 169"/>
                  <a:gd name="T81" fmla="*/ 146 h 151"/>
                  <a:gd name="T82" fmla="*/ 146 w 169"/>
                  <a:gd name="T83" fmla="*/ 151 h 151"/>
                  <a:gd name="T84" fmla="*/ 142 w 169"/>
                  <a:gd name="T85" fmla="*/ 150 h 151"/>
                  <a:gd name="T86" fmla="*/ 138 w 169"/>
                  <a:gd name="T87" fmla="*/ 147 h 151"/>
                  <a:gd name="T88" fmla="*/ 80 w 169"/>
                  <a:gd name="T89" fmla="*/ 92 h 151"/>
                  <a:gd name="T90" fmla="*/ 34 w 169"/>
                  <a:gd name="T91" fmla="*/ 45 h 151"/>
                  <a:gd name="T92" fmla="*/ 36 w 169"/>
                  <a:gd name="T93" fmla="*/ 12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9" h="151">
                    <a:moveTo>
                      <a:pt x="36" y="122"/>
                    </a:moveTo>
                    <a:lnTo>
                      <a:pt x="36" y="122"/>
                    </a:lnTo>
                    <a:lnTo>
                      <a:pt x="36" y="133"/>
                    </a:lnTo>
                    <a:lnTo>
                      <a:pt x="37" y="138"/>
                    </a:lnTo>
                    <a:lnTo>
                      <a:pt x="40" y="142"/>
                    </a:lnTo>
                    <a:lnTo>
                      <a:pt x="42" y="143"/>
                    </a:lnTo>
                    <a:lnTo>
                      <a:pt x="42" y="143"/>
                    </a:lnTo>
                    <a:lnTo>
                      <a:pt x="48" y="145"/>
                    </a:lnTo>
                    <a:lnTo>
                      <a:pt x="53" y="145"/>
                    </a:lnTo>
                    <a:lnTo>
                      <a:pt x="53" y="145"/>
                    </a:lnTo>
                    <a:lnTo>
                      <a:pt x="55" y="146"/>
                    </a:lnTo>
                    <a:lnTo>
                      <a:pt x="55" y="147"/>
                    </a:lnTo>
                    <a:lnTo>
                      <a:pt x="55" y="147"/>
                    </a:lnTo>
                    <a:lnTo>
                      <a:pt x="54" y="149"/>
                    </a:lnTo>
                    <a:lnTo>
                      <a:pt x="51" y="149"/>
                    </a:lnTo>
                    <a:lnTo>
                      <a:pt x="51" y="149"/>
                    </a:lnTo>
                    <a:lnTo>
                      <a:pt x="25" y="149"/>
                    </a:lnTo>
                    <a:lnTo>
                      <a:pt x="25" y="149"/>
                    </a:lnTo>
                    <a:lnTo>
                      <a:pt x="4" y="149"/>
                    </a:lnTo>
                    <a:lnTo>
                      <a:pt x="4" y="149"/>
                    </a:lnTo>
                    <a:lnTo>
                      <a:pt x="1" y="149"/>
                    </a:lnTo>
                    <a:lnTo>
                      <a:pt x="0" y="149"/>
                    </a:lnTo>
                    <a:lnTo>
                      <a:pt x="0" y="147"/>
                    </a:lnTo>
                    <a:lnTo>
                      <a:pt x="0" y="147"/>
                    </a:lnTo>
                    <a:lnTo>
                      <a:pt x="0" y="146"/>
                    </a:lnTo>
                    <a:lnTo>
                      <a:pt x="3" y="145"/>
                    </a:lnTo>
                    <a:lnTo>
                      <a:pt x="3" y="145"/>
                    </a:lnTo>
                    <a:lnTo>
                      <a:pt x="12" y="145"/>
                    </a:lnTo>
                    <a:lnTo>
                      <a:pt x="12" y="145"/>
                    </a:lnTo>
                    <a:lnTo>
                      <a:pt x="15" y="142"/>
                    </a:lnTo>
                    <a:lnTo>
                      <a:pt x="17" y="138"/>
                    </a:lnTo>
                    <a:lnTo>
                      <a:pt x="17" y="132"/>
                    </a:lnTo>
                    <a:lnTo>
                      <a:pt x="19" y="121"/>
                    </a:lnTo>
                    <a:lnTo>
                      <a:pt x="20" y="6"/>
                    </a:lnTo>
                    <a:lnTo>
                      <a:pt x="20" y="6"/>
                    </a:lnTo>
                    <a:lnTo>
                      <a:pt x="21" y="2"/>
                    </a:lnTo>
                    <a:lnTo>
                      <a:pt x="21" y="1"/>
                    </a:lnTo>
                    <a:lnTo>
                      <a:pt x="24" y="0"/>
                    </a:lnTo>
                    <a:lnTo>
                      <a:pt x="24" y="0"/>
                    </a:lnTo>
                    <a:lnTo>
                      <a:pt x="25" y="1"/>
                    </a:lnTo>
                    <a:lnTo>
                      <a:pt x="28" y="2"/>
                    </a:lnTo>
                    <a:lnTo>
                      <a:pt x="32" y="6"/>
                    </a:lnTo>
                    <a:lnTo>
                      <a:pt x="32" y="6"/>
                    </a:lnTo>
                    <a:lnTo>
                      <a:pt x="94" y="68"/>
                    </a:lnTo>
                    <a:lnTo>
                      <a:pt x="94" y="68"/>
                    </a:lnTo>
                    <a:lnTo>
                      <a:pt x="136" y="112"/>
                    </a:lnTo>
                    <a:lnTo>
                      <a:pt x="137" y="112"/>
                    </a:lnTo>
                    <a:lnTo>
                      <a:pt x="134" y="26"/>
                    </a:lnTo>
                    <a:lnTo>
                      <a:pt x="134" y="26"/>
                    </a:lnTo>
                    <a:lnTo>
                      <a:pt x="134" y="18"/>
                    </a:lnTo>
                    <a:lnTo>
                      <a:pt x="133" y="13"/>
                    </a:lnTo>
                    <a:lnTo>
                      <a:pt x="132" y="10"/>
                    </a:lnTo>
                    <a:lnTo>
                      <a:pt x="128" y="9"/>
                    </a:lnTo>
                    <a:lnTo>
                      <a:pt x="128" y="9"/>
                    </a:lnTo>
                    <a:lnTo>
                      <a:pt x="123" y="8"/>
                    </a:lnTo>
                    <a:lnTo>
                      <a:pt x="117" y="8"/>
                    </a:lnTo>
                    <a:lnTo>
                      <a:pt x="117" y="8"/>
                    </a:lnTo>
                    <a:lnTo>
                      <a:pt x="115" y="6"/>
                    </a:lnTo>
                    <a:lnTo>
                      <a:pt x="115" y="5"/>
                    </a:lnTo>
                    <a:lnTo>
                      <a:pt x="115" y="5"/>
                    </a:lnTo>
                    <a:lnTo>
                      <a:pt x="115" y="5"/>
                    </a:lnTo>
                    <a:lnTo>
                      <a:pt x="116" y="4"/>
                    </a:lnTo>
                    <a:lnTo>
                      <a:pt x="120" y="4"/>
                    </a:lnTo>
                    <a:lnTo>
                      <a:pt x="120" y="4"/>
                    </a:lnTo>
                    <a:lnTo>
                      <a:pt x="145" y="4"/>
                    </a:lnTo>
                    <a:lnTo>
                      <a:pt x="145" y="4"/>
                    </a:lnTo>
                    <a:lnTo>
                      <a:pt x="165" y="4"/>
                    </a:lnTo>
                    <a:lnTo>
                      <a:pt x="165" y="4"/>
                    </a:lnTo>
                    <a:lnTo>
                      <a:pt x="167" y="4"/>
                    </a:lnTo>
                    <a:lnTo>
                      <a:pt x="169" y="5"/>
                    </a:lnTo>
                    <a:lnTo>
                      <a:pt x="169" y="5"/>
                    </a:lnTo>
                    <a:lnTo>
                      <a:pt x="169" y="6"/>
                    </a:lnTo>
                    <a:lnTo>
                      <a:pt x="166" y="8"/>
                    </a:lnTo>
                    <a:lnTo>
                      <a:pt x="166" y="8"/>
                    </a:lnTo>
                    <a:lnTo>
                      <a:pt x="159" y="8"/>
                    </a:lnTo>
                    <a:lnTo>
                      <a:pt x="159" y="8"/>
                    </a:lnTo>
                    <a:lnTo>
                      <a:pt x="156" y="10"/>
                    </a:lnTo>
                    <a:lnTo>
                      <a:pt x="154" y="13"/>
                    </a:lnTo>
                    <a:lnTo>
                      <a:pt x="153" y="17"/>
                    </a:lnTo>
                    <a:lnTo>
                      <a:pt x="153" y="24"/>
                    </a:lnTo>
                    <a:lnTo>
                      <a:pt x="150" y="146"/>
                    </a:lnTo>
                    <a:lnTo>
                      <a:pt x="150" y="146"/>
                    </a:lnTo>
                    <a:lnTo>
                      <a:pt x="149" y="150"/>
                    </a:lnTo>
                    <a:lnTo>
                      <a:pt x="146" y="151"/>
                    </a:lnTo>
                    <a:lnTo>
                      <a:pt x="146" y="151"/>
                    </a:lnTo>
                    <a:lnTo>
                      <a:pt x="142" y="150"/>
                    </a:lnTo>
                    <a:lnTo>
                      <a:pt x="138" y="147"/>
                    </a:lnTo>
                    <a:lnTo>
                      <a:pt x="138" y="147"/>
                    </a:lnTo>
                    <a:lnTo>
                      <a:pt x="80" y="92"/>
                    </a:lnTo>
                    <a:lnTo>
                      <a:pt x="80" y="92"/>
                    </a:lnTo>
                    <a:lnTo>
                      <a:pt x="50" y="62"/>
                    </a:lnTo>
                    <a:lnTo>
                      <a:pt x="34" y="45"/>
                    </a:lnTo>
                    <a:lnTo>
                      <a:pt x="33" y="45"/>
                    </a:lnTo>
                    <a:lnTo>
                      <a:pt x="36"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grpSp>
        <p:grpSp>
          <p:nvGrpSpPr>
            <p:cNvPr id="12" name="グループ化 11"/>
            <p:cNvGrpSpPr/>
            <p:nvPr/>
          </p:nvGrpSpPr>
          <p:grpSpPr>
            <a:xfrm>
              <a:off x="4772119" y="5391353"/>
              <a:ext cx="1534797" cy="328077"/>
              <a:chOff x="4709780" y="2337103"/>
              <a:chExt cx="699189" cy="149458"/>
            </a:xfrm>
            <a:solidFill>
              <a:schemeClr val="tx2"/>
            </a:solidFill>
          </p:grpSpPr>
          <p:sp>
            <p:nvSpPr>
              <p:cNvPr id="13" name="Freeform 148"/>
              <p:cNvSpPr>
                <a:spLocks noEditPoints="1"/>
              </p:cNvSpPr>
              <p:nvPr/>
            </p:nvSpPr>
            <p:spPr bwMode="auto">
              <a:xfrm>
                <a:off x="4709780" y="2337103"/>
                <a:ext cx="158907" cy="149458"/>
              </a:xfrm>
              <a:custGeom>
                <a:avLst/>
                <a:gdLst>
                  <a:gd name="T0" fmla="*/ 23 w 185"/>
                  <a:gd name="T1" fmla="*/ 66 h 174"/>
                  <a:gd name="T2" fmla="*/ 23 w 185"/>
                  <a:gd name="T3" fmla="*/ 17 h 174"/>
                  <a:gd name="T4" fmla="*/ 20 w 185"/>
                  <a:gd name="T5" fmla="*/ 9 h 174"/>
                  <a:gd name="T6" fmla="*/ 12 w 185"/>
                  <a:gd name="T7" fmla="*/ 5 h 174"/>
                  <a:gd name="T8" fmla="*/ 3 w 185"/>
                  <a:gd name="T9" fmla="*/ 4 h 174"/>
                  <a:gd name="T10" fmla="*/ 0 w 185"/>
                  <a:gd name="T11" fmla="*/ 4 h 174"/>
                  <a:gd name="T12" fmla="*/ 0 w 185"/>
                  <a:gd name="T13" fmla="*/ 3 h 174"/>
                  <a:gd name="T14" fmla="*/ 4 w 185"/>
                  <a:gd name="T15" fmla="*/ 0 h 174"/>
                  <a:gd name="T16" fmla="*/ 37 w 185"/>
                  <a:gd name="T17" fmla="*/ 1 h 174"/>
                  <a:gd name="T18" fmla="*/ 73 w 185"/>
                  <a:gd name="T19" fmla="*/ 0 h 174"/>
                  <a:gd name="T20" fmla="*/ 95 w 185"/>
                  <a:gd name="T21" fmla="*/ 0 h 174"/>
                  <a:gd name="T22" fmla="*/ 119 w 185"/>
                  <a:gd name="T23" fmla="*/ 3 h 174"/>
                  <a:gd name="T24" fmla="*/ 143 w 185"/>
                  <a:gd name="T25" fmla="*/ 10 h 174"/>
                  <a:gd name="T26" fmla="*/ 164 w 185"/>
                  <a:gd name="T27" fmla="*/ 26 h 174"/>
                  <a:gd name="T28" fmla="*/ 172 w 185"/>
                  <a:gd name="T29" fmla="*/ 36 h 174"/>
                  <a:gd name="T30" fmla="*/ 181 w 185"/>
                  <a:gd name="T31" fmla="*/ 57 h 174"/>
                  <a:gd name="T32" fmla="*/ 185 w 185"/>
                  <a:gd name="T33" fmla="*/ 74 h 174"/>
                  <a:gd name="T34" fmla="*/ 185 w 185"/>
                  <a:gd name="T35" fmla="*/ 83 h 174"/>
                  <a:gd name="T36" fmla="*/ 183 w 185"/>
                  <a:gd name="T37" fmla="*/ 104 h 174"/>
                  <a:gd name="T38" fmla="*/ 177 w 185"/>
                  <a:gd name="T39" fmla="*/ 121 h 174"/>
                  <a:gd name="T40" fmla="*/ 169 w 185"/>
                  <a:gd name="T41" fmla="*/ 136 h 174"/>
                  <a:gd name="T42" fmla="*/ 160 w 185"/>
                  <a:gd name="T43" fmla="*/ 146 h 174"/>
                  <a:gd name="T44" fmla="*/ 143 w 185"/>
                  <a:gd name="T45" fmla="*/ 159 h 174"/>
                  <a:gd name="T46" fmla="*/ 124 w 185"/>
                  <a:gd name="T47" fmla="*/ 167 h 174"/>
                  <a:gd name="T48" fmla="*/ 99 w 185"/>
                  <a:gd name="T49" fmla="*/ 172 h 174"/>
                  <a:gd name="T50" fmla="*/ 85 w 185"/>
                  <a:gd name="T51" fmla="*/ 174 h 174"/>
                  <a:gd name="T52" fmla="*/ 58 w 185"/>
                  <a:gd name="T53" fmla="*/ 172 h 174"/>
                  <a:gd name="T54" fmla="*/ 36 w 185"/>
                  <a:gd name="T55" fmla="*/ 171 h 174"/>
                  <a:gd name="T56" fmla="*/ 23 w 185"/>
                  <a:gd name="T57" fmla="*/ 171 h 174"/>
                  <a:gd name="T58" fmla="*/ 8 w 185"/>
                  <a:gd name="T59" fmla="*/ 171 h 174"/>
                  <a:gd name="T60" fmla="*/ 3 w 185"/>
                  <a:gd name="T61" fmla="*/ 169 h 174"/>
                  <a:gd name="T62" fmla="*/ 4 w 185"/>
                  <a:gd name="T63" fmla="*/ 167 h 174"/>
                  <a:gd name="T64" fmla="*/ 7 w 185"/>
                  <a:gd name="T65" fmla="*/ 167 h 174"/>
                  <a:gd name="T66" fmla="*/ 15 w 185"/>
                  <a:gd name="T67" fmla="*/ 166 h 174"/>
                  <a:gd name="T68" fmla="*/ 20 w 185"/>
                  <a:gd name="T69" fmla="*/ 162 h 174"/>
                  <a:gd name="T70" fmla="*/ 21 w 185"/>
                  <a:gd name="T71" fmla="*/ 154 h 174"/>
                  <a:gd name="T72" fmla="*/ 23 w 185"/>
                  <a:gd name="T73" fmla="*/ 105 h 174"/>
                  <a:gd name="T74" fmla="*/ 50 w 185"/>
                  <a:gd name="T75" fmla="*/ 91 h 174"/>
                  <a:gd name="T76" fmla="*/ 52 w 185"/>
                  <a:gd name="T77" fmla="*/ 137 h 174"/>
                  <a:gd name="T78" fmla="*/ 52 w 185"/>
                  <a:gd name="T79" fmla="*/ 146 h 174"/>
                  <a:gd name="T80" fmla="*/ 54 w 185"/>
                  <a:gd name="T81" fmla="*/ 154 h 174"/>
                  <a:gd name="T82" fmla="*/ 57 w 185"/>
                  <a:gd name="T83" fmla="*/ 157 h 174"/>
                  <a:gd name="T84" fmla="*/ 71 w 185"/>
                  <a:gd name="T85" fmla="*/ 162 h 174"/>
                  <a:gd name="T86" fmla="*/ 83 w 185"/>
                  <a:gd name="T87" fmla="*/ 162 h 174"/>
                  <a:gd name="T88" fmla="*/ 114 w 185"/>
                  <a:gd name="T89" fmla="*/ 159 h 174"/>
                  <a:gd name="T90" fmla="*/ 136 w 185"/>
                  <a:gd name="T91" fmla="*/ 146 h 174"/>
                  <a:gd name="T92" fmla="*/ 141 w 185"/>
                  <a:gd name="T93" fmla="*/ 141 h 174"/>
                  <a:gd name="T94" fmla="*/ 148 w 185"/>
                  <a:gd name="T95" fmla="*/ 129 h 174"/>
                  <a:gd name="T96" fmla="*/ 153 w 185"/>
                  <a:gd name="T97" fmla="*/ 107 h 174"/>
                  <a:gd name="T98" fmla="*/ 154 w 185"/>
                  <a:gd name="T99" fmla="*/ 90 h 174"/>
                  <a:gd name="T100" fmla="*/ 153 w 185"/>
                  <a:gd name="T101" fmla="*/ 70 h 174"/>
                  <a:gd name="T102" fmla="*/ 148 w 185"/>
                  <a:gd name="T103" fmla="*/ 54 h 174"/>
                  <a:gd name="T104" fmla="*/ 133 w 185"/>
                  <a:gd name="T105" fmla="*/ 33 h 174"/>
                  <a:gd name="T106" fmla="*/ 125 w 185"/>
                  <a:gd name="T107" fmla="*/ 26 h 174"/>
                  <a:gd name="T108" fmla="*/ 108 w 185"/>
                  <a:gd name="T109" fmla="*/ 17 h 174"/>
                  <a:gd name="T110" fmla="*/ 83 w 185"/>
                  <a:gd name="T111" fmla="*/ 12 h 174"/>
                  <a:gd name="T112" fmla="*/ 69 w 185"/>
                  <a:gd name="T113" fmla="*/ 10 h 174"/>
                  <a:gd name="T114" fmla="*/ 54 w 185"/>
                  <a:gd name="T115" fmla="*/ 12 h 174"/>
                  <a:gd name="T116" fmla="*/ 52 w 185"/>
                  <a:gd name="T117" fmla="*/ 14 h 174"/>
                  <a:gd name="T118" fmla="*/ 52 w 185"/>
                  <a:gd name="T119" fmla="*/ 17 h 174"/>
                  <a:gd name="T120" fmla="*/ 50 w 185"/>
                  <a:gd name="T121" fmla="*/ 9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5" h="174">
                    <a:moveTo>
                      <a:pt x="23" y="66"/>
                    </a:moveTo>
                    <a:lnTo>
                      <a:pt x="23" y="66"/>
                    </a:lnTo>
                    <a:lnTo>
                      <a:pt x="23" y="17"/>
                    </a:lnTo>
                    <a:lnTo>
                      <a:pt x="23" y="17"/>
                    </a:lnTo>
                    <a:lnTo>
                      <a:pt x="21" y="13"/>
                    </a:lnTo>
                    <a:lnTo>
                      <a:pt x="20" y="9"/>
                    </a:lnTo>
                    <a:lnTo>
                      <a:pt x="17" y="7"/>
                    </a:lnTo>
                    <a:lnTo>
                      <a:pt x="12" y="5"/>
                    </a:lnTo>
                    <a:lnTo>
                      <a:pt x="12" y="5"/>
                    </a:lnTo>
                    <a:lnTo>
                      <a:pt x="3" y="4"/>
                    </a:lnTo>
                    <a:lnTo>
                      <a:pt x="3" y="4"/>
                    </a:lnTo>
                    <a:lnTo>
                      <a:pt x="0" y="4"/>
                    </a:lnTo>
                    <a:lnTo>
                      <a:pt x="0" y="3"/>
                    </a:lnTo>
                    <a:lnTo>
                      <a:pt x="0" y="3"/>
                    </a:lnTo>
                    <a:lnTo>
                      <a:pt x="0" y="0"/>
                    </a:lnTo>
                    <a:lnTo>
                      <a:pt x="4" y="0"/>
                    </a:lnTo>
                    <a:lnTo>
                      <a:pt x="4" y="0"/>
                    </a:lnTo>
                    <a:lnTo>
                      <a:pt x="37" y="1"/>
                    </a:lnTo>
                    <a:lnTo>
                      <a:pt x="37" y="1"/>
                    </a:lnTo>
                    <a:lnTo>
                      <a:pt x="73" y="0"/>
                    </a:lnTo>
                    <a:lnTo>
                      <a:pt x="73" y="0"/>
                    </a:lnTo>
                    <a:lnTo>
                      <a:pt x="95" y="0"/>
                    </a:lnTo>
                    <a:lnTo>
                      <a:pt x="107" y="1"/>
                    </a:lnTo>
                    <a:lnTo>
                      <a:pt x="119" y="3"/>
                    </a:lnTo>
                    <a:lnTo>
                      <a:pt x="131" y="7"/>
                    </a:lnTo>
                    <a:lnTo>
                      <a:pt x="143" y="10"/>
                    </a:lnTo>
                    <a:lnTo>
                      <a:pt x="153" y="17"/>
                    </a:lnTo>
                    <a:lnTo>
                      <a:pt x="164" y="26"/>
                    </a:lnTo>
                    <a:lnTo>
                      <a:pt x="164" y="26"/>
                    </a:lnTo>
                    <a:lnTo>
                      <a:pt x="172" y="36"/>
                    </a:lnTo>
                    <a:lnTo>
                      <a:pt x="178" y="49"/>
                    </a:lnTo>
                    <a:lnTo>
                      <a:pt x="181" y="57"/>
                    </a:lnTo>
                    <a:lnTo>
                      <a:pt x="183" y="64"/>
                    </a:lnTo>
                    <a:lnTo>
                      <a:pt x="185" y="74"/>
                    </a:lnTo>
                    <a:lnTo>
                      <a:pt x="185" y="83"/>
                    </a:lnTo>
                    <a:lnTo>
                      <a:pt x="185" y="83"/>
                    </a:lnTo>
                    <a:lnTo>
                      <a:pt x="185" y="93"/>
                    </a:lnTo>
                    <a:lnTo>
                      <a:pt x="183" y="104"/>
                    </a:lnTo>
                    <a:lnTo>
                      <a:pt x="181" y="112"/>
                    </a:lnTo>
                    <a:lnTo>
                      <a:pt x="177" y="121"/>
                    </a:lnTo>
                    <a:lnTo>
                      <a:pt x="174" y="128"/>
                    </a:lnTo>
                    <a:lnTo>
                      <a:pt x="169" y="136"/>
                    </a:lnTo>
                    <a:lnTo>
                      <a:pt x="160" y="146"/>
                    </a:lnTo>
                    <a:lnTo>
                      <a:pt x="160" y="146"/>
                    </a:lnTo>
                    <a:lnTo>
                      <a:pt x="150" y="155"/>
                    </a:lnTo>
                    <a:lnTo>
                      <a:pt x="143" y="159"/>
                    </a:lnTo>
                    <a:lnTo>
                      <a:pt x="135" y="163"/>
                    </a:lnTo>
                    <a:lnTo>
                      <a:pt x="124" y="167"/>
                    </a:lnTo>
                    <a:lnTo>
                      <a:pt x="112" y="171"/>
                    </a:lnTo>
                    <a:lnTo>
                      <a:pt x="99" y="172"/>
                    </a:lnTo>
                    <a:lnTo>
                      <a:pt x="85" y="174"/>
                    </a:lnTo>
                    <a:lnTo>
                      <a:pt x="85" y="174"/>
                    </a:lnTo>
                    <a:lnTo>
                      <a:pt x="58" y="172"/>
                    </a:lnTo>
                    <a:lnTo>
                      <a:pt x="58" y="172"/>
                    </a:lnTo>
                    <a:lnTo>
                      <a:pt x="36" y="171"/>
                    </a:lnTo>
                    <a:lnTo>
                      <a:pt x="36" y="171"/>
                    </a:lnTo>
                    <a:lnTo>
                      <a:pt x="23" y="171"/>
                    </a:lnTo>
                    <a:lnTo>
                      <a:pt x="23" y="171"/>
                    </a:lnTo>
                    <a:lnTo>
                      <a:pt x="8" y="171"/>
                    </a:lnTo>
                    <a:lnTo>
                      <a:pt x="8" y="171"/>
                    </a:lnTo>
                    <a:lnTo>
                      <a:pt x="4" y="171"/>
                    </a:lnTo>
                    <a:lnTo>
                      <a:pt x="3" y="169"/>
                    </a:lnTo>
                    <a:lnTo>
                      <a:pt x="3" y="169"/>
                    </a:lnTo>
                    <a:lnTo>
                      <a:pt x="4" y="167"/>
                    </a:lnTo>
                    <a:lnTo>
                      <a:pt x="7" y="167"/>
                    </a:lnTo>
                    <a:lnTo>
                      <a:pt x="7" y="167"/>
                    </a:lnTo>
                    <a:lnTo>
                      <a:pt x="15" y="166"/>
                    </a:lnTo>
                    <a:lnTo>
                      <a:pt x="15" y="166"/>
                    </a:lnTo>
                    <a:lnTo>
                      <a:pt x="17" y="165"/>
                    </a:lnTo>
                    <a:lnTo>
                      <a:pt x="20" y="162"/>
                    </a:lnTo>
                    <a:lnTo>
                      <a:pt x="21" y="154"/>
                    </a:lnTo>
                    <a:lnTo>
                      <a:pt x="21" y="154"/>
                    </a:lnTo>
                    <a:lnTo>
                      <a:pt x="23" y="134"/>
                    </a:lnTo>
                    <a:lnTo>
                      <a:pt x="23" y="105"/>
                    </a:lnTo>
                    <a:lnTo>
                      <a:pt x="23" y="66"/>
                    </a:lnTo>
                    <a:close/>
                    <a:moveTo>
                      <a:pt x="50" y="91"/>
                    </a:moveTo>
                    <a:lnTo>
                      <a:pt x="50" y="91"/>
                    </a:lnTo>
                    <a:lnTo>
                      <a:pt x="52" y="137"/>
                    </a:lnTo>
                    <a:lnTo>
                      <a:pt x="52" y="137"/>
                    </a:lnTo>
                    <a:lnTo>
                      <a:pt x="52" y="146"/>
                    </a:lnTo>
                    <a:lnTo>
                      <a:pt x="53" y="150"/>
                    </a:lnTo>
                    <a:lnTo>
                      <a:pt x="54" y="154"/>
                    </a:lnTo>
                    <a:lnTo>
                      <a:pt x="54" y="154"/>
                    </a:lnTo>
                    <a:lnTo>
                      <a:pt x="57" y="157"/>
                    </a:lnTo>
                    <a:lnTo>
                      <a:pt x="64" y="159"/>
                    </a:lnTo>
                    <a:lnTo>
                      <a:pt x="71" y="162"/>
                    </a:lnTo>
                    <a:lnTo>
                      <a:pt x="83" y="162"/>
                    </a:lnTo>
                    <a:lnTo>
                      <a:pt x="83" y="162"/>
                    </a:lnTo>
                    <a:lnTo>
                      <a:pt x="99" y="162"/>
                    </a:lnTo>
                    <a:lnTo>
                      <a:pt x="114" y="159"/>
                    </a:lnTo>
                    <a:lnTo>
                      <a:pt x="125" y="154"/>
                    </a:lnTo>
                    <a:lnTo>
                      <a:pt x="136" y="146"/>
                    </a:lnTo>
                    <a:lnTo>
                      <a:pt x="136" y="146"/>
                    </a:lnTo>
                    <a:lnTo>
                      <a:pt x="141" y="141"/>
                    </a:lnTo>
                    <a:lnTo>
                      <a:pt x="145" y="136"/>
                    </a:lnTo>
                    <a:lnTo>
                      <a:pt x="148" y="129"/>
                    </a:lnTo>
                    <a:lnTo>
                      <a:pt x="150" y="122"/>
                    </a:lnTo>
                    <a:lnTo>
                      <a:pt x="153" y="107"/>
                    </a:lnTo>
                    <a:lnTo>
                      <a:pt x="154" y="90"/>
                    </a:lnTo>
                    <a:lnTo>
                      <a:pt x="154" y="90"/>
                    </a:lnTo>
                    <a:lnTo>
                      <a:pt x="154" y="79"/>
                    </a:lnTo>
                    <a:lnTo>
                      <a:pt x="153" y="70"/>
                    </a:lnTo>
                    <a:lnTo>
                      <a:pt x="150" y="62"/>
                    </a:lnTo>
                    <a:lnTo>
                      <a:pt x="148" y="54"/>
                    </a:lnTo>
                    <a:lnTo>
                      <a:pt x="140" y="42"/>
                    </a:lnTo>
                    <a:lnTo>
                      <a:pt x="133" y="33"/>
                    </a:lnTo>
                    <a:lnTo>
                      <a:pt x="133" y="33"/>
                    </a:lnTo>
                    <a:lnTo>
                      <a:pt x="125" y="26"/>
                    </a:lnTo>
                    <a:lnTo>
                      <a:pt x="116" y="21"/>
                    </a:lnTo>
                    <a:lnTo>
                      <a:pt x="108" y="17"/>
                    </a:lnTo>
                    <a:lnTo>
                      <a:pt x="99" y="14"/>
                    </a:lnTo>
                    <a:lnTo>
                      <a:pt x="83" y="12"/>
                    </a:lnTo>
                    <a:lnTo>
                      <a:pt x="69" y="10"/>
                    </a:lnTo>
                    <a:lnTo>
                      <a:pt x="69" y="10"/>
                    </a:lnTo>
                    <a:lnTo>
                      <a:pt x="60" y="10"/>
                    </a:lnTo>
                    <a:lnTo>
                      <a:pt x="54" y="12"/>
                    </a:lnTo>
                    <a:lnTo>
                      <a:pt x="54" y="12"/>
                    </a:lnTo>
                    <a:lnTo>
                      <a:pt x="52" y="14"/>
                    </a:lnTo>
                    <a:lnTo>
                      <a:pt x="52" y="17"/>
                    </a:lnTo>
                    <a:lnTo>
                      <a:pt x="52" y="17"/>
                    </a:lnTo>
                    <a:lnTo>
                      <a:pt x="50" y="62"/>
                    </a:lnTo>
                    <a:lnTo>
                      <a:pt x="5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sp>
            <p:nvSpPr>
              <p:cNvPr id="14" name="Freeform 149"/>
              <p:cNvSpPr>
                <a:spLocks/>
              </p:cNvSpPr>
              <p:nvPr/>
            </p:nvSpPr>
            <p:spPr bwMode="auto">
              <a:xfrm>
                <a:off x="4876418" y="2357718"/>
                <a:ext cx="90191" cy="126266"/>
              </a:xfrm>
              <a:custGeom>
                <a:avLst/>
                <a:gdLst>
                  <a:gd name="T0" fmla="*/ 20 w 105"/>
                  <a:gd name="T1" fmla="*/ 17 h 147"/>
                  <a:gd name="T2" fmla="*/ 18 w 105"/>
                  <a:gd name="T3" fmla="*/ 9 h 147"/>
                  <a:gd name="T4" fmla="*/ 12 w 105"/>
                  <a:gd name="T5" fmla="*/ 6 h 147"/>
                  <a:gd name="T6" fmla="*/ 1 w 105"/>
                  <a:gd name="T7" fmla="*/ 5 h 147"/>
                  <a:gd name="T8" fmla="*/ 1 w 105"/>
                  <a:gd name="T9" fmla="*/ 2 h 147"/>
                  <a:gd name="T10" fmla="*/ 33 w 105"/>
                  <a:gd name="T11" fmla="*/ 2 h 147"/>
                  <a:gd name="T12" fmla="*/ 88 w 105"/>
                  <a:gd name="T13" fmla="*/ 2 h 147"/>
                  <a:gd name="T14" fmla="*/ 99 w 105"/>
                  <a:gd name="T15" fmla="*/ 0 h 147"/>
                  <a:gd name="T16" fmla="*/ 100 w 105"/>
                  <a:gd name="T17" fmla="*/ 2 h 147"/>
                  <a:gd name="T18" fmla="*/ 99 w 105"/>
                  <a:gd name="T19" fmla="*/ 14 h 147"/>
                  <a:gd name="T20" fmla="*/ 97 w 105"/>
                  <a:gd name="T21" fmla="*/ 27 h 147"/>
                  <a:gd name="T22" fmla="*/ 96 w 105"/>
                  <a:gd name="T23" fmla="*/ 30 h 147"/>
                  <a:gd name="T24" fmla="*/ 93 w 105"/>
                  <a:gd name="T25" fmla="*/ 27 h 147"/>
                  <a:gd name="T26" fmla="*/ 92 w 105"/>
                  <a:gd name="T27" fmla="*/ 21 h 147"/>
                  <a:gd name="T28" fmla="*/ 86 w 105"/>
                  <a:gd name="T29" fmla="*/ 14 h 147"/>
                  <a:gd name="T30" fmla="*/ 49 w 105"/>
                  <a:gd name="T31" fmla="*/ 13 h 147"/>
                  <a:gd name="T32" fmla="*/ 47 w 105"/>
                  <a:gd name="T33" fmla="*/ 14 h 147"/>
                  <a:gd name="T34" fmla="*/ 47 w 105"/>
                  <a:gd name="T35" fmla="*/ 63 h 147"/>
                  <a:gd name="T36" fmla="*/ 83 w 105"/>
                  <a:gd name="T37" fmla="*/ 64 h 147"/>
                  <a:gd name="T38" fmla="*/ 92 w 105"/>
                  <a:gd name="T39" fmla="*/ 60 h 147"/>
                  <a:gd name="T40" fmla="*/ 96 w 105"/>
                  <a:gd name="T41" fmla="*/ 58 h 147"/>
                  <a:gd name="T42" fmla="*/ 97 w 105"/>
                  <a:gd name="T43" fmla="*/ 60 h 147"/>
                  <a:gd name="T44" fmla="*/ 96 w 105"/>
                  <a:gd name="T45" fmla="*/ 75 h 147"/>
                  <a:gd name="T46" fmla="*/ 95 w 105"/>
                  <a:gd name="T47" fmla="*/ 91 h 147"/>
                  <a:gd name="T48" fmla="*/ 93 w 105"/>
                  <a:gd name="T49" fmla="*/ 92 h 147"/>
                  <a:gd name="T50" fmla="*/ 91 w 105"/>
                  <a:gd name="T51" fmla="*/ 91 h 147"/>
                  <a:gd name="T52" fmla="*/ 90 w 105"/>
                  <a:gd name="T53" fmla="*/ 80 h 147"/>
                  <a:gd name="T54" fmla="*/ 79 w 105"/>
                  <a:gd name="T55" fmla="*/ 75 h 147"/>
                  <a:gd name="T56" fmla="*/ 49 w 105"/>
                  <a:gd name="T57" fmla="*/ 75 h 147"/>
                  <a:gd name="T58" fmla="*/ 47 w 105"/>
                  <a:gd name="T59" fmla="*/ 92 h 147"/>
                  <a:gd name="T60" fmla="*/ 47 w 105"/>
                  <a:gd name="T61" fmla="*/ 121 h 147"/>
                  <a:gd name="T62" fmla="*/ 50 w 105"/>
                  <a:gd name="T63" fmla="*/ 131 h 147"/>
                  <a:gd name="T64" fmla="*/ 61 w 105"/>
                  <a:gd name="T65" fmla="*/ 135 h 147"/>
                  <a:gd name="T66" fmla="*/ 83 w 105"/>
                  <a:gd name="T67" fmla="*/ 137 h 147"/>
                  <a:gd name="T68" fmla="*/ 92 w 105"/>
                  <a:gd name="T69" fmla="*/ 134 h 147"/>
                  <a:gd name="T70" fmla="*/ 100 w 105"/>
                  <a:gd name="T71" fmla="*/ 125 h 147"/>
                  <a:gd name="T72" fmla="*/ 103 w 105"/>
                  <a:gd name="T73" fmla="*/ 118 h 147"/>
                  <a:gd name="T74" fmla="*/ 104 w 105"/>
                  <a:gd name="T75" fmla="*/ 117 h 147"/>
                  <a:gd name="T76" fmla="*/ 105 w 105"/>
                  <a:gd name="T77" fmla="*/ 121 h 147"/>
                  <a:gd name="T78" fmla="*/ 103 w 105"/>
                  <a:gd name="T79" fmla="*/ 143 h 147"/>
                  <a:gd name="T80" fmla="*/ 92 w 105"/>
                  <a:gd name="T81" fmla="*/ 147 h 147"/>
                  <a:gd name="T82" fmla="*/ 55 w 105"/>
                  <a:gd name="T83" fmla="*/ 147 h 147"/>
                  <a:gd name="T84" fmla="*/ 21 w 105"/>
                  <a:gd name="T85" fmla="*/ 147 h 147"/>
                  <a:gd name="T86" fmla="*/ 7 w 105"/>
                  <a:gd name="T87" fmla="*/ 147 h 147"/>
                  <a:gd name="T88" fmla="*/ 4 w 105"/>
                  <a:gd name="T89" fmla="*/ 145 h 147"/>
                  <a:gd name="T90" fmla="*/ 7 w 105"/>
                  <a:gd name="T91" fmla="*/ 143 h 147"/>
                  <a:gd name="T92" fmla="*/ 16 w 105"/>
                  <a:gd name="T93" fmla="*/ 142 h 147"/>
                  <a:gd name="T94" fmla="*/ 20 w 105"/>
                  <a:gd name="T95" fmla="*/ 133 h 147"/>
                  <a:gd name="T96" fmla="*/ 20 w 105"/>
                  <a:gd name="T97" fmla="*/ 5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147">
                    <a:moveTo>
                      <a:pt x="20" y="58"/>
                    </a:moveTo>
                    <a:lnTo>
                      <a:pt x="20" y="58"/>
                    </a:lnTo>
                    <a:lnTo>
                      <a:pt x="20" y="17"/>
                    </a:lnTo>
                    <a:lnTo>
                      <a:pt x="20" y="17"/>
                    </a:lnTo>
                    <a:lnTo>
                      <a:pt x="20" y="13"/>
                    </a:lnTo>
                    <a:lnTo>
                      <a:pt x="18" y="9"/>
                    </a:lnTo>
                    <a:lnTo>
                      <a:pt x="16" y="8"/>
                    </a:lnTo>
                    <a:lnTo>
                      <a:pt x="12" y="6"/>
                    </a:lnTo>
                    <a:lnTo>
                      <a:pt x="12" y="6"/>
                    </a:lnTo>
                    <a:lnTo>
                      <a:pt x="4" y="5"/>
                    </a:lnTo>
                    <a:lnTo>
                      <a:pt x="4" y="5"/>
                    </a:lnTo>
                    <a:lnTo>
                      <a:pt x="1" y="5"/>
                    </a:lnTo>
                    <a:lnTo>
                      <a:pt x="0" y="4"/>
                    </a:lnTo>
                    <a:lnTo>
                      <a:pt x="0" y="4"/>
                    </a:lnTo>
                    <a:lnTo>
                      <a:pt x="1" y="2"/>
                    </a:lnTo>
                    <a:lnTo>
                      <a:pt x="5" y="1"/>
                    </a:lnTo>
                    <a:lnTo>
                      <a:pt x="5" y="1"/>
                    </a:lnTo>
                    <a:lnTo>
                      <a:pt x="33" y="2"/>
                    </a:lnTo>
                    <a:lnTo>
                      <a:pt x="33" y="2"/>
                    </a:lnTo>
                    <a:lnTo>
                      <a:pt x="88" y="2"/>
                    </a:lnTo>
                    <a:lnTo>
                      <a:pt x="88" y="2"/>
                    </a:lnTo>
                    <a:lnTo>
                      <a:pt x="96" y="1"/>
                    </a:lnTo>
                    <a:lnTo>
                      <a:pt x="96" y="1"/>
                    </a:lnTo>
                    <a:lnTo>
                      <a:pt x="99" y="0"/>
                    </a:lnTo>
                    <a:lnTo>
                      <a:pt x="99" y="0"/>
                    </a:lnTo>
                    <a:lnTo>
                      <a:pt x="100" y="1"/>
                    </a:lnTo>
                    <a:lnTo>
                      <a:pt x="100" y="2"/>
                    </a:lnTo>
                    <a:lnTo>
                      <a:pt x="100" y="2"/>
                    </a:lnTo>
                    <a:lnTo>
                      <a:pt x="100" y="5"/>
                    </a:lnTo>
                    <a:lnTo>
                      <a:pt x="99" y="14"/>
                    </a:lnTo>
                    <a:lnTo>
                      <a:pt x="99" y="14"/>
                    </a:lnTo>
                    <a:lnTo>
                      <a:pt x="97" y="27"/>
                    </a:lnTo>
                    <a:lnTo>
                      <a:pt x="97" y="27"/>
                    </a:lnTo>
                    <a:lnTo>
                      <a:pt x="97" y="29"/>
                    </a:lnTo>
                    <a:lnTo>
                      <a:pt x="96" y="30"/>
                    </a:lnTo>
                    <a:lnTo>
                      <a:pt x="96" y="30"/>
                    </a:lnTo>
                    <a:lnTo>
                      <a:pt x="95" y="30"/>
                    </a:lnTo>
                    <a:lnTo>
                      <a:pt x="93" y="27"/>
                    </a:lnTo>
                    <a:lnTo>
                      <a:pt x="93" y="27"/>
                    </a:lnTo>
                    <a:lnTo>
                      <a:pt x="93" y="25"/>
                    </a:lnTo>
                    <a:lnTo>
                      <a:pt x="92" y="21"/>
                    </a:lnTo>
                    <a:lnTo>
                      <a:pt x="92" y="21"/>
                    </a:lnTo>
                    <a:lnTo>
                      <a:pt x="91" y="18"/>
                    </a:lnTo>
                    <a:lnTo>
                      <a:pt x="90" y="15"/>
                    </a:lnTo>
                    <a:lnTo>
                      <a:pt x="86" y="14"/>
                    </a:lnTo>
                    <a:lnTo>
                      <a:pt x="79" y="14"/>
                    </a:lnTo>
                    <a:lnTo>
                      <a:pt x="79" y="14"/>
                    </a:lnTo>
                    <a:lnTo>
                      <a:pt x="49" y="13"/>
                    </a:lnTo>
                    <a:lnTo>
                      <a:pt x="49" y="13"/>
                    </a:lnTo>
                    <a:lnTo>
                      <a:pt x="47" y="13"/>
                    </a:lnTo>
                    <a:lnTo>
                      <a:pt x="47" y="14"/>
                    </a:lnTo>
                    <a:lnTo>
                      <a:pt x="47" y="62"/>
                    </a:lnTo>
                    <a:lnTo>
                      <a:pt x="47" y="62"/>
                    </a:lnTo>
                    <a:lnTo>
                      <a:pt x="47" y="63"/>
                    </a:lnTo>
                    <a:lnTo>
                      <a:pt x="49" y="64"/>
                    </a:lnTo>
                    <a:lnTo>
                      <a:pt x="49" y="64"/>
                    </a:lnTo>
                    <a:lnTo>
                      <a:pt x="83" y="64"/>
                    </a:lnTo>
                    <a:lnTo>
                      <a:pt x="83" y="64"/>
                    </a:lnTo>
                    <a:lnTo>
                      <a:pt x="90" y="63"/>
                    </a:lnTo>
                    <a:lnTo>
                      <a:pt x="92" y="60"/>
                    </a:lnTo>
                    <a:lnTo>
                      <a:pt x="92" y="60"/>
                    </a:lnTo>
                    <a:lnTo>
                      <a:pt x="95" y="59"/>
                    </a:lnTo>
                    <a:lnTo>
                      <a:pt x="96" y="58"/>
                    </a:lnTo>
                    <a:lnTo>
                      <a:pt x="96" y="58"/>
                    </a:lnTo>
                    <a:lnTo>
                      <a:pt x="97" y="59"/>
                    </a:lnTo>
                    <a:lnTo>
                      <a:pt x="97" y="60"/>
                    </a:lnTo>
                    <a:lnTo>
                      <a:pt x="97" y="60"/>
                    </a:lnTo>
                    <a:lnTo>
                      <a:pt x="96" y="75"/>
                    </a:lnTo>
                    <a:lnTo>
                      <a:pt x="96" y="75"/>
                    </a:lnTo>
                    <a:lnTo>
                      <a:pt x="95" y="87"/>
                    </a:lnTo>
                    <a:lnTo>
                      <a:pt x="95" y="87"/>
                    </a:lnTo>
                    <a:lnTo>
                      <a:pt x="95" y="91"/>
                    </a:lnTo>
                    <a:lnTo>
                      <a:pt x="93" y="91"/>
                    </a:lnTo>
                    <a:lnTo>
                      <a:pt x="93" y="92"/>
                    </a:lnTo>
                    <a:lnTo>
                      <a:pt x="93" y="92"/>
                    </a:lnTo>
                    <a:lnTo>
                      <a:pt x="92" y="91"/>
                    </a:lnTo>
                    <a:lnTo>
                      <a:pt x="91" y="91"/>
                    </a:lnTo>
                    <a:lnTo>
                      <a:pt x="91" y="91"/>
                    </a:lnTo>
                    <a:lnTo>
                      <a:pt x="91" y="83"/>
                    </a:lnTo>
                    <a:lnTo>
                      <a:pt x="91" y="83"/>
                    </a:lnTo>
                    <a:lnTo>
                      <a:pt x="90" y="80"/>
                    </a:lnTo>
                    <a:lnTo>
                      <a:pt x="87" y="77"/>
                    </a:lnTo>
                    <a:lnTo>
                      <a:pt x="84" y="76"/>
                    </a:lnTo>
                    <a:lnTo>
                      <a:pt x="79" y="75"/>
                    </a:lnTo>
                    <a:lnTo>
                      <a:pt x="79" y="75"/>
                    </a:lnTo>
                    <a:lnTo>
                      <a:pt x="49" y="75"/>
                    </a:lnTo>
                    <a:lnTo>
                      <a:pt x="49" y="75"/>
                    </a:lnTo>
                    <a:lnTo>
                      <a:pt x="47" y="75"/>
                    </a:lnTo>
                    <a:lnTo>
                      <a:pt x="47" y="76"/>
                    </a:lnTo>
                    <a:lnTo>
                      <a:pt x="47" y="92"/>
                    </a:lnTo>
                    <a:lnTo>
                      <a:pt x="47" y="92"/>
                    </a:lnTo>
                    <a:lnTo>
                      <a:pt x="47" y="121"/>
                    </a:lnTo>
                    <a:lnTo>
                      <a:pt x="47" y="121"/>
                    </a:lnTo>
                    <a:lnTo>
                      <a:pt x="47" y="125"/>
                    </a:lnTo>
                    <a:lnTo>
                      <a:pt x="49" y="129"/>
                    </a:lnTo>
                    <a:lnTo>
                      <a:pt x="50" y="131"/>
                    </a:lnTo>
                    <a:lnTo>
                      <a:pt x="53" y="134"/>
                    </a:lnTo>
                    <a:lnTo>
                      <a:pt x="57" y="135"/>
                    </a:lnTo>
                    <a:lnTo>
                      <a:pt x="61" y="135"/>
                    </a:lnTo>
                    <a:lnTo>
                      <a:pt x="74" y="137"/>
                    </a:lnTo>
                    <a:lnTo>
                      <a:pt x="74" y="137"/>
                    </a:lnTo>
                    <a:lnTo>
                      <a:pt x="83" y="137"/>
                    </a:lnTo>
                    <a:lnTo>
                      <a:pt x="88" y="135"/>
                    </a:lnTo>
                    <a:lnTo>
                      <a:pt x="92" y="134"/>
                    </a:lnTo>
                    <a:lnTo>
                      <a:pt x="92" y="134"/>
                    </a:lnTo>
                    <a:lnTo>
                      <a:pt x="96" y="131"/>
                    </a:lnTo>
                    <a:lnTo>
                      <a:pt x="99" y="129"/>
                    </a:lnTo>
                    <a:lnTo>
                      <a:pt x="100" y="125"/>
                    </a:lnTo>
                    <a:lnTo>
                      <a:pt x="101" y="120"/>
                    </a:lnTo>
                    <a:lnTo>
                      <a:pt x="101" y="120"/>
                    </a:lnTo>
                    <a:lnTo>
                      <a:pt x="103" y="118"/>
                    </a:lnTo>
                    <a:lnTo>
                      <a:pt x="104" y="117"/>
                    </a:lnTo>
                    <a:lnTo>
                      <a:pt x="104" y="117"/>
                    </a:lnTo>
                    <a:lnTo>
                      <a:pt x="104" y="117"/>
                    </a:lnTo>
                    <a:lnTo>
                      <a:pt x="105" y="118"/>
                    </a:lnTo>
                    <a:lnTo>
                      <a:pt x="105" y="121"/>
                    </a:lnTo>
                    <a:lnTo>
                      <a:pt x="105" y="121"/>
                    </a:lnTo>
                    <a:lnTo>
                      <a:pt x="104" y="133"/>
                    </a:lnTo>
                    <a:lnTo>
                      <a:pt x="103" y="143"/>
                    </a:lnTo>
                    <a:lnTo>
                      <a:pt x="103" y="143"/>
                    </a:lnTo>
                    <a:lnTo>
                      <a:pt x="101" y="146"/>
                    </a:lnTo>
                    <a:lnTo>
                      <a:pt x="100" y="147"/>
                    </a:lnTo>
                    <a:lnTo>
                      <a:pt x="92" y="147"/>
                    </a:lnTo>
                    <a:lnTo>
                      <a:pt x="92" y="147"/>
                    </a:lnTo>
                    <a:lnTo>
                      <a:pt x="55" y="147"/>
                    </a:lnTo>
                    <a:lnTo>
                      <a:pt x="55" y="147"/>
                    </a:lnTo>
                    <a:lnTo>
                      <a:pt x="33" y="147"/>
                    </a:lnTo>
                    <a:lnTo>
                      <a:pt x="33" y="147"/>
                    </a:lnTo>
                    <a:lnTo>
                      <a:pt x="21" y="147"/>
                    </a:lnTo>
                    <a:lnTo>
                      <a:pt x="21" y="147"/>
                    </a:lnTo>
                    <a:lnTo>
                      <a:pt x="7" y="147"/>
                    </a:lnTo>
                    <a:lnTo>
                      <a:pt x="7" y="147"/>
                    </a:lnTo>
                    <a:lnTo>
                      <a:pt x="4" y="147"/>
                    </a:lnTo>
                    <a:lnTo>
                      <a:pt x="4" y="145"/>
                    </a:lnTo>
                    <a:lnTo>
                      <a:pt x="4" y="145"/>
                    </a:lnTo>
                    <a:lnTo>
                      <a:pt x="4" y="143"/>
                    </a:lnTo>
                    <a:lnTo>
                      <a:pt x="7" y="143"/>
                    </a:lnTo>
                    <a:lnTo>
                      <a:pt x="7" y="143"/>
                    </a:lnTo>
                    <a:lnTo>
                      <a:pt x="13" y="142"/>
                    </a:lnTo>
                    <a:lnTo>
                      <a:pt x="13" y="142"/>
                    </a:lnTo>
                    <a:lnTo>
                      <a:pt x="16" y="142"/>
                    </a:lnTo>
                    <a:lnTo>
                      <a:pt x="17" y="139"/>
                    </a:lnTo>
                    <a:lnTo>
                      <a:pt x="20" y="133"/>
                    </a:lnTo>
                    <a:lnTo>
                      <a:pt x="20" y="133"/>
                    </a:lnTo>
                    <a:lnTo>
                      <a:pt x="20" y="116"/>
                    </a:lnTo>
                    <a:lnTo>
                      <a:pt x="20" y="92"/>
                    </a:lnTo>
                    <a:lnTo>
                      <a:pt x="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sp>
            <p:nvSpPr>
              <p:cNvPr id="15" name="Freeform 150"/>
              <p:cNvSpPr>
                <a:spLocks/>
              </p:cNvSpPr>
              <p:nvPr/>
            </p:nvSpPr>
            <p:spPr bwMode="auto">
              <a:xfrm>
                <a:off x="4983787" y="2356000"/>
                <a:ext cx="77306" cy="130561"/>
              </a:xfrm>
              <a:custGeom>
                <a:avLst/>
                <a:gdLst>
                  <a:gd name="T0" fmla="*/ 4 w 90"/>
                  <a:gd name="T1" fmla="*/ 147 h 152"/>
                  <a:gd name="T2" fmla="*/ 0 w 90"/>
                  <a:gd name="T3" fmla="*/ 140 h 152"/>
                  <a:gd name="T4" fmla="*/ 1 w 90"/>
                  <a:gd name="T5" fmla="*/ 115 h 152"/>
                  <a:gd name="T6" fmla="*/ 1 w 90"/>
                  <a:gd name="T7" fmla="*/ 111 h 152"/>
                  <a:gd name="T8" fmla="*/ 3 w 90"/>
                  <a:gd name="T9" fmla="*/ 110 h 152"/>
                  <a:gd name="T10" fmla="*/ 5 w 90"/>
                  <a:gd name="T11" fmla="*/ 112 h 152"/>
                  <a:gd name="T12" fmla="*/ 7 w 90"/>
                  <a:gd name="T13" fmla="*/ 123 h 152"/>
                  <a:gd name="T14" fmla="*/ 9 w 90"/>
                  <a:gd name="T15" fmla="*/ 128 h 152"/>
                  <a:gd name="T16" fmla="*/ 16 w 90"/>
                  <a:gd name="T17" fmla="*/ 135 h 152"/>
                  <a:gd name="T18" fmla="*/ 29 w 90"/>
                  <a:gd name="T19" fmla="*/ 141 h 152"/>
                  <a:gd name="T20" fmla="*/ 38 w 90"/>
                  <a:gd name="T21" fmla="*/ 141 h 152"/>
                  <a:gd name="T22" fmla="*/ 50 w 90"/>
                  <a:gd name="T23" fmla="*/ 140 h 152"/>
                  <a:gd name="T24" fmla="*/ 59 w 90"/>
                  <a:gd name="T25" fmla="*/ 135 h 152"/>
                  <a:gd name="T26" fmla="*/ 65 w 90"/>
                  <a:gd name="T27" fmla="*/ 127 h 152"/>
                  <a:gd name="T28" fmla="*/ 66 w 90"/>
                  <a:gd name="T29" fmla="*/ 118 h 152"/>
                  <a:gd name="T30" fmla="*/ 66 w 90"/>
                  <a:gd name="T31" fmla="*/ 111 h 152"/>
                  <a:gd name="T32" fmla="*/ 57 w 90"/>
                  <a:gd name="T33" fmla="*/ 98 h 152"/>
                  <a:gd name="T34" fmla="*/ 36 w 90"/>
                  <a:gd name="T35" fmla="*/ 83 h 152"/>
                  <a:gd name="T36" fmla="*/ 20 w 90"/>
                  <a:gd name="T37" fmla="*/ 73 h 152"/>
                  <a:gd name="T38" fmla="*/ 11 w 90"/>
                  <a:gd name="T39" fmla="*/ 62 h 152"/>
                  <a:gd name="T40" fmla="*/ 5 w 90"/>
                  <a:gd name="T41" fmla="*/ 52 h 152"/>
                  <a:gd name="T42" fmla="*/ 4 w 90"/>
                  <a:gd name="T43" fmla="*/ 40 h 152"/>
                  <a:gd name="T44" fmla="*/ 5 w 90"/>
                  <a:gd name="T45" fmla="*/ 31 h 152"/>
                  <a:gd name="T46" fmla="*/ 13 w 90"/>
                  <a:gd name="T47" fmla="*/ 17 h 152"/>
                  <a:gd name="T48" fmla="*/ 26 w 90"/>
                  <a:gd name="T49" fmla="*/ 7 h 152"/>
                  <a:gd name="T50" fmla="*/ 44 w 90"/>
                  <a:gd name="T51" fmla="*/ 2 h 152"/>
                  <a:gd name="T52" fmla="*/ 54 w 90"/>
                  <a:gd name="T53" fmla="*/ 0 h 152"/>
                  <a:gd name="T54" fmla="*/ 83 w 90"/>
                  <a:gd name="T55" fmla="*/ 4 h 152"/>
                  <a:gd name="T56" fmla="*/ 84 w 90"/>
                  <a:gd name="T57" fmla="*/ 4 h 152"/>
                  <a:gd name="T58" fmla="*/ 86 w 90"/>
                  <a:gd name="T59" fmla="*/ 7 h 152"/>
                  <a:gd name="T60" fmla="*/ 84 w 90"/>
                  <a:gd name="T61" fmla="*/ 29 h 152"/>
                  <a:gd name="T62" fmla="*/ 82 w 90"/>
                  <a:gd name="T63" fmla="*/ 36 h 152"/>
                  <a:gd name="T64" fmla="*/ 80 w 90"/>
                  <a:gd name="T65" fmla="*/ 35 h 152"/>
                  <a:gd name="T66" fmla="*/ 80 w 90"/>
                  <a:gd name="T67" fmla="*/ 32 h 152"/>
                  <a:gd name="T68" fmla="*/ 78 w 90"/>
                  <a:gd name="T69" fmla="*/ 24 h 152"/>
                  <a:gd name="T70" fmla="*/ 75 w 90"/>
                  <a:gd name="T71" fmla="*/ 20 h 152"/>
                  <a:gd name="T72" fmla="*/ 67 w 90"/>
                  <a:gd name="T73" fmla="*/ 14 h 152"/>
                  <a:gd name="T74" fmla="*/ 53 w 90"/>
                  <a:gd name="T75" fmla="*/ 11 h 152"/>
                  <a:gd name="T76" fmla="*/ 42 w 90"/>
                  <a:gd name="T77" fmla="*/ 12 h 152"/>
                  <a:gd name="T78" fmla="*/ 34 w 90"/>
                  <a:gd name="T79" fmla="*/ 16 h 152"/>
                  <a:gd name="T80" fmla="*/ 28 w 90"/>
                  <a:gd name="T81" fmla="*/ 23 h 152"/>
                  <a:gd name="T82" fmla="*/ 25 w 90"/>
                  <a:gd name="T83" fmla="*/ 31 h 152"/>
                  <a:gd name="T84" fmla="*/ 26 w 90"/>
                  <a:gd name="T85" fmla="*/ 37 h 152"/>
                  <a:gd name="T86" fmla="*/ 36 w 90"/>
                  <a:gd name="T87" fmla="*/ 49 h 152"/>
                  <a:gd name="T88" fmla="*/ 54 w 90"/>
                  <a:gd name="T89" fmla="*/ 61 h 152"/>
                  <a:gd name="T90" fmla="*/ 63 w 90"/>
                  <a:gd name="T91" fmla="*/ 66 h 152"/>
                  <a:gd name="T92" fmla="*/ 78 w 90"/>
                  <a:gd name="T93" fmla="*/ 78 h 152"/>
                  <a:gd name="T94" fmla="*/ 86 w 90"/>
                  <a:gd name="T95" fmla="*/ 89 h 152"/>
                  <a:gd name="T96" fmla="*/ 88 w 90"/>
                  <a:gd name="T97" fmla="*/ 102 h 152"/>
                  <a:gd name="T98" fmla="*/ 90 w 90"/>
                  <a:gd name="T99" fmla="*/ 108 h 152"/>
                  <a:gd name="T100" fmla="*/ 84 w 90"/>
                  <a:gd name="T101" fmla="*/ 127 h 152"/>
                  <a:gd name="T102" fmla="*/ 69 w 90"/>
                  <a:gd name="T103" fmla="*/ 144 h 152"/>
                  <a:gd name="T104" fmla="*/ 62 w 90"/>
                  <a:gd name="T105" fmla="*/ 148 h 152"/>
                  <a:gd name="T106" fmla="*/ 45 w 90"/>
                  <a:gd name="T107" fmla="*/ 152 h 152"/>
                  <a:gd name="T108" fmla="*/ 36 w 90"/>
                  <a:gd name="T109" fmla="*/ 152 h 152"/>
                  <a:gd name="T110" fmla="*/ 11 w 90"/>
                  <a:gd name="T111" fmla="*/ 149 h 152"/>
                  <a:gd name="T112" fmla="*/ 4 w 90"/>
                  <a:gd name="T113" fmla="*/ 14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 h="152">
                    <a:moveTo>
                      <a:pt x="4" y="147"/>
                    </a:moveTo>
                    <a:lnTo>
                      <a:pt x="4" y="147"/>
                    </a:lnTo>
                    <a:lnTo>
                      <a:pt x="0" y="144"/>
                    </a:lnTo>
                    <a:lnTo>
                      <a:pt x="0" y="140"/>
                    </a:lnTo>
                    <a:lnTo>
                      <a:pt x="0" y="140"/>
                    </a:lnTo>
                    <a:lnTo>
                      <a:pt x="1" y="115"/>
                    </a:lnTo>
                    <a:lnTo>
                      <a:pt x="1" y="115"/>
                    </a:lnTo>
                    <a:lnTo>
                      <a:pt x="1" y="111"/>
                    </a:lnTo>
                    <a:lnTo>
                      <a:pt x="3" y="110"/>
                    </a:lnTo>
                    <a:lnTo>
                      <a:pt x="3" y="110"/>
                    </a:lnTo>
                    <a:lnTo>
                      <a:pt x="5" y="111"/>
                    </a:lnTo>
                    <a:lnTo>
                      <a:pt x="5" y="112"/>
                    </a:lnTo>
                    <a:lnTo>
                      <a:pt x="5" y="112"/>
                    </a:lnTo>
                    <a:lnTo>
                      <a:pt x="7" y="123"/>
                    </a:lnTo>
                    <a:lnTo>
                      <a:pt x="7" y="123"/>
                    </a:lnTo>
                    <a:lnTo>
                      <a:pt x="9" y="128"/>
                    </a:lnTo>
                    <a:lnTo>
                      <a:pt x="12" y="132"/>
                    </a:lnTo>
                    <a:lnTo>
                      <a:pt x="16" y="135"/>
                    </a:lnTo>
                    <a:lnTo>
                      <a:pt x="20" y="137"/>
                    </a:lnTo>
                    <a:lnTo>
                      <a:pt x="29" y="141"/>
                    </a:lnTo>
                    <a:lnTo>
                      <a:pt x="38" y="141"/>
                    </a:lnTo>
                    <a:lnTo>
                      <a:pt x="38" y="141"/>
                    </a:lnTo>
                    <a:lnTo>
                      <a:pt x="45" y="141"/>
                    </a:lnTo>
                    <a:lnTo>
                      <a:pt x="50" y="140"/>
                    </a:lnTo>
                    <a:lnTo>
                      <a:pt x="55" y="137"/>
                    </a:lnTo>
                    <a:lnTo>
                      <a:pt x="59" y="135"/>
                    </a:lnTo>
                    <a:lnTo>
                      <a:pt x="62" y="131"/>
                    </a:lnTo>
                    <a:lnTo>
                      <a:pt x="65" y="127"/>
                    </a:lnTo>
                    <a:lnTo>
                      <a:pt x="66" y="123"/>
                    </a:lnTo>
                    <a:lnTo>
                      <a:pt x="66" y="118"/>
                    </a:lnTo>
                    <a:lnTo>
                      <a:pt x="66" y="118"/>
                    </a:lnTo>
                    <a:lnTo>
                      <a:pt x="66" y="111"/>
                    </a:lnTo>
                    <a:lnTo>
                      <a:pt x="63" y="104"/>
                    </a:lnTo>
                    <a:lnTo>
                      <a:pt x="57" y="98"/>
                    </a:lnTo>
                    <a:lnTo>
                      <a:pt x="46" y="90"/>
                    </a:lnTo>
                    <a:lnTo>
                      <a:pt x="36" y="83"/>
                    </a:lnTo>
                    <a:lnTo>
                      <a:pt x="36" y="83"/>
                    </a:lnTo>
                    <a:lnTo>
                      <a:pt x="20" y="73"/>
                    </a:lnTo>
                    <a:lnTo>
                      <a:pt x="15" y="68"/>
                    </a:lnTo>
                    <a:lnTo>
                      <a:pt x="11" y="62"/>
                    </a:lnTo>
                    <a:lnTo>
                      <a:pt x="8" y="57"/>
                    </a:lnTo>
                    <a:lnTo>
                      <a:pt x="5" y="52"/>
                    </a:lnTo>
                    <a:lnTo>
                      <a:pt x="4" y="45"/>
                    </a:lnTo>
                    <a:lnTo>
                      <a:pt x="4" y="40"/>
                    </a:lnTo>
                    <a:lnTo>
                      <a:pt x="4" y="40"/>
                    </a:lnTo>
                    <a:lnTo>
                      <a:pt x="5" y="31"/>
                    </a:lnTo>
                    <a:lnTo>
                      <a:pt x="8" y="24"/>
                    </a:lnTo>
                    <a:lnTo>
                      <a:pt x="13" y="17"/>
                    </a:lnTo>
                    <a:lnTo>
                      <a:pt x="19" y="11"/>
                    </a:lnTo>
                    <a:lnTo>
                      <a:pt x="26" y="7"/>
                    </a:lnTo>
                    <a:lnTo>
                      <a:pt x="34" y="3"/>
                    </a:lnTo>
                    <a:lnTo>
                      <a:pt x="44" y="2"/>
                    </a:lnTo>
                    <a:lnTo>
                      <a:pt x="54" y="0"/>
                    </a:lnTo>
                    <a:lnTo>
                      <a:pt x="54" y="0"/>
                    </a:lnTo>
                    <a:lnTo>
                      <a:pt x="71" y="2"/>
                    </a:lnTo>
                    <a:lnTo>
                      <a:pt x="83" y="4"/>
                    </a:lnTo>
                    <a:lnTo>
                      <a:pt x="83" y="4"/>
                    </a:lnTo>
                    <a:lnTo>
                      <a:pt x="84" y="4"/>
                    </a:lnTo>
                    <a:lnTo>
                      <a:pt x="86" y="7"/>
                    </a:lnTo>
                    <a:lnTo>
                      <a:pt x="86" y="7"/>
                    </a:lnTo>
                    <a:lnTo>
                      <a:pt x="84" y="29"/>
                    </a:lnTo>
                    <a:lnTo>
                      <a:pt x="84" y="29"/>
                    </a:lnTo>
                    <a:lnTo>
                      <a:pt x="84" y="35"/>
                    </a:lnTo>
                    <a:lnTo>
                      <a:pt x="82" y="36"/>
                    </a:lnTo>
                    <a:lnTo>
                      <a:pt x="82" y="36"/>
                    </a:lnTo>
                    <a:lnTo>
                      <a:pt x="80" y="35"/>
                    </a:lnTo>
                    <a:lnTo>
                      <a:pt x="80" y="32"/>
                    </a:lnTo>
                    <a:lnTo>
                      <a:pt x="80" y="32"/>
                    </a:lnTo>
                    <a:lnTo>
                      <a:pt x="79" y="27"/>
                    </a:lnTo>
                    <a:lnTo>
                      <a:pt x="78" y="24"/>
                    </a:lnTo>
                    <a:lnTo>
                      <a:pt x="75" y="20"/>
                    </a:lnTo>
                    <a:lnTo>
                      <a:pt x="75" y="20"/>
                    </a:lnTo>
                    <a:lnTo>
                      <a:pt x="72" y="16"/>
                    </a:lnTo>
                    <a:lnTo>
                      <a:pt x="67" y="14"/>
                    </a:lnTo>
                    <a:lnTo>
                      <a:pt x="61" y="11"/>
                    </a:lnTo>
                    <a:lnTo>
                      <a:pt x="53" y="11"/>
                    </a:lnTo>
                    <a:lnTo>
                      <a:pt x="53" y="11"/>
                    </a:lnTo>
                    <a:lnTo>
                      <a:pt x="42" y="12"/>
                    </a:lnTo>
                    <a:lnTo>
                      <a:pt x="38" y="14"/>
                    </a:lnTo>
                    <a:lnTo>
                      <a:pt x="34" y="16"/>
                    </a:lnTo>
                    <a:lnTo>
                      <a:pt x="30" y="19"/>
                    </a:lnTo>
                    <a:lnTo>
                      <a:pt x="28" y="23"/>
                    </a:lnTo>
                    <a:lnTo>
                      <a:pt x="26" y="27"/>
                    </a:lnTo>
                    <a:lnTo>
                      <a:pt x="25" y="31"/>
                    </a:lnTo>
                    <a:lnTo>
                      <a:pt x="25" y="31"/>
                    </a:lnTo>
                    <a:lnTo>
                      <a:pt x="26" y="37"/>
                    </a:lnTo>
                    <a:lnTo>
                      <a:pt x="29" y="44"/>
                    </a:lnTo>
                    <a:lnTo>
                      <a:pt x="36" y="49"/>
                    </a:lnTo>
                    <a:lnTo>
                      <a:pt x="46" y="57"/>
                    </a:lnTo>
                    <a:lnTo>
                      <a:pt x="54" y="61"/>
                    </a:lnTo>
                    <a:lnTo>
                      <a:pt x="54" y="61"/>
                    </a:lnTo>
                    <a:lnTo>
                      <a:pt x="63" y="66"/>
                    </a:lnTo>
                    <a:lnTo>
                      <a:pt x="71" y="71"/>
                    </a:lnTo>
                    <a:lnTo>
                      <a:pt x="78" y="78"/>
                    </a:lnTo>
                    <a:lnTo>
                      <a:pt x="82" y="83"/>
                    </a:lnTo>
                    <a:lnTo>
                      <a:pt x="86" y="89"/>
                    </a:lnTo>
                    <a:lnTo>
                      <a:pt x="87" y="95"/>
                    </a:lnTo>
                    <a:lnTo>
                      <a:pt x="88" y="102"/>
                    </a:lnTo>
                    <a:lnTo>
                      <a:pt x="90" y="108"/>
                    </a:lnTo>
                    <a:lnTo>
                      <a:pt x="90" y="108"/>
                    </a:lnTo>
                    <a:lnTo>
                      <a:pt x="88" y="118"/>
                    </a:lnTo>
                    <a:lnTo>
                      <a:pt x="84" y="127"/>
                    </a:lnTo>
                    <a:lnTo>
                      <a:pt x="79" y="136"/>
                    </a:lnTo>
                    <a:lnTo>
                      <a:pt x="69" y="144"/>
                    </a:lnTo>
                    <a:lnTo>
                      <a:pt x="69" y="144"/>
                    </a:lnTo>
                    <a:lnTo>
                      <a:pt x="62" y="148"/>
                    </a:lnTo>
                    <a:lnTo>
                      <a:pt x="53" y="150"/>
                    </a:lnTo>
                    <a:lnTo>
                      <a:pt x="45" y="152"/>
                    </a:lnTo>
                    <a:lnTo>
                      <a:pt x="36" y="152"/>
                    </a:lnTo>
                    <a:lnTo>
                      <a:pt x="36" y="152"/>
                    </a:lnTo>
                    <a:lnTo>
                      <a:pt x="19" y="150"/>
                    </a:lnTo>
                    <a:lnTo>
                      <a:pt x="11" y="149"/>
                    </a:lnTo>
                    <a:lnTo>
                      <a:pt x="4" y="147"/>
                    </a:lnTo>
                    <a:lnTo>
                      <a:pt x="4"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sp>
            <p:nvSpPr>
              <p:cNvPr id="16" name="Freeform 151"/>
              <p:cNvSpPr>
                <a:spLocks/>
              </p:cNvSpPr>
              <p:nvPr/>
            </p:nvSpPr>
            <p:spPr bwMode="auto">
              <a:xfrm>
                <a:off x="5072259" y="2358577"/>
                <a:ext cx="57550" cy="125407"/>
              </a:xfrm>
              <a:custGeom>
                <a:avLst/>
                <a:gdLst>
                  <a:gd name="T0" fmla="*/ 18 w 67"/>
                  <a:gd name="T1" fmla="*/ 57 h 146"/>
                  <a:gd name="T2" fmla="*/ 18 w 67"/>
                  <a:gd name="T3" fmla="*/ 16 h 146"/>
                  <a:gd name="T4" fmla="*/ 16 w 67"/>
                  <a:gd name="T5" fmla="*/ 8 h 146"/>
                  <a:gd name="T6" fmla="*/ 10 w 67"/>
                  <a:gd name="T7" fmla="*/ 5 h 146"/>
                  <a:gd name="T8" fmla="*/ 4 w 67"/>
                  <a:gd name="T9" fmla="*/ 4 h 146"/>
                  <a:gd name="T10" fmla="*/ 1 w 67"/>
                  <a:gd name="T11" fmla="*/ 4 h 146"/>
                  <a:gd name="T12" fmla="*/ 0 w 67"/>
                  <a:gd name="T13" fmla="*/ 3 h 146"/>
                  <a:gd name="T14" fmla="*/ 5 w 67"/>
                  <a:gd name="T15" fmla="*/ 0 h 146"/>
                  <a:gd name="T16" fmla="*/ 31 w 67"/>
                  <a:gd name="T17" fmla="*/ 1 h 146"/>
                  <a:gd name="T18" fmla="*/ 58 w 67"/>
                  <a:gd name="T19" fmla="*/ 0 h 146"/>
                  <a:gd name="T20" fmla="*/ 60 w 67"/>
                  <a:gd name="T21" fmla="*/ 1 h 146"/>
                  <a:gd name="T22" fmla="*/ 62 w 67"/>
                  <a:gd name="T23" fmla="*/ 3 h 146"/>
                  <a:gd name="T24" fmla="*/ 59 w 67"/>
                  <a:gd name="T25" fmla="*/ 4 h 146"/>
                  <a:gd name="T26" fmla="*/ 52 w 67"/>
                  <a:gd name="T27" fmla="*/ 5 h 146"/>
                  <a:gd name="T28" fmla="*/ 49 w 67"/>
                  <a:gd name="T29" fmla="*/ 7 h 146"/>
                  <a:gd name="T30" fmla="*/ 46 w 67"/>
                  <a:gd name="T31" fmla="*/ 11 h 146"/>
                  <a:gd name="T32" fmla="*/ 45 w 67"/>
                  <a:gd name="T33" fmla="*/ 16 h 146"/>
                  <a:gd name="T34" fmla="*/ 45 w 67"/>
                  <a:gd name="T35" fmla="*/ 91 h 146"/>
                  <a:gd name="T36" fmla="*/ 45 w 67"/>
                  <a:gd name="T37" fmla="*/ 115 h 146"/>
                  <a:gd name="T38" fmla="*/ 46 w 67"/>
                  <a:gd name="T39" fmla="*/ 133 h 146"/>
                  <a:gd name="T40" fmla="*/ 47 w 67"/>
                  <a:gd name="T41" fmla="*/ 138 h 146"/>
                  <a:gd name="T42" fmla="*/ 54 w 67"/>
                  <a:gd name="T43" fmla="*/ 141 h 146"/>
                  <a:gd name="T44" fmla="*/ 63 w 67"/>
                  <a:gd name="T45" fmla="*/ 142 h 146"/>
                  <a:gd name="T46" fmla="*/ 66 w 67"/>
                  <a:gd name="T47" fmla="*/ 142 h 146"/>
                  <a:gd name="T48" fmla="*/ 67 w 67"/>
                  <a:gd name="T49" fmla="*/ 144 h 146"/>
                  <a:gd name="T50" fmla="*/ 63 w 67"/>
                  <a:gd name="T51" fmla="*/ 146 h 146"/>
                  <a:gd name="T52" fmla="*/ 31 w 67"/>
                  <a:gd name="T53" fmla="*/ 146 h 146"/>
                  <a:gd name="T54" fmla="*/ 5 w 67"/>
                  <a:gd name="T55" fmla="*/ 146 h 146"/>
                  <a:gd name="T56" fmla="*/ 2 w 67"/>
                  <a:gd name="T57" fmla="*/ 146 h 146"/>
                  <a:gd name="T58" fmla="*/ 1 w 67"/>
                  <a:gd name="T59" fmla="*/ 144 h 146"/>
                  <a:gd name="T60" fmla="*/ 4 w 67"/>
                  <a:gd name="T61" fmla="*/ 142 h 146"/>
                  <a:gd name="T62" fmla="*/ 12 w 67"/>
                  <a:gd name="T63" fmla="*/ 141 h 146"/>
                  <a:gd name="T64" fmla="*/ 13 w 67"/>
                  <a:gd name="T65" fmla="*/ 141 h 146"/>
                  <a:gd name="T66" fmla="*/ 17 w 67"/>
                  <a:gd name="T67" fmla="*/ 132 h 146"/>
                  <a:gd name="T68" fmla="*/ 18 w 67"/>
                  <a:gd name="T69" fmla="*/ 115 h 146"/>
                  <a:gd name="T70" fmla="*/ 18 w 67"/>
                  <a:gd name="T71" fmla="*/ 5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 h="146">
                    <a:moveTo>
                      <a:pt x="18" y="57"/>
                    </a:moveTo>
                    <a:lnTo>
                      <a:pt x="18" y="57"/>
                    </a:lnTo>
                    <a:lnTo>
                      <a:pt x="18" y="16"/>
                    </a:lnTo>
                    <a:lnTo>
                      <a:pt x="18" y="16"/>
                    </a:lnTo>
                    <a:lnTo>
                      <a:pt x="17" y="12"/>
                    </a:lnTo>
                    <a:lnTo>
                      <a:pt x="16" y="8"/>
                    </a:lnTo>
                    <a:lnTo>
                      <a:pt x="14" y="7"/>
                    </a:lnTo>
                    <a:lnTo>
                      <a:pt x="10" y="5"/>
                    </a:lnTo>
                    <a:lnTo>
                      <a:pt x="10" y="5"/>
                    </a:lnTo>
                    <a:lnTo>
                      <a:pt x="4" y="4"/>
                    </a:lnTo>
                    <a:lnTo>
                      <a:pt x="4" y="4"/>
                    </a:lnTo>
                    <a:lnTo>
                      <a:pt x="1" y="4"/>
                    </a:lnTo>
                    <a:lnTo>
                      <a:pt x="0" y="3"/>
                    </a:lnTo>
                    <a:lnTo>
                      <a:pt x="0" y="3"/>
                    </a:lnTo>
                    <a:lnTo>
                      <a:pt x="1" y="1"/>
                    </a:lnTo>
                    <a:lnTo>
                      <a:pt x="5" y="0"/>
                    </a:lnTo>
                    <a:lnTo>
                      <a:pt x="5" y="0"/>
                    </a:lnTo>
                    <a:lnTo>
                      <a:pt x="31" y="1"/>
                    </a:lnTo>
                    <a:lnTo>
                      <a:pt x="31" y="1"/>
                    </a:lnTo>
                    <a:lnTo>
                      <a:pt x="58" y="0"/>
                    </a:lnTo>
                    <a:lnTo>
                      <a:pt x="58" y="0"/>
                    </a:lnTo>
                    <a:lnTo>
                      <a:pt x="60" y="1"/>
                    </a:lnTo>
                    <a:lnTo>
                      <a:pt x="62" y="3"/>
                    </a:lnTo>
                    <a:lnTo>
                      <a:pt x="62" y="3"/>
                    </a:lnTo>
                    <a:lnTo>
                      <a:pt x="60" y="4"/>
                    </a:lnTo>
                    <a:lnTo>
                      <a:pt x="59" y="4"/>
                    </a:lnTo>
                    <a:lnTo>
                      <a:pt x="59" y="4"/>
                    </a:lnTo>
                    <a:lnTo>
                      <a:pt x="52" y="5"/>
                    </a:lnTo>
                    <a:lnTo>
                      <a:pt x="52" y="5"/>
                    </a:lnTo>
                    <a:lnTo>
                      <a:pt x="49" y="7"/>
                    </a:lnTo>
                    <a:lnTo>
                      <a:pt x="47" y="8"/>
                    </a:lnTo>
                    <a:lnTo>
                      <a:pt x="46" y="11"/>
                    </a:lnTo>
                    <a:lnTo>
                      <a:pt x="45" y="16"/>
                    </a:lnTo>
                    <a:lnTo>
                      <a:pt x="45" y="16"/>
                    </a:lnTo>
                    <a:lnTo>
                      <a:pt x="45" y="57"/>
                    </a:lnTo>
                    <a:lnTo>
                      <a:pt x="45" y="91"/>
                    </a:lnTo>
                    <a:lnTo>
                      <a:pt x="45" y="91"/>
                    </a:lnTo>
                    <a:lnTo>
                      <a:pt x="45" y="115"/>
                    </a:lnTo>
                    <a:lnTo>
                      <a:pt x="46" y="133"/>
                    </a:lnTo>
                    <a:lnTo>
                      <a:pt x="46" y="133"/>
                    </a:lnTo>
                    <a:lnTo>
                      <a:pt x="46" y="136"/>
                    </a:lnTo>
                    <a:lnTo>
                      <a:pt x="47" y="138"/>
                    </a:lnTo>
                    <a:lnTo>
                      <a:pt x="50" y="141"/>
                    </a:lnTo>
                    <a:lnTo>
                      <a:pt x="54" y="141"/>
                    </a:lnTo>
                    <a:lnTo>
                      <a:pt x="54" y="141"/>
                    </a:lnTo>
                    <a:lnTo>
                      <a:pt x="63" y="142"/>
                    </a:lnTo>
                    <a:lnTo>
                      <a:pt x="63" y="142"/>
                    </a:lnTo>
                    <a:lnTo>
                      <a:pt x="66" y="142"/>
                    </a:lnTo>
                    <a:lnTo>
                      <a:pt x="67" y="144"/>
                    </a:lnTo>
                    <a:lnTo>
                      <a:pt x="67" y="144"/>
                    </a:lnTo>
                    <a:lnTo>
                      <a:pt x="66" y="146"/>
                    </a:lnTo>
                    <a:lnTo>
                      <a:pt x="63" y="146"/>
                    </a:lnTo>
                    <a:lnTo>
                      <a:pt x="63" y="146"/>
                    </a:lnTo>
                    <a:lnTo>
                      <a:pt x="31" y="146"/>
                    </a:lnTo>
                    <a:lnTo>
                      <a:pt x="31" y="146"/>
                    </a:lnTo>
                    <a:lnTo>
                      <a:pt x="5" y="146"/>
                    </a:lnTo>
                    <a:lnTo>
                      <a:pt x="5" y="146"/>
                    </a:lnTo>
                    <a:lnTo>
                      <a:pt x="2" y="146"/>
                    </a:lnTo>
                    <a:lnTo>
                      <a:pt x="1" y="144"/>
                    </a:lnTo>
                    <a:lnTo>
                      <a:pt x="1" y="144"/>
                    </a:lnTo>
                    <a:lnTo>
                      <a:pt x="1" y="142"/>
                    </a:lnTo>
                    <a:lnTo>
                      <a:pt x="4" y="142"/>
                    </a:lnTo>
                    <a:lnTo>
                      <a:pt x="4" y="142"/>
                    </a:lnTo>
                    <a:lnTo>
                      <a:pt x="12" y="141"/>
                    </a:lnTo>
                    <a:lnTo>
                      <a:pt x="12" y="141"/>
                    </a:lnTo>
                    <a:lnTo>
                      <a:pt x="13" y="141"/>
                    </a:lnTo>
                    <a:lnTo>
                      <a:pt x="16" y="138"/>
                    </a:lnTo>
                    <a:lnTo>
                      <a:pt x="17" y="132"/>
                    </a:lnTo>
                    <a:lnTo>
                      <a:pt x="17" y="132"/>
                    </a:lnTo>
                    <a:lnTo>
                      <a:pt x="18" y="115"/>
                    </a:lnTo>
                    <a:lnTo>
                      <a:pt x="18" y="91"/>
                    </a:lnTo>
                    <a:lnTo>
                      <a:pt x="1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sp>
            <p:nvSpPr>
              <p:cNvPr id="17" name="Freeform 152"/>
              <p:cNvSpPr>
                <a:spLocks/>
              </p:cNvSpPr>
              <p:nvPr/>
            </p:nvSpPr>
            <p:spPr bwMode="auto">
              <a:xfrm>
                <a:off x="5130668" y="2356000"/>
                <a:ext cx="137433" cy="130561"/>
              </a:xfrm>
              <a:custGeom>
                <a:avLst/>
                <a:gdLst>
                  <a:gd name="T0" fmla="*/ 144 w 160"/>
                  <a:gd name="T1" fmla="*/ 136 h 152"/>
                  <a:gd name="T2" fmla="*/ 141 w 160"/>
                  <a:gd name="T3" fmla="*/ 143 h 152"/>
                  <a:gd name="T4" fmla="*/ 129 w 160"/>
                  <a:gd name="T5" fmla="*/ 147 h 152"/>
                  <a:gd name="T6" fmla="*/ 104 w 160"/>
                  <a:gd name="T7" fmla="*/ 152 h 152"/>
                  <a:gd name="T8" fmla="*/ 92 w 160"/>
                  <a:gd name="T9" fmla="*/ 152 h 152"/>
                  <a:gd name="T10" fmla="*/ 57 w 160"/>
                  <a:gd name="T11" fmla="*/ 148 h 152"/>
                  <a:gd name="T12" fmla="*/ 35 w 160"/>
                  <a:gd name="T13" fmla="*/ 139 h 152"/>
                  <a:gd name="T14" fmla="*/ 21 w 160"/>
                  <a:gd name="T15" fmla="*/ 129 h 152"/>
                  <a:gd name="T16" fmla="*/ 11 w 160"/>
                  <a:gd name="T17" fmla="*/ 118 h 152"/>
                  <a:gd name="T18" fmla="*/ 4 w 160"/>
                  <a:gd name="T19" fmla="*/ 103 h 152"/>
                  <a:gd name="T20" fmla="*/ 0 w 160"/>
                  <a:gd name="T21" fmla="*/ 86 h 152"/>
                  <a:gd name="T22" fmla="*/ 0 w 160"/>
                  <a:gd name="T23" fmla="*/ 77 h 152"/>
                  <a:gd name="T24" fmla="*/ 3 w 160"/>
                  <a:gd name="T25" fmla="*/ 54 h 152"/>
                  <a:gd name="T26" fmla="*/ 11 w 160"/>
                  <a:gd name="T27" fmla="*/ 37 h 152"/>
                  <a:gd name="T28" fmla="*/ 21 w 160"/>
                  <a:gd name="T29" fmla="*/ 23 h 152"/>
                  <a:gd name="T30" fmla="*/ 35 w 160"/>
                  <a:gd name="T31" fmla="*/ 14 h 152"/>
                  <a:gd name="T32" fmla="*/ 49 w 160"/>
                  <a:gd name="T33" fmla="*/ 7 h 152"/>
                  <a:gd name="T34" fmla="*/ 75 w 160"/>
                  <a:gd name="T35" fmla="*/ 2 h 152"/>
                  <a:gd name="T36" fmla="*/ 89 w 160"/>
                  <a:gd name="T37" fmla="*/ 0 h 152"/>
                  <a:gd name="T38" fmla="*/ 124 w 160"/>
                  <a:gd name="T39" fmla="*/ 4 h 152"/>
                  <a:gd name="T40" fmla="*/ 140 w 160"/>
                  <a:gd name="T41" fmla="*/ 6 h 152"/>
                  <a:gd name="T42" fmla="*/ 142 w 160"/>
                  <a:gd name="T43" fmla="*/ 7 h 152"/>
                  <a:gd name="T44" fmla="*/ 142 w 160"/>
                  <a:gd name="T45" fmla="*/ 8 h 152"/>
                  <a:gd name="T46" fmla="*/ 141 w 160"/>
                  <a:gd name="T47" fmla="*/ 40 h 152"/>
                  <a:gd name="T48" fmla="*/ 140 w 160"/>
                  <a:gd name="T49" fmla="*/ 44 h 152"/>
                  <a:gd name="T50" fmla="*/ 139 w 160"/>
                  <a:gd name="T51" fmla="*/ 44 h 152"/>
                  <a:gd name="T52" fmla="*/ 136 w 160"/>
                  <a:gd name="T53" fmla="*/ 41 h 152"/>
                  <a:gd name="T54" fmla="*/ 135 w 160"/>
                  <a:gd name="T55" fmla="*/ 35 h 152"/>
                  <a:gd name="T56" fmla="*/ 129 w 160"/>
                  <a:gd name="T57" fmla="*/ 25 h 152"/>
                  <a:gd name="T58" fmla="*/ 123 w 160"/>
                  <a:gd name="T59" fmla="*/ 21 h 152"/>
                  <a:gd name="T60" fmla="*/ 102 w 160"/>
                  <a:gd name="T61" fmla="*/ 12 h 152"/>
                  <a:gd name="T62" fmla="*/ 86 w 160"/>
                  <a:gd name="T63" fmla="*/ 11 h 152"/>
                  <a:gd name="T64" fmla="*/ 67 w 160"/>
                  <a:gd name="T65" fmla="*/ 12 h 152"/>
                  <a:gd name="T66" fmla="*/ 48 w 160"/>
                  <a:gd name="T67" fmla="*/ 23 h 152"/>
                  <a:gd name="T68" fmla="*/ 40 w 160"/>
                  <a:gd name="T69" fmla="*/ 31 h 152"/>
                  <a:gd name="T70" fmla="*/ 31 w 160"/>
                  <a:gd name="T71" fmla="*/ 53 h 152"/>
                  <a:gd name="T72" fmla="*/ 29 w 160"/>
                  <a:gd name="T73" fmla="*/ 69 h 152"/>
                  <a:gd name="T74" fmla="*/ 35 w 160"/>
                  <a:gd name="T75" fmla="*/ 98 h 152"/>
                  <a:gd name="T76" fmla="*/ 48 w 160"/>
                  <a:gd name="T77" fmla="*/ 120 h 152"/>
                  <a:gd name="T78" fmla="*/ 70 w 160"/>
                  <a:gd name="T79" fmla="*/ 136 h 152"/>
                  <a:gd name="T80" fmla="*/ 99 w 160"/>
                  <a:gd name="T81" fmla="*/ 141 h 152"/>
                  <a:gd name="T82" fmla="*/ 106 w 160"/>
                  <a:gd name="T83" fmla="*/ 141 h 152"/>
                  <a:gd name="T84" fmla="*/ 112 w 160"/>
                  <a:gd name="T85" fmla="*/ 139 h 152"/>
                  <a:gd name="T86" fmla="*/ 116 w 160"/>
                  <a:gd name="T87" fmla="*/ 132 h 152"/>
                  <a:gd name="T88" fmla="*/ 116 w 160"/>
                  <a:gd name="T89" fmla="*/ 115 h 152"/>
                  <a:gd name="T90" fmla="*/ 116 w 160"/>
                  <a:gd name="T91" fmla="*/ 93 h 152"/>
                  <a:gd name="T92" fmla="*/ 115 w 160"/>
                  <a:gd name="T93" fmla="*/ 85 h 152"/>
                  <a:gd name="T94" fmla="*/ 108 w 160"/>
                  <a:gd name="T95" fmla="*/ 82 h 152"/>
                  <a:gd name="T96" fmla="*/ 100 w 160"/>
                  <a:gd name="T97" fmla="*/ 81 h 152"/>
                  <a:gd name="T98" fmla="*/ 98 w 160"/>
                  <a:gd name="T99" fmla="*/ 81 h 152"/>
                  <a:gd name="T100" fmla="*/ 96 w 160"/>
                  <a:gd name="T101" fmla="*/ 79 h 152"/>
                  <a:gd name="T102" fmla="*/ 102 w 160"/>
                  <a:gd name="T103" fmla="*/ 77 h 152"/>
                  <a:gd name="T104" fmla="*/ 132 w 160"/>
                  <a:gd name="T105" fmla="*/ 77 h 152"/>
                  <a:gd name="T106" fmla="*/ 156 w 160"/>
                  <a:gd name="T107" fmla="*/ 77 h 152"/>
                  <a:gd name="T108" fmla="*/ 158 w 160"/>
                  <a:gd name="T109" fmla="*/ 77 h 152"/>
                  <a:gd name="T110" fmla="*/ 160 w 160"/>
                  <a:gd name="T111" fmla="*/ 79 h 152"/>
                  <a:gd name="T112" fmla="*/ 157 w 160"/>
                  <a:gd name="T113" fmla="*/ 81 h 152"/>
                  <a:gd name="T114" fmla="*/ 152 w 160"/>
                  <a:gd name="T115" fmla="*/ 82 h 152"/>
                  <a:gd name="T116" fmla="*/ 148 w 160"/>
                  <a:gd name="T117" fmla="*/ 82 h 152"/>
                  <a:gd name="T118" fmla="*/ 144 w 160"/>
                  <a:gd name="T119" fmla="*/ 87 h 152"/>
                  <a:gd name="T120" fmla="*/ 144 w 160"/>
                  <a:gd name="T121" fmla="*/ 93 h 152"/>
                  <a:gd name="T122" fmla="*/ 144 w 160"/>
                  <a:gd name="T12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0" h="152">
                    <a:moveTo>
                      <a:pt x="144" y="136"/>
                    </a:moveTo>
                    <a:lnTo>
                      <a:pt x="144" y="136"/>
                    </a:lnTo>
                    <a:lnTo>
                      <a:pt x="142" y="141"/>
                    </a:lnTo>
                    <a:lnTo>
                      <a:pt x="141" y="143"/>
                    </a:lnTo>
                    <a:lnTo>
                      <a:pt x="141" y="143"/>
                    </a:lnTo>
                    <a:lnTo>
                      <a:pt x="129" y="147"/>
                    </a:lnTo>
                    <a:lnTo>
                      <a:pt x="117" y="150"/>
                    </a:lnTo>
                    <a:lnTo>
                      <a:pt x="104" y="152"/>
                    </a:lnTo>
                    <a:lnTo>
                      <a:pt x="92" y="152"/>
                    </a:lnTo>
                    <a:lnTo>
                      <a:pt x="92" y="152"/>
                    </a:lnTo>
                    <a:lnTo>
                      <a:pt x="74" y="150"/>
                    </a:lnTo>
                    <a:lnTo>
                      <a:pt x="57" y="148"/>
                    </a:lnTo>
                    <a:lnTo>
                      <a:pt x="41" y="141"/>
                    </a:lnTo>
                    <a:lnTo>
                      <a:pt x="35" y="139"/>
                    </a:lnTo>
                    <a:lnTo>
                      <a:pt x="28" y="133"/>
                    </a:lnTo>
                    <a:lnTo>
                      <a:pt x="21" y="129"/>
                    </a:lnTo>
                    <a:lnTo>
                      <a:pt x="16" y="124"/>
                    </a:lnTo>
                    <a:lnTo>
                      <a:pt x="11" y="118"/>
                    </a:lnTo>
                    <a:lnTo>
                      <a:pt x="7" y="111"/>
                    </a:lnTo>
                    <a:lnTo>
                      <a:pt x="4" y="103"/>
                    </a:lnTo>
                    <a:lnTo>
                      <a:pt x="2" y="95"/>
                    </a:lnTo>
                    <a:lnTo>
                      <a:pt x="0" y="86"/>
                    </a:lnTo>
                    <a:lnTo>
                      <a:pt x="0" y="77"/>
                    </a:lnTo>
                    <a:lnTo>
                      <a:pt x="0" y="77"/>
                    </a:lnTo>
                    <a:lnTo>
                      <a:pt x="0" y="65"/>
                    </a:lnTo>
                    <a:lnTo>
                      <a:pt x="3" y="54"/>
                    </a:lnTo>
                    <a:lnTo>
                      <a:pt x="6" y="45"/>
                    </a:lnTo>
                    <a:lnTo>
                      <a:pt x="11" y="37"/>
                    </a:lnTo>
                    <a:lnTo>
                      <a:pt x="16" y="29"/>
                    </a:lnTo>
                    <a:lnTo>
                      <a:pt x="21" y="23"/>
                    </a:lnTo>
                    <a:lnTo>
                      <a:pt x="28" y="17"/>
                    </a:lnTo>
                    <a:lnTo>
                      <a:pt x="35" y="14"/>
                    </a:lnTo>
                    <a:lnTo>
                      <a:pt x="35" y="14"/>
                    </a:lnTo>
                    <a:lnTo>
                      <a:pt x="49" y="7"/>
                    </a:lnTo>
                    <a:lnTo>
                      <a:pt x="62" y="3"/>
                    </a:lnTo>
                    <a:lnTo>
                      <a:pt x="75" y="2"/>
                    </a:lnTo>
                    <a:lnTo>
                      <a:pt x="89" y="0"/>
                    </a:lnTo>
                    <a:lnTo>
                      <a:pt x="89" y="0"/>
                    </a:lnTo>
                    <a:lnTo>
                      <a:pt x="110" y="2"/>
                    </a:lnTo>
                    <a:lnTo>
                      <a:pt x="124" y="4"/>
                    </a:lnTo>
                    <a:lnTo>
                      <a:pt x="124" y="4"/>
                    </a:lnTo>
                    <a:lnTo>
                      <a:pt x="140" y="6"/>
                    </a:lnTo>
                    <a:lnTo>
                      <a:pt x="140" y="6"/>
                    </a:lnTo>
                    <a:lnTo>
                      <a:pt x="142" y="7"/>
                    </a:lnTo>
                    <a:lnTo>
                      <a:pt x="142" y="8"/>
                    </a:lnTo>
                    <a:lnTo>
                      <a:pt x="142" y="8"/>
                    </a:lnTo>
                    <a:lnTo>
                      <a:pt x="141" y="16"/>
                    </a:lnTo>
                    <a:lnTo>
                      <a:pt x="141" y="40"/>
                    </a:lnTo>
                    <a:lnTo>
                      <a:pt x="141" y="40"/>
                    </a:lnTo>
                    <a:lnTo>
                      <a:pt x="140" y="44"/>
                    </a:lnTo>
                    <a:lnTo>
                      <a:pt x="139" y="44"/>
                    </a:lnTo>
                    <a:lnTo>
                      <a:pt x="139" y="44"/>
                    </a:lnTo>
                    <a:lnTo>
                      <a:pt x="137" y="44"/>
                    </a:lnTo>
                    <a:lnTo>
                      <a:pt x="136" y="41"/>
                    </a:lnTo>
                    <a:lnTo>
                      <a:pt x="136" y="41"/>
                    </a:lnTo>
                    <a:lnTo>
                      <a:pt x="135" y="35"/>
                    </a:lnTo>
                    <a:lnTo>
                      <a:pt x="133" y="31"/>
                    </a:lnTo>
                    <a:lnTo>
                      <a:pt x="129" y="25"/>
                    </a:lnTo>
                    <a:lnTo>
                      <a:pt x="129" y="25"/>
                    </a:lnTo>
                    <a:lnTo>
                      <a:pt x="123" y="21"/>
                    </a:lnTo>
                    <a:lnTo>
                      <a:pt x="114" y="16"/>
                    </a:lnTo>
                    <a:lnTo>
                      <a:pt x="102" y="12"/>
                    </a:lnTo>
                    <a:lnTo>
                      <a:pt x="86" y="11"/>
                    </a:lnTo>
                    <a:lnTo>
                      <a:pt x="86" y="11"/>
                    </a:lnTo>
                    <a:lnTo>
                      <a:pt x="78" y="11"/>
                    </a:lnTo>
                    <a:lnTo>
                      <a:pt x="67" y="12"/>
                    </a:lnTo>
                    <a:lnTo>
                      <a:pt x="58" y="16"/>
                    </a:lnTo>
                    <a:lnTo>
                      <a:pt x="48" y="23"/>
                    </a:lnTo>
                    <a:lnTo>
                      <a:pt x="48" y="23"/>
                    </a:lnTo>
                    <a:lnTo>
                      <a:pt x="40" y="31"/>
                    </a:lnTo>
                    <a:lnTo>
                      <a:pt x="35" y="41"/>
                    </a:lnTo>
                    <a:lnTo>
                      <a:pt x="31" y="53"/>
                    </a:lnTo>
                    <a:lnTo>
                      <a:pt x="29" y="69"/>
                    </a:lnTo>
                    <a:lnTo>
                      <a:pt x="29" y="69"/>
                    </a:lnTo>
                    <a:lnTo>
                      <a:pt x="31" y="85"/>
                    </a:lnTo>
                    <a:lnTo>
                      <a:pt x="35" y="98"/>
                    </a:lnTo>
                    <a:lnTo>
                      <a:pt x="40" y="111"/>
                    </a:lnTo>
                    <a:lnTo>
                      <a:pt x="48" y="120"/>
                    </a:lnTo>
                    <a:lnTo>
                      <a:pt x="58" y="129"/>
                    </a:lnTo>
                    <a:lnTo>
                      <a:pt x="70" y="136"/>
                    </a:lnTo>
                    <a:lnTo>
                      <a:pt x="83" y="140"/>
                    </a:lnTo>
                    <a:lnTo>
                      <a:pt x="99" y="141"/>
                    </a:lnTo>
                    <a:lnTo>
                      <a:pt x="99" y="141"/>
                    </a:lnTo>
                    <a:lnTo>
                      <a:pt x="106" y="141"/>
                    </a:lnTo>
                    <a:lnTo>
                      <a:pt x="112" y="139"/>
                    </a:lnTo>
                    <a:lnTo>
                      <a:pt x="112" y="139"/>
                    </a:lnTo>
                    <a:lnTo>
                      <a:pt x="116" y="136"/>
                    </a:lnTo>
                    <a:lnTo>
                      <a:pt x="116" y="132"/>
                    </a:lnTo>
                    <a:lnTo>
                      <a:pt x="116" y="115"/>
                    </a:lnTo>
                    <a:lnTo>
                      <a:pt x="116" y="115"/>
                    </a:lnTo>
                    <a:lnTo>
                      <a:pt x="116" y="93"/>
                    </a:lnTo>
                    <a:lnTo>
                      <a:pt x="116" y="93"/>
                    </a:lnTo>
                    <a:lnTo>
                      <a:pt x="116" y="87"/>
                    </a:lnTo>
                    <a:lnTo>
                      <a:pt x="115" y="85"/>
                    </a:lnTo>
                    <a:lnTo>
                      <a:pt x="112" y="83"/>
                    </a:lnTo>
                    <a:lnTo>
                      <a:pt x="108" y="82"/>
                    </a:lnTo>
                    <a:lnTo>
                      <a:pt x="108" y="82"/>
                    </a:lnTo>
                    <a:lnTo>
                      <a:pt x="100" y="81"/>
                    </a:lnTo>
                    <a:lnTo>
                      <a:pt x="100" y="81"/>
                    </a:lnTo>
                    <a:lnTo>
                      <a:pt x="98" y="81"/>
                    </a:lnTo>
                    <a:lnTo>
                      <a:pt x="96" y="79"/>
                    </a:lnTo>
                    <a:lnTo>
                      <a:pt x="96" y="79"/>
                    </a:lnTo>
                    <a:lnTo>
                      <a:pt x="98" y="77"/>
                    </a:lnTo>
                    <a:lnTo>
                      <a:pt x="102" y="77"/>
                    </a:lnTo>
                    <a:lnTo>
                      <a:pt x="102" y="77"/>
                    </a:lnTo>
                    <a:lnTo>
                      <a:pt x="132" y="77"/>
                    </a:lnTo>
                    <a:lnTo>
                      <a:pt x="132" y="77"/>
                    </a:lnTo>
                    <a:lnTo>
                      <a:pt x="156" y="77"/>
                    </a:lnTo>
                    <a:lnTo>
                      <a:pt x="156" y="77"/>
                    </a:lnTo>
                    <a:lnTo>
                      <a:pt x="158" y="77"/>
                    </a:lnTo>
                    <a:lnTo>
                      <a:pt x="160" y="79"/>
                    </a:lnTo>
                    <a:lnTo>
                      <a:pt x="160" y="79"/>
                    </a:lnTo>
                    <a:lnTo>
                      <a:pt x="158" y="81"/>
                    </a:lnTo>
                    <a:lnTo>
                      <a:pt x="157" y="81"/>
                    </a:lnTo>
                    <a:lnTo>
                      <a:pt x="157" y="81"/>
                    </a:lnTo>
                    <a:lnTo>
                      <a:pt x="152" y="82"/>
                    </a:lnTo>
                    <a:lnTo>
                      <a:pt x="152" y="82"/>
                    </a:lnTo>
                    <a:lnTo>
                      <a:pt x="148" y="82"/>
                    </a:lnTo>
                    <a:lnTo>
                      <a:pt x="145" y="85"/>
                    </a:lnTo>
                    <a:lnTo>
                      <a:pt x="144" y="87"/>
                    </a:lnTo>
                    <a:lnTo>
                      <a:pt x="144" y="93"/>
                    </a:lnTo>
                    <a:lnTo>
                      <a:pt x="144" y="93"/>
                    </a:lnTo>
                    <a:lnTo>
                      <a:pt x="144" y="115"/>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sp>
            <p:nvSpPr>
              <p:cNvPr id="18" name="Freeform 153"/>
              <p:cNvSpPr>
                <a:spLocks/>
              </p:cNvSpPr>
              <p:nvPr/>
            </p:nvSpPr>
            <p:spPr bwMode="auto">
              <a:xfrm>
                <a:off x="5264665" y="2356000"/>
                <a:ext cx="144304" cy="130561"/>
              </a:xfrm>
              <a:custGeom>
                <a:avLst/>
                <a:gdLst>
                  <a:gd name="T0" fmla="*/ 35 w 168"/>
                  <a:gd name="T1" fmla="*/ 123 h 152"/>
                  <a:gd name="T2" fmla="*/ 38 w 168"/>
                  <a:gd name="T3" fmla="*/ 139 h 152"/>
                  <a:gd name="T4" fmla="*/ 42 w 168"/>
                  <a:gd name="T5" fmla="*/ 144 h 152"/>
                  <a:gd name="T6" fmla="*/ 47 w 168"/>
                  <a:gd name="T7" fmla="*/ 145 h 152"/>
                  <a:gd name="T8" fmla="*/ 52 w 168"/>
                  <a:gd name="T9" fmla="*/ 145 h 152"/>
                  <a:gd name="T10" fmla="*/ 56 w 168"/>
                  <a:gd name="T11" fmla="*/ 147 h 152"/>
                  <a:gd name="T12" fmla="*/ 55 w 168"/>
                  <a:gd name="T13" fmla="*/ 149 h 152"/>
                  <a:gd name="T14" fmla="*/ 51 w 168"/>
                  <a:gd name="T15" fmla="*/ 149 h 152"/>
                  <a:gd name="T16" fmla="*/ 25 w 168"/>
                  <a:gd name="T17" fmla="*/ 149 h 152"/>
                  <a:gd name="T18" fmla="*/ 4 w 168"/>
                  <a:gd name="T19" fmla="*/ 149 h 152"/>
                  <a:gd name="T20" fmla="*/ 0 w 168"/>
                  <a:gd name="T21" fmla="*/ 148 h 152"/>
                  <a:gd name="T22" fmla="*/ 0 w 168"/>
                  <a:gd name="T23" fmla="*/ 147 h 152"/>
                  <a:gd name="T24" fmla="*/ 2 w 168"/>
                  <a:gd name="T25" fmla="*/ 145 h 152"/>
                  <a:gd name="T26" fmla="*/ 12 w 168"/>
                  <a:gd name="T27" fmla="*/ 144 h 152"/>
                  <a:gd name="T28" fmla="*/ 14 w 168"/>
                  <a:gd name="T29" fmla="*/ 143 h 152"/>
                  <a:gd name="T30" fmla="*/ 17 w 168"/>
                  <a:gd name="T31" fmla="*/ 132 h 152"/>
                  <a:gd name="T32" fmla="*/ 19 w 168"/>
                  <a:gd name="T33" fmla="*/ 7 h 152"/>
                  <a:gd name="T34" fmla="*/ 21 w 168"/>
                  <a:gd name="T35" fmla="*/ 2 h 152"/>
                  <a:gd name="T36" fmla="*/ 23 w 168"/>
                  <a:gd name="T37" fmla="*/ 0 h 152"/>
                  <a:gd name="T38" fmla="*/ 25 w 168"/>
                  <a:gd name="T39" fmla="*/ 0 h 152"/>
                  <a:gd name="T40" fmla="*/ 31 w 168"/>
                  <a:gd name="T41" fmla="*/ 7 h 152"/>
                  <a:gd name="T42" fmla="*/ 93 w 168"/>
                  <a:gd name="T43" fmla="*/ 68 h 152"/>
                  <a:gd name="T44" fmla="*/ 135 w 168"/>
                  <a:gd name="T45" fmla="*/ 111 h 152"/>
                  <a:gd name="T46" fmla="*/ 135 w 168"/>
                  <a:gd name="T47" fmla="*/ 25 h 152"/>
                  <a:gd name="T48" fmla="*/ 134 w 168"/>
                  <a:gd name="T49" fmla="*/ 19 h 152"/>
                  <a:gd name="T50" fmla="*/ 131 w 168"/>
                  <a:gd name="T51" fmla="*/ 11 h 152"/>
                  <a:gd name="T52" fmla="*/ 127 w 168"/>
                  <a:gd name="T53" fmla="*/ 8 h 152"/>
                  <a:gd name="T54" fmla="*/ 118 w 168"/>
                  <a:gd name="T55" fmla="*/ 7 h 152"/>
                  <a:gd name="T56" fmla="*/ 116 w 168"/>
                  <a:gd name="T57" fmla="*/ 7 h 152"/>
                  <a:gd name="T58" fmla="*/ 114 w 168"/>
                  <a:gd name="T59" fmla="*/ 6 h 152"/>
                  <a:gd name="T60" fmla="*/ 116 w 168"/>
                  <a:gd name="T61" fmla="*/ 4 h 152"/>
                  <a:gd name="T62" fmla="*/ 120 w 168"/>
                  <a:gd name="T63" fmla="*/ 3 h 152"/>
                  <a:gd name="T64" fmla="*/ 145 w 168"/>
                  <a:gd name="T65" fmla="*/ 4 h 152"/>
                  <a:gd name="T66" fmla="*/ 164 w 168"/>
                  <a:gd name="T67" fmla="*/ 3 h 152"/>
                  <a:gd name="T68" fmla="*/ 168 w 168"/>
                  <a:gd name="T69" fmla="*/ 6 h 152"/>
                  <a:gd name="T70" fmla="*/ 168 w 168"/>
                  <a:gd name="T71" fmla="*/ 7 h 152"/>
                  <a:gd name="T72" fmla="*/ 166 w 168"/>
                  <a:gd name="T73" fmla="*/ 7 h 152"/>
                  <a:gd name="T74" fmla="*/ 159 w 168"/>
                  <a:gd name="T75" fmla="*/ 8 h 152"/>
                  <a:gd name="T76" fmla="*/ 154 w 168"/>
                  <a:gd name="T77" fmla="*/ 12 h 152"/>
                  <a:gd name="T78" fmla="*/ 152 w 168"/>
                  <a:gd name="T79" fmla="*/ 24 h 152"/>
                  <a:gd name="T80" fmla="*/ 150 w 168"/>
                  <a:gd name="T81" fmla="*/ 145 h 152"/>
                  <a:gd name="T82" fmla="*/ 147 w 168"/>
                  <a:gd name="T83" fmla="*/ 152 h 152"/>
                  <a:gd name="T84" fmla="*/ 142 w 168"/>
                  <a:gd name="T85" fmla="*/ 150 h 152"/>
                  <a:gd name="T86" fmla="*/ 138 w 168"/>
                  <a:gd name="T87" fmla="*/ 148 h 152"/>
                  <a:gd name="T88" fmla="*/ 80 w 168"/>
                  <a:gd name="T89" fmla="*/ 93 h 152"/>
                  <a:gd name="T90" fmla="*/ 34 w 168"/>
                  <a:gd name="T91" fmla="*/ 44 h 152"/>
                  <a:gd name="T92" fmla="*/ 35 w 168"/>
                  <a:gd name="T93" fmla="*/ 1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8" h="152">
                    <a:moveTo>
                      <a:pt x="35" y="123"/>
                    </a:moveTo>
                    <a:lnTo>
                      <a:pt x="35" y="123"/>
                    </a:lnTo>
                    <a:lnTo>
                      <a:pt x="35" y="132"/>
                    </a:lnTo>
                    <a:lnTo>
                      <a:pt x="38" y="139"/>
                    </a:lnTo>
                    <a:lnTo>
                      <a:pt x="39" y="143"/>
                    </a:lnTo>
                    <a:lnTo>
                      <a:pt x="42" y="144"/>
                    </a:lnTo>
                    <a:lnTo>
                      <a:pt x="42" y="144"/>
                    </a:lnTo>
                    <a:lnTo>
                      <a:pt x="47" y="145"/>
                    </a:lnTo>
                    <a:lnTo>
                      <a:pt x="52" y="145"/>
                    </a:lnTo>
                    <a:lnTo>
                      <a:pt x="52" y="145"/>
                    </a:lnTo>
                    <a:lnTo>
                      <a:pt x="55" y="145"/>
                    </a:lnTo>
                    <a:lnTo>
                      <a:pt x="56" y="147"/>
                    </a:lnTo>
                    <a:lnTo>
                      <a:pt x="56" y="147"/>
                    </a:lnTo>
                    <a:lnTo>
                      <a:pt x="55" y="149"/>
                    </a:lnTo>
                    <a:lnTo>
                      <a:pt x="51" y="149"/>
                    </a:lnTo>
                    <a:lnTo>
                      <a:pt x="51" y="149"/>
                    </a:lnTo>
                    <a:lnTo>
                      <a:pt x="25" y="149"/>
                    </a:lnTo>
                    <a:lnTo>
                      <a:pt x="25" y="149"/>
                    </a:lnTo>
                    <a:lnTo>
                      <a:pt x="4" y="149"/>
                    </a:lnTo>
                    <a:lnTo>
                      <a:pt x="4" y="149"/>
                    </a:lnTo>
                    <a:lnTo>
                      <a:pt x="1" y="149"/>
                    </a:lnTo>
                    <a:lnTo>
                      <a:pt x="0" y="148"/>
                    </a:lnTo>
                    <a:lnTo>
                      <a:pt x="0" y="147"/>
                    </a:lnTo>
                    <a:lnTo>
                      <a:pt x="0" y="147"/>
                    </a:lnTo>
                    <a:lnTo>
                      <a:pt x="0" y="145"/>
                    </a:lnTo>
                    <a:lnTo>
                      <a:pt x="2" y="145"/>
                    </a:lnTo>
                    <a:lnTo>
                      <a:pt x="2" y="145"/>
                    </a:lnTo>
                    <a:lnTo>
                      <a:pt x="12" y="144"/>
                    </a:lnTo>
                    <a:lnTo>
                      <a:pt x="12" y="144"/>
                    </a:lnTo>
                    <a:lnTo>
                      <a:pt x="14" y="143"/>
                    </a:lnTo>
                    <a:lnTo>
                      <a:pt x="17" y="139"/>
                    </a:lnTo>
                    <a:lnTo>
                      <a:pt x="17" y="132"/>
                    </a:lnTo>
                    <a:lnTo>
                      <a:pt x="18" y="122"/>
                    </a:lnTo>
                    <a:lnTo>
                      <a:pt x="19" y="7"/>
                    </a:lnTo>
                    <a:lnTo>
                      <a:pt x="19" y="7"/>
                    </a:lnTo>
                    <a:lnTo>
                      <a:pt x="21" y="2"/>
                    </a:lnTo>
                    <a:lnTo>
                      <a:pt x="22" y="0"/>
                    </a:lnTo>
                    <a:lnTo>
                      <a:pt x="23" y="0"/>
                    </a:lnTo>
                    <a:lnTo>
                      <a:pt x="23" y="0"/>
                    </a:lnTo>
                    <a:lnTo>
                      <a:pt x="25" y="0"/>
                    </a:lnTo>
                    <a:lnTo>
                      <a:pt x="27" y="2"/>
                    </a:lnTo>
                    <a:lnTo>
                      <a:pt x="31" y="7"/>
                    </a:lnTo>
                    <a:lnTo>
                      <a:pt x="31" y="7"/>
                    </a:lnTo>
                    <a:lnTo>
                      <a:pt x="93" y="68"/>
                    </a:lnTo>
                    <a:lnTo>
                      <a:pt x="93" y="68"/>
                    </a:lnTo>
                    <a:lnTo>
                      <a:pt x="135" y="111"/>
                    </a:lnTo>
                    <a:lnTo>
                      <a:pt x="137" y="111"/>
                    </a:lnTo>
                    <a:lnTo>
                      <a:pt x="135" y="25"/>
                    </a:lnTo>
                    <a:lnTo>
                      <a:pt x="135" y="25"/>
                    </a:lnTo>
                    <a:lnTo>
                      <a:pt x="134" y="19"/>
                    </a:lnTo>
                    <a:lnTo>
                      <a:pt x="133" y="14"/>
                    </a:lnTo>
                    <a:lnTo>
                      <a:pt x="131" y="11"/>
                    </a:lnTo>
                    <a:lnTo>
                      <a:pt x="127" y="8"/>
                    </a:lnTo>
                    <a:lnTo>
                      <a:pt x="127" y="8"/>
                    </a:lnTo>
                    <a:lnTo>
                      <a:pt x="122" y="7"/>
                    </a:lnTo>
                    <a:lnTo>
                      <a:pt x="118" y="7"/>
                    </a:lnTo>
                    <a:lnTo>
                      <a:pt x="118" y="7"/>
                    </a:lnTo>
                    <a:lnTo>
                      <a:pt x="116" y="7"/>
                    </a:lnTo>
                    <a:lnTo>
                      <a:pt x="114" y="6"/>
                    </a:lnTo>
                    <a:lnTo>
                      <a:pt x="114" y="6"/>
                    </a:lnTo>
                    <a:lnTo>
                      <a:pt x="114" y="4"/>
                    </a:lnTo>
                    <a:lnTo>
                      <a:pt x="116" y="4"/>
                    </a:lnTo>
                    <a:lnTo>
                      <a:pt x="120" y="3"/>
                    </a:lnTo>
                    <a:lnTo>
                      <a:pt x="120" y="3"/>
                    </a:lnTo>
                    <a:lnTo>
                      <a:pt x="145" y="4"/>
                    </a:lnTo>
                    <a:lnTo>
                      <a:pt x="145" y="4"/>
                    </a:lnTo>
                    <a:lnTo>
                      <a:pt x="164" y="3"/>
                    </a:lnTo>
                    <a:lnTo>
                      <a:pt x="164" y="3"/>
                    </a:lnTo>
                    <a:lnTo>
                      <a:pt x="167" y="4"/>
                    </a:lnTo>
                    <a:lnTo>
                      <a:pt x="168" y="6"/>
                    </a:lnTo>
                    <a:lnTo>
                      <a:pt x="168" y="6"/>
                    </a:lnTo>
                    <a:lnTo>
                      <a:pt x="168" y="7"/>
                    </a:lnTo>
                    <a:lnTo>
                      <a:pt x="166" y="7"/>
                    </a:lnTo>
                    <a:lnTo>
                      <a:pt x="166" y="7"/>
                    </a:lnTo>
                    <a:lnTo>
                      <a:pt x="159" y="8"/>
                    </a:lnTo>
                    <a:lnTo>
                      <a:pt x="159" y="8"/>
                    </a:lnTo>
                    <a:lnTo>
                      <a:pt x="156" y="10"/>
                    </a:lnTo>
                    <a:lnTo>
                      <a:pt x="154" y="12"/>
                    </a:lnTo>
                    <a:lnTo>
                      <a:pt x="152" y="17"/>
                    </a:lnTo>
                    <a:lnTo>
                      <a:pt x="152" y="24"/>
                    </a:lnTo>
                    <a:lnTo>
                      <a:pt x="150" y="145"/>
                    </a:lnTo>
                    <a:lnTo>
                      <a:pt x="150" y="145"/>
                    </a:lnTo>
                    <a:lnTo>
                      <a:pt x="148" y="150"/>
                    </a:lnTo>
                    <a:lnTo>
                      <a:pt x="147" y="152"/>
                    </a:lnTo>
                    <a:lnTo>
                      <a:pt x="147" y="152"/>
                    </a:lnTo>
                    <a:lnTo>
                      <a:pt x="142" y="150"/>
                    </a:lnTo>
                    <a:lnTo>
                      <a:pt x="138" y="148"/>
                    </a:lnTo>
                    <a:lnTo>
                      <a:pt x="138" y="148"/>
                    </a:lnTo>
                    <a:lnTo>
                      <a:pt x="80" y="93"/>
                    </a:lnTo>
                    <a:lnTo>
                      <a:pt x="80" y="93"/>
                    </a:lnTo>
                    <a:lnTo>
                      <a:pt x="50" y="61"/>
                    </a:lnTo>
                    <a:lnTo>
                      <a:pt x="34" y="44"/>
                    </a:lnTo>
                    <a:lnTo>
                      <a:pt x="33" y="44"/>
                    </a:lnTo>
                    <a:lnTo>
                      <a:pt x="35"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tx2"/>
                  </a:solidFill>
                </a:endParaRPr>
              </a:p>
            </p:txBody>
          </p:sp>
        </p:grpSp>
      </p:grpSp>
      <p:sp>
        <p:nvSpPr>
          <p:cNvPr id="4" name="タイトル 3"/>
          <p:cNvSpPr>
            <a:spLocks noGrp="1"/>
          </p:cNvSpPr>
          <p:nvPr>
            <p:ph type="title"/>
          </p:nvPr>
        </p:nvSpPr>
        <p:spPr>
          <a:xfrm>
            <a:off x="308484" y="496078"/>
            <a:ext cx="9253028" cy="396044"/>
          </a:xfrm>
        </p:spPr>
        <p:txBody>
          <a:bodyPr/>
          <a:lstStyle/>
          <a:p>
            <a:r>
              <a:rPr kumimoji="1" lang="ja-JP" altLang="en-US" b="1" dirty="0"/>
              <a:t>はじめに</a:t>
            </a:r>
          </a:p>
        </p:txBody>
      </p:sp>
      <p:sp>
        <p:nvSpPr>
          <p:cNvPr id="5" name="AutoShape 3"/>
          <p:cNvSpPr>
            <a:spLocks noChangeArrowheads="1"/>
          </p:cNvSpPr>
          <p:nvPr/>
        </p:nvSpPr>
        <p:spPr bwMode="auto">
          <a:xfrm>
            <a:off x="812800" y="1108146"/>
            <a:ext cx="8280399" cy="2006703"/>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342900" lvl="0" indent="-342900" algn="just">
              <a:lnSpc>
                <a:spcPct val="140000"/>
              </a:lnSpc>
              <a:spcBef>
                <a:spcPts val="600"/>
              </a:spcBef>
              <a:spcAft>
                <a:spcPts val="600"/>
              </a:spcAft>
              <a:buFont typeface="Wingdings" pitchFamily="2" charset="2"/>
              <a:buChar char="l"/>
            </a:pPr>
            <a:r>
              <a:rPr lang="ja-JP" altLang="en-US" sz="1600" dirty="0">
                <a:latin typeface="+mn-ea"/>
                <a:cs typeface="メイリオ" pitchFamily="50" charset="-128"/>
              </a:rPr>
              <a:t>本書はプレゼン資料の品質と生産性向上を目的としたデザイン・テンプレートです。</a:t>
            </a:r>
            <a:endParaRPr lang="en-US" altLang="ja-JP" sz="1600" dirty="0">
              <a:latin typeface="+mn-ea"/>
              <a:cs typeface="メイリオ" pitchFamily="50" charset="-128"/>
            </a:endParaRPr>
          </a:p>
          <a:p>
            <a:pPr marL="342900" indent="-342900" algn="just">
              <a:lnSpc>
                <a:spcPct val="140000"/>
              </a:lnSpc>
              <a:spcBef>
                <a:spcPts val="600"/>
              </a:spcBef>
              <a:spcAft>
                <a:spcPts val="600"/>
              </a:spcAft>
              <a:buFont typeface="Wingdings" pitchFamily="2" charset="2"/>
              <a:buChar char="l"/>
            </a:pPr>
            <a:r>
              <a:rPr lang="ja-JP" altLang="en-US" sz="1600" b="1" dirty="0">
                <a:latin typeface="+mn-ea"/>
                <a:cs typeface="メイリオ" pitchFamily="50" charset="-128"/>
              </a:rPr>
              <a:t>本書は</a:t>
            </a:r>
            <a:r>
              <a:rPr lang="ja-JP" altLang="en-US" sz="1600" b="1" dirty="0">
                <a:latin typeface="+mn-ea"/>
              </a:rPr>
              <a:t>プレゼン資料頻出の要素</a:t>
            </a:r>
            <a:r>
              <a:rPr lang="ja-JP" altLang="en-US" sz="1600" dirty="0">
                <a:latin typeface="+mn-ea"/>
              </a:rPr>
              <a:t>（</a:t>
            </a:r>
            <a:r>
              <a:rPr lang="ja-JP" altLang="en-US" sz="1600" b="1" dirty="0">
                <a:latin typeface="+mn-ea"/>
              </a:rPr>
              <a:t>タイトル</a:t>
            </a:r>
            <a:r>
              <a:rPr lang="ja-JP" altLang="en-US" sz="1600" dirty="0">
                <a:latin typeface="+mn-ea"/>
              </a:rPr>
              <a:t>／</a:t>
            </a:r>
            <a:r>
              <a:rPr lang="ja-JP" altLang="en-US" sz="1600" b="1" dirty="0">
                <a:latin typeface="+mn-ea"/>
              </a:rPr>
              <a:t>見出し</a:t>
            </a:r>
            <a:r>
              <a:rPr lang="ja-JP" altLang="en-US" sz="1600" dirty="0">
                <a:latin typeface="+mn-ea"/>
              </a:rPr>
              <a:t>／</a:t>
            </a:r>
            <a:r>
              <a:rPr lang="ja-JP" altLang="en-US" sz="1600" b="1" dirty="0">
                <a:latin typeface="+mn-ea"/>
              </a:rPr>
              <a:t>本文</a:t>
            </a:r>
            <a:r>
              <a:rPr lang="ja-JP" altLang="en-US" sz="1600" dirty="0">
                <a:latin typeface="+mn-ea"/>
              </a:rPr>
              <a:t>／</a:t>
            </a:r>
            <a:r>
              <a:rPr lang="ja-JP" altLang="en-US" sz="1600" b="1" dirty="0">
                <a:latin typeface="+mn-ea"/>
              </a:rPr>
              <a:t>補足説明</a:t>
            </a:r>
            <a:r>
              <a:rPr lang="ja-JP" altLang="en-US" sz="1600" dirty="0">
                <a:latin typeface="+mn-ea"/>
              </a:rPr>
              <a:t>／</a:t>
            </a:r>
            <a:r>
              <a:rPr lang="ja-JP" altLang="en-US" sz="1600" b="1" dirty="0">
                <a:latin typeface="+mn-ea"/>
              </a:rPr>
              <a:t>表など</a:t>
            </a:r>
            <a:r>
              <a:rPr lang="ja-JP" altLang="en-US" sz="1600" dirty="0">
                <a:latin typeface="+mn-ea"/>
              </a:rPr>
              <a:t>）</a:t>
            </a:r>
            <a:r>
              <a:rPr lang="ja-JP" altLang="en-US" sz="1600" b="1" dirty="0">
                <a:latin typeface="+mn-ea"/>
              </a:rPr>
              <a:t>に対してあらかじめデザインを適用し、再利用しやすいかたちでまとめた</a:t>
            </a:r>
            <a:r>
              <a:rPr lang="ja-JP" altLang="en-US" sz="1600" dirty="0">
                <a:latin typeface="+mn-ea"/>
              </a:rPr>
              <a:t>「</a:t>
            </a:r>
            <a:r>
              <a:rPr lang="ja-JP" altLang="en-US" sz="1600" b="1" dirty="0">
                <a:latin typeface="+mn-ea"/>
              </a:rPr>
              <a:t>パーツ集</a:t>
            </a:r>
            <a:r>
              <a:rPr lang="ja-JP" altLang="en-US" sz="1600" dirty="0">
                <a:latin typeface="+mn-ea"/>
              </a:rPr>
              <a:t>」</a:t>
            </a:r>
            <a:r>
              <a:rPr lang="ja-JP" altLang="en-US" sz="1600" b="1">
                <a:latin typeface="+mn-ea"/>
              </a:rPr>
              <a:t>です。</a:t>
            </a:r>
            <a:endParaRPr lang="en-US" altLang="ja-JP" sz="1600" b="1" dirty="0">
              <a:latin typeface="+mn-ea"/>
            </a:endParaRPr>
          </a:p>
          <a:p>
            <a:pPr marL="342900" indent="-342900" algn="just">
              <a:lnSpc>
                <a:spcPct val="140000"/>
              </a:lnSpc>
              <a:spcBef>
                <a:spcPts val="600"/>
              </a:spcBef>
              <a:spcAft>
                <a:spcPts val="600"/>
              </a:spcAft>
              <a:buFont typeface="Wingdings" pitchFamily="2" charset="2"/>
              <a:buChar char="l"/>
            </a:pPr>
            <a:r>
              <a:rPr lang="ja-JP" altLang="en-US" sz="1600">
                <a:latin typeface="+mn-ea"/>
                <a:cs typeface="メイリオ" pitchFamily="50" charset="-128"/>
              </a:rPr>
              <a:t>本書の詳しい利用方法については、以下の</a:t>
            </a:r>
            <a:r>
              <a:rPr lang="en-US" altLang="ja-JP" sz="1600" dirty="0">
                <a:latin typeface="+mn-ea"/>
                <a:cs typeface="メイリオ" pitchFamily="50" charset="-128"/>
              </a:rPr>
              <a:t>Web</a:t>
            </a:r>
            <a:r>
              <a:rPr lang="ja-JP" altLang="en-US" sz="1600">
                <a:latin typeface="+mn-ea"/>
                <a:cs typeface="メイリオ" pitchFamily="50" charset="-128"/>
              </a:rPr>
              <a:t>ページをご覧ください。また本書のデザインノウハウを解説した書籍も併せてぜひご利用ください：</a:t>
            </a:r>
            <a:endParaRPr lang="en-US" altLang="ja-JP" sz="1600" dirty="0">
              <a:latin typeface="+mn-ea"/>
              <a:cs typeface="メイリオ" pitchFamily="50" charset="-128"/>
            </a:endParaRPr>
          </a:p>
        </p:txBody>
      </p:sp>
      <p:sp>
        <p:nvSpPr>
          <p:cNvPr id="6" name="スライド番号プレースホルダー 5"/>
          <p:cNvSpPr>
            <a:spLocks noGrp="1"/>
          </p:cNvSpPr>
          <p:nvPr>
            <p:ph type="sldNum" sz="quarter" idx="4"/>
          </p:nvPr>
        </p:nvSpPr>
        <p:spPr/>
        <p:txBody>
          <a:bodyPr/>
          <a:lstStyle/>
          <a:p>
            <a:fld id="{FB3508C7-2FE0-4945-9CBD-863E05F850D2}" type="slidenum">
              <a:rPr lang="ja-JP" altLang="en-US" smtClean="0"/>
              <a:pPr/>
              <a:t>1</a:t>
            </a:fld>
            <a:endParaRPr lang="ja-JP" altLang="en-US" dirty="0"/>
          </a:p>
        </p:txBody>
      </p:sp>
      <p:graphicFrame>
        <p:nvGraphicFramePr>
          <p:cNvPr id="35" name="Group 55">
            <a:extLst>
              <a:ext uri="{FF2B5EF4-FFF2-40B4-BE49-F238E27FC236}">
                <a16:creationId xmlns:a16="http://schemas.microsoft.com/office/drawing/2014/main" id="{4155A45C-A65B-4299-B283-AF120C8FC461}"/>
              </a:ext>
            </a:extLst>
          </p:cNvPr>
          <p:cNvGraphicFramePr>
            <a:graphicFrameLocks noGrp="1"/>
          </p:cNvGraphicFramePr>
          <p:nvPr>
            <p:extLst>
              <p:ext uri="{D42A27DB-BD31-4B8C-83A1-F6EECF244321}">
                <p14:modId xmlns:p14="http://schemas.microsoft.com/office/powerpoint/2010/main" val="2132344850"/>
              </p:ext>
            </p:extLst>
          </p:nvPr>
        </p:nvGraphicFramePr>
        <p:xfrm>
          <a:off x="1208584" y="3356992"/>
          <a:ext cx="4776971" cy="1025903"/>
        </p:xfrm>
        <a:graphic>
          <a:graphicData uri="http://schemas.openxmlformats.org/drawingml/2006/table">
            <a:tbl>
              <a:tblPr/>
              <a:tblGrid>
                <a:gridCol w="4776971">
                  <a:extLst>
                    <a:ext uri="{9D8B030D-6E8A-4147-A177-3AD203B41FA5}">
                      <a16:colId xmlns:a16="http://schemas.microsoft.com/office/drawing/2014/main" val="20000"/>
                    </a:ext>
                  </a:extLst>
                </a:gridCol>
              </a:tblGrid>
              <a:tr h="664797">
                <a:tc>
                  <a:txBody>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ja-JP" altLang="en-US" sz="1200" b="1" dirty="0">
                          <a:solidFill>
                            <a:schemeClr val="tx2"/>
                          </a:solidFill>
                          <a:cs typeface="メイリオ" pitchFamily="50" charset="-128"/>
                        </a:rPr>
                        <a:t>デザインパーツ集の使い方に関する</a:t>
                      </a:r>
                      <a:r>
                        <a:rPr lang="en-US" altLang="ja-JP" sz="1200" b="1" dirty="0">
                          <a:solidFill>
                            <a:schemeClr val="tx2"/>
                          </a:solidFill>
                          <a:cs typeface="メイリオ" pitchFamily="50" charset="-128"/>
                        </a:rPr>
                        <a:t>Web</a:t>
                      </a:r>
                      <a:r>
                        <a:rPr lang="ja-JP" altLang="en-US" sz="1200" b="1" dirty="0">
                          <a:solidFill>
                            <a:schemeClr val="tx2"/>
                          </a:solidFill>
                          <a:cs typeface="メイリオ" pitchFamily="50" charset="-128"/>
                        </a:rPr>
                        <a:t>ページ</a:t>
                      </a:r>
                      <a:endParaRPr lang="en-US" altLang="ja-JP" sz="1200" b="1" dirty="0">
                        <a:solidFill>
                          <a:schemeClr val="tx2"/>
                        </a:solidFill>
                        <a:cs typeface="メイリオ" pitchFamily="50" charset="-128"/>
                      </a:endParaRPr>
                    </a:p>
                    <a:p>
                      <a:pPr marL="0" marR="0" lvl="0" indent="0" algn="l" defTabSz="914400" rtl="0" eaLnBrk="1" fontAlgn="auto" latinLnBrk="0" hangingPunct="1">
                        <a:lnSpc>
                          <a:spcPct val="110000"/>
                        </a:lnSpc>
                        <a:spcBef>
                          <a:spcPts val="0"/>
                        </a:spcBef>
                        <a:spcAft>
                          <a:spcPts val="600"/>
                        </a:spcAft>
                        <a:buClrTx/>
                        <a:buSzTx/>
                        <a:buFontTx/>
                        <a:buNone/>
                        <a:tabLst/>
                        <a:defRPr/>
                      </a:pPr>
                      <a:r>
                        <a:rPr kumimoji="1" lang="ja-JP" altLang="en-US" sz="1200" b="0" i="0" u="none" strike="noStrike" kern="1200" cap="none" spc="0" normalizeH="0" baseline="0" noProof="0" dirty="0">
                          <a:ln>
                            <a:noFill/>
                          </a:ln>
                          <a:solidFill>
                            <a:schemeClr val="tx1"/>
                          </a:solidFill>
                          <a:effectLst/>
                          <a:uLnTx/>
                          <a:uFillTx/>
                          <a:latin typeface="+mn-lt"/>
                          <a:ea typeface="+mn-ea"/>
                          <a:cs typeface="メイリオ" pitchFamily="50" charset="-128"/>
                        </a:rPr>
                        <a:t>パワーポイントの品質と生産性を向上させるデザインパーツ集</a:t>
                      </a:r>
                      <a:endParaRPr kumimoji="1" lang="en-US" altLang="ja-JP" sz="1200" b="0" i="0" u="none" strike="noStrike" kern="1200" cap="none" spc="0" normalizeH="0" baseline="0" noProof="0" dirty="0">
                        <a:ln>
                          <a:noFill/>
                        </a:ln>
                        <a:solidFill>
                          <a:schemeClr val="tx1"/>
                        </a:solidFill>
                        <a:effectLst/>
                        <a:uLnTx/>
                        <a:uFillTx/>
                        <a:latin typeface="+mn-lt"/>
                        <a:ea typeface="+mn-ea"/>
                        <a:cs typeface="メイリオ" pitchFamily="50" charset="-128"/>
                      </a:endParaRPr>
                    </a:p>
                    <a:p>
                      <a:pPr marL="0" marR="0" lvl="0" indent="0" algn="l" defTabSz="914400" rtl="0" eaLnBrk="1" fontAlgn="auto" latinLnBrk="0" hangingPunct="1">
                        <a:lnSpc>
                          <a:spcPct val="110000"/>
                        </a:lnSpc>
                        <a:spcBef>
                          <a:spcPts val="0"/>
                        </a:spcBef>
                        <a:spcAft>
                          <a:spcPts val="600"/>
                        </a:spcAft>
                        <a:buClrTx/>
                        <a:buSzTx/>
                        <a:buFontTx/>
                        <a:buNone/>
                        <a:tabLst/>
                        <a:defRPr/>
                      </a:pPr>
                      <a:r>
                        <a:rPr kumimoji="1" lang="ja-JP" altLang="en-US" sz="1200" b="0" i="0" u="none" strike="noStrike" kern="1200" cap="none" spc="0" normalizeH="0" baseline="0" noProof="0" dirty="0">
                          <a:ln>
                            <a:noFill/>
                          </a:ln>
                          <a:solidFill>
                            <a:schemeClr val="tx2"/>
                          </a:solidFill>
                          <a:effectLst/>
                          <a:uLnTx/>
                          <a:uFillTx/>
                          <a:latin typeface="+mn-lt"/>
                          <a:ea typeface="+mn-ea"/>
                          <a:cs typeface="メイリオ" pitchFamily="50" charset="-128"/>
                        </a:rPr>
                        <a:t>≫ </a:t>
                      </a:r>
                      <a:r>
                        <a:rPr kumimoji="1" lang="en-US" altLang="ja-JP" sz="1200" b="0" i="0" u="sng" strike="noStrike" kern="1200" cap="none" spc="0" normalizeH="0" baseline="0" noProof="0" dirty="0">
                          <a:ln>
                            <a:noFill/>
                          </a:ln>
                          <a:solidFill>
                            <a:schemeClr val="tx2"/>
                          </a:solidFill>
                          <a:effectLst/>
                          <a:uLnTx/>
                          <a:uFillTx/>
                          <a:latin typeface="+mn-lt"/>
                          <a:ea typeface="+mn-ea"/>
                          <a:cs typeface="メイリオ" pitchFamily="50" charset="-128"/>
                          <a:hlinkClick r:id="rId3">
                            <a:extLst>
                              <a:ext uri="{A12FA001-AC4F-418D-AE19-62706E023703}">
                                <ahyp:hlinkClr xmlns:ahyp="http://schemas.microsoft.com/office/drawing/2018/hyperlinkcolor" val="tx"/>
                              </a:ext>
                            </a:extLst>
                          </a:hlinkClick>
                        </a:rPr>
                        <a:t>https://ppt.design4u.jp/design-parts/</a:t>
                      </a:r>
                      <a:endParaRPr kumimoji="1" lang="en-US" altLang="ja-JP" sz="1200" b="0" i="0" u="sng" strike="noStrike" kern="1200" cap="none" spc="0" normalizeH="0" baseline="0" noProof="0" dirty="0">
                        <a:ln>
                          <a:noFill/>
                        </a:ln>
                        <a:solidFill>
                          <a:schemeClr val="tx2"/>
                        </a:solidFill>
                        <a:effectLst/>
                        <a:uLnTx/>
                        <a:uFillTx/>
                        <a:latin typeface="+mn-lt"/>
                        <a:ea typeface="+mn-ea"/>
                        <a:cs typeface="メイリオ" pitchFamily="50" charset="-128"/>
                      </a:endParaRPr>
                    </a:p>
                  </a:txBody>
                  <a:tcPr marL="216000" marR="180000" marT="144000" marB="125999" anchor="ctr" horzOverflow="overflow">
                    <a:lnL w="76200" cap="flat" cmpd="sng" algn="ctr">
                      <a:solidFill>
                        <a:schemeClr val="tx2"/>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bl>
          </a:graphicData>
        </a:graphic>
      </p:graphicFrame>
      <p:graphicFrame>
        <p:nvGraphicFramePr>
          <p:cNvPr id="32" name="Group 55">
            <a:extLst>
              <a:ext uri="{FF2B5EF4-FFF2-40B4-BE49-F238E27FC236}">
                <a16:creationId xmlns:a16="http://schemas.microsoft.com/office/drawing/2014/main" id="{BA9B1B83-B60E-DF40-BE7B-3F965D741CD8}"/>
              </a:ext>
            </a:extLst>
          </p:cNvPr>
          <p:cNvGraphicFramePr>
            <a:graphicFrameLocks noGrp="1"/>
          </p:cNvGraphicFramePr>
          <p:nvPr>
            <p:extLst>
              <p:ext uri="{D42A27DB-BD31-4B8C-83A1-F6EECF244321}">
                <p14:modId xmlns:p14="http://schemas.microsoft.com/office/powerpoint/2010/main" val="1925091961"/>
              </p:ext>
            </p:extLst>
          </p:nvPr>
        </p:nvGraphicFramePr>
        <p:xfrm>
          <a:off x="1210963" y="4625038"/>
          <a:ext cx="4774592" cy="1234691"/>
        </p:xfrm>
        <a:graphic>
          <a:graphicData uri="http://schemas.openxmlformats.org/drawingml/2006/table">
            <a:tbl>
              <a:tblPr/>
              <a:tblGrid>
                <a:gridCol w="4774592">
                  <a:extLst>
                    <a:ext uri="{9D8B030D-6E8A-4147-A177-3AD203B41FA5}">
                      <a16:colId xmlns:a16="http://schemas.microsoft.com/office/drawing/2014/main" val="20000"/>
                    </a:ext>
                  </a:extLst>
                </a:gridCol>
              </a:tblGrid>
              <a:tr h="664797">
                <a:tc>
                  <a:txBody>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ja-JP" altLang="en-US" sz="1200" b="1" dirty="0">
                          <a:solidFill>
                            <a:schemeClr val="tx2"/>
                          </a:solidFill>
                          <a:cs typeface="メイリオ" pitchFamily="50" charset="-128"/>
                        </a:rPr>
                        <a:t>デザインノウハウを解説した書籍</a:t>
                      </a:r>
                    </a:p>
                    <a:p>
                      <a:pPr marL="0" marR="0" lvl="0" indent="0" algn="l" defTabSz="914400" rtl="0" eaLnBrk="1" fontAlgn="auto" latinLnBrk="0" hangingPunct="1">
                        <a:lnSpc>
                          <a:spcPct val="120000"/>
                        </a:lnSpc>
                        <a:spcBef>
                          <a:spcPts val="0"/>
                        </a:spcBef>
                        <a:spcAft>
                          <a:spcPts val="300"/>
                        </a:spcAft>
                        <a:buClrTx/>
                        <a:buSzTx/>
                        <a:buFontTx/>
                        <a:buNone/>
                        <a:tabLst/>
                        <a:defRPr/>
                      </a:pPr>
                      <a:r>
                        <a:rPr kumimoji="1" lang="ja-JP" altLang="en-US" sz="1200" b="0" i="0" u="none" strike="noStrike" kern="1200" cap="none" spc="0" normalizeH="0" baseline="0" noProof="0" dirty="0">
                          <a:ln>
                            <a:noFill/>
                          </a:ln>
                          <a:solidFill>
                            <a:schemeClr val="tx1"/>
                          </a:solidFill>
                          <a:effectLst/>
                          <a:uLnTx/>
                          <a:uFillTx/>
                          <a:latin typeface="+mn-lt"/>
                          <a:ea typeface="+mn-ea"/>
                          <a:cs typeface="メイリオ" pitchFamily="50" charset="-128"/>
                        </a:rPr>
                        <a:t>「デザイン」の力で人を動かす！</a:t>
                      </a:r>
                      <a:br>
                        <a:rPr kumimoji="1" lang="en-US" altLang="ja-JP" sz="1200" b="0" i="0" u="none" strike="noStrike" kern="1200" cap="none" spc="0" normalizeH="0" baseline="0" noProof="0" dirty="0">
                          <a:ln>
                            <a:noFill/>
                          </a:ln>
                          <a:solidFill>
                            <a:schemeClr val="tx1"/>
                          </a:solidFill>
                          <a:effectLst/>
                          <a:uLnTx/>
                          <a:uFillTx/>
                          <a:latin typeface="+mn-lt"/>
                          <a:ea typeface="+mn-ea"/>
                          <a:cs typeface="メイリオ" pitchFamily="50" charset="-128"/>
                        </a:rPr>
                      </a:br>
                      <a:r>
                        <a:rPr kumimoji="1" lang="ja-JP" altLang="en-US" sz="1200" b="0" i="0" u="none" strike="noStrike" kern="1200" cap="none" spc="0" normalizeH="0" baseline="0" noProof="0" dirty="0">
                          <a:ln>
                            <a:noFill/>
                          </a:ln>
                          <a:solidFill>
                            <a:schemeClr val="tx1"/>
                          </a:solidFill>
                          <a:effectLst/>
                          <a:uLnTx/>
                          <a:uFillTx/>
                          <a:latin typeface="+mn-lt"/>
                          <a:ea typeface="+mn-ea"/>
                          <a:cs typeface="メイリオ" pitchFamily="50" charset="-128"/>
                        </a:rPr>
                        <a:t>プレゼン資料作成「超」授業</a:t>
                      </a:r>
                      <a:endParaRPr kumimoji="1" lang="en-US" altLang="ja-JP" sz="1200" b="0" i="0" u="none" strike="noStrike" kern="1200" cap="none" spc="0" normalizeH="0" baseline="0" noProof="0" dirty="0">
                        <a:ln>
                          <a:noFill/>
                        </a:ln>
                        <a:solidFill>
                          <a:schemeClr val="tx1"/>
                        </a:solidFill>
                        <a:effectLst/>
                        <a:uLnTx/>
                        <a:uFillTx/>
                        <a:latin typeface="+mn-lt"/>
                        <a:ea typeface="+mn-ea"/>
                        <a:cs typeface="メイリオ" pitchFamily="50" charset="-128"/>
                      </a:endParaRPr>
                    </a:p>
                    <a:p>
                      <a:pPr marL="0" marR="0" lvl="0" indent="0" algn="l" defTabSz="914400" rtl="0" eaLnBrk="1" fontAlgn="auto" latinLnBrk="0" hangingPunct="1">
                        <a:lnSpc>
                          <a:spcPct val="120000"/>
                        </a:lnSpc>
                        <a:spcBef>
                          <a:spcPts val="0"/>
                        </a:spcBef>
                        <a:spcAft>
                          <a:spcPts val="300"/>
                        </a:spcAft>
                        <a:buClrTx/>
                        <a:buSzTx/>
                        <a:buFontTx/>
                        <a:buNone/>
                        <a:tabLst/>
                        <a:defRPr/>
                      </a:pPr>
                      <a:r>
                        <a:rPr kumimoji="1" lang="ja-JP" altLang="en-US" sz="1200" b="0" i="0" u="none" strike="noStrike" kern="1200" cap="none" spc="0" normalizeH="0" baseline="0" noProof="0" dirty="0">
                          <a:ln>
                            <a:noFill/>
                          </a:ln>
                          <a:solidFill>
                            <a:schemeClr val="tx2"/>
                          </a:solidFill>
                          <a:effectLst/>
                          <a:uLnTx/>
                          <a:uFillTx/>
                          <a:latin typeface="+mn-lt"/>
                          <a:ea typeface="+mn-ea"/>
                          <a:cs typeface="メイリオ" pitchFamily="50" charset="-128"/>
                        </a:rPr>
                        <a:t>≫ </a:t>
                      </a:r>
                      <a:r>
                        <a:rPr kumimoji="1" lang="en-US" altLang="ja-JP" sz="1200" b="0" i="0" u="sng" strike="noStrike" kern="1200" cap="none" spc="0" normalizeH="0" baseline="0" noProof="0" dirty="0">
                          <a:ln>
                            <a:noFill/>
                          </a:ln>
                          <a:solidFill>
                            <a:schemeClr val="tx2"/>
                          </a:solidFill>
                          <a:effectLst/>
                          <a:uLnTx/>
                          <a:uFillTx/>
                          <a:latin typeface="+mn-lt"/>
                          <a:ea typeface="+mn-ea"/>
                          <a:cs typeface="メイリオ" pitchFamily="50" charset="-128"/>
                          <a:hlinkClick r:id="rId4">
                            <a:extLst>
                              <a:ext uri="{A12FA001-AC4F-418D-AE19-62706E023703}">
                                <ahyp:hlinkClr xmlns:ahyp="http://schemas.microsoft.com/office/drawing/2018/hyperlinkcolor" val="tx"/>
                              </a:ext>
                            </a:extLst>
                          </a:hlinkClick>
                        </a:rPr>
                        <a:t>https://www.amazon.co.jp/dp/4815601917/</a:t>
                      </a:r>
                      <a:endParaRPr kumimoji="1" lang="en-US" altLang="ja-JP" sz="1200" b="0" i="0" u="sng" strike="noStrike" kern="1200" cap="none" spc="0" normalizeH="0" baseline="0" noProof="0" dirty="0">
                        <a:ln>
                          <a:noFill/>
                        </a:ln>
                        <a:solidFill>
                          <a:schemeClr val="tx2"/>
                        </a:solidFill>
                        <a:effectLst/>
                        <a:uLnTx/>
                        <a:uFillTx/>
                        <a:latin typeface="+mn-lt"/>
                        <a:ea typeface="+mn-ea"/>
                        <a:cs typeface="メイリオ" pitchFamily="50" charset="-128"/>
                      </a:endParaRPr>
                    </a:p>
                  </a:txBody>
                  <a:tcPr marL="216000" marR="180000" marT="144000" marB="125999" anchor="ctr" horzOverflow="overflow">
                    <a:lnL w="76200" cap="flat" cmpd="sng" algn="ctr">
                      <a:solidFill>
                        <a:schemeClr val="tx2"/>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bl>
          </a:graphicData>
        </a:graphic>
      </p:graphicFrame>
      <p:pic>
        <p:nvPicPr>
          <p:cNvPr id="2" name="Picture 2" descr="C:\Users\haruto\Desktop\book-presentation-design-second-bookimage-noframe-300px.jpg">
            <a:extLst>
              <a:ext uri="{FF2B5EF4-FFF2-40B4-BE49-F238E27FC236}">
                <a16:creationId xmlns:a16="http://schemas.microsoft.com/office/drawing/2014/main" id="{1B41E479-F321-46B2-BD7C-003E474F4C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9024" y="4779844"/>
            <a:ext cx="669714" cy="953412"/>
          </a:xfrm>
          <a:prstGeom prst="rect">
            <a:avLst/>
          </a:prstGeom>
          <a:noFill/>
          <a:ln w="6350">
            <a:solidFill>
              <a:schemeClr val="tx1">
                <a:lumMod val="60000"/>
                <a:lumOff val="4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698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22D5E-8B68-D54D-9980-018A8FD4BA9A}"/>
              </a:ext>
            </a:extLst>
          </p:cNvPr>
          <p:cNvSpPr>
            <a:spLocks noGrp="1"/>
          </p:cNvSpPr>
          <p:nvPr>
            <p:ph type="title"/>
          </p:nvPr>
        </p:nvSpPr>
        <p:spPr/>
        <p:txBody>
          <a:bodyPr/>
          <a:lstStyle/>
          <a:p>
            <a:r>
              <a:rPr lang="en-US" altLang="ja-JP" dirty="0"/>
              <a:t>11. </a:t>
            </a:r>
            <a:r>
              <a:rPr lang="ja-JP" altLang="en-US"/>
              <a:t>表</a:t>
            </a:r>
            <a:r>
              <a:rPr lang="en-US" altLang="ja-JP" dirty="0"/>
              <a:t> C</a:t>
            </a:r>
            <a:endParaRPr kumimoji="1" lang="ja-JP" altLang="en-US"/>
          </a:p>
        </p:txBody>
      </p:sp>
      <p:sp>
        <p:nvSpPr>
          <p:cNvPr id="3" name="スライド番号プレースホルダー 2">
            <a:extLst>
              <a:ext uri="{FF2B5EF4-FFF2-40B4-BE49-F238E27FC236}">
                <a16:creationId xmlns:a16="http://schemas.microsoft.com/office/drawing/2014/main" id="{5B108DFF-AF47-AE41-BEB5-852EB3A41981}"/>
              </a:ext>
            </a:extLst>
          </p:cNvPr>
          <p:cNvSpPr>
            <a:spLocks noGrp="1"/>
          </p:cNvSpPr>
          <p:nvPr>
            <p:ph type="sldNum" sz="quarter" idx="4"/>
          </p:nvPr>
        </p:nvSpPr>
        <p:spPr/>
        <p:txBody>
          <a:bodyPr/>
          <a:lstStyle/>
          <a:p>
            <a:fld id="{FB3508C7-2FE0-4945-9CBD-863E05F850D2}" type="slidenum">
              <a:rPr lang="ja-JP" altLang="en-US" smtClean="0"/>
              <a:pPr/>
              <a:t>19</a:t>
            </a:fld>
            <a:endParaRPr lang="ja-JP" altLang="en-US" dirty="0"/>
          </a:p>
        </p:txBody>
      </p:sp>
      <p:graphicFrame>
        <p:nvGraphicFramePr>
          <p:cNvPr id="4" name="表 3">
            <a:extLst>
              <a:ext uri="{FF2B5EF4-FFF2-40B4-BE49-F238E27FC236}">
                <a16:creationId xmlns:a16="http://schemas.microsoft.com/office/drawing/2014/main" id="{7F89C13B-7D10-C547-8FED-2FE76047F8EE}"/>
              </a:ext>
            </a:extLst>
          </p:cNvPr>
          <p:cNvGraphicFramePr>
            <a:graphicFrameLocks noGrp="1"/>
          </p:cNvGraphicFramePr>
          <p:nvPr/>
        </p:nvGraphicFramePr>
        <p:xfrm>
          <a:off x="812798" y="1881188"/>
          <a:ext cx="8280402" cy="3095984"/>
        </p:xfrm>
        <a:graphic>
          <a:graphicData uri="http://schemas.openxmlformats.org/drawingml/2006/table">
            <a:tbl>
              <a:tblPr firstRow="1" bandRow="1">
                <a:tableStyleId>{5C22544A-7EE6-4342-B048-85BDC9FD1C3A}</a:tableStyleId>
              </a:tblPr>
              <a:tblGrid>
                <a:gridCol w="1380067">
                  <a:extLst>
                    <a:ext uri="{9D8B030D-6E8A-4147-A177-3AD203B41FA5}">
                      <a16:colId xmlns:a16="http://schemas.microsoft.com/office/drawing/2014/main" val="373569987"/>
                    </a:ext>
                  </a:extLst>
                </a:gridCol>
                <a:gridCol w="1380067">
                  <a:extLst>
                    <a:ext uri="{9D8B030D-6E8A-4147-A177-3AD203B41FA5}">
                      <a16:colId xmlns:a16="http://schemas.microsoft.com/office/drawing/2014/main" val="20001"/>
                    </a:ext>
                  </a:extLst>
                </a:gridCol>
                <a:gridCol w="1380067">
                  <a:extLst>
                    <a:ext uri="{9D8B030D-6E8A-4147-A177-3AD203B41FA5}">
                      <a16:colId xmlns:a16="http://schemas.microsoft.com/office/drawing/2014/main" val="968944824"/>
                    </a:ext>
                  </a:extLst>
                </a:gridCol>
                <a:gridCol w="1380067">
                  <a:extLst>
                    <a:ext uri="{9D8B030D-6E8A-4147-A177-3AD203B41FA5}">
                      <a16:colId xmlns:a16="http://schemas.microsoft.com/office/drawing/2014/main" val="20002"/>
                    </a:ext>
                  </a:extLst>
                </a:gridCol>
                <a:gridCol w="1380067">
                  <a:extLst>
                    <a:ext uri="{9D8B030D-6E8A-4147-A177-3AD203B41FA5}">
                      <a16:colId xmlns:a16="http://schemas.microsoft.com/office/drawing/2014/main" val="1547754996"/>
                    </a:ext>
                  </a:extLst>
                </a:gridCol>
                <a:gridCol w="1380067">
                  <a:extLst>
                    <a:ext uri="{9D8B030D-6E8A-4147-A177-3AD203B41FA5}">
                      <a16:colId xmlns:a16="http://schemas.microsoft.com/office/drawing/2014/main" val="2537185618"/>
                    </a:ext>
                  </a:extLst>
                </a:gridCol>
              </a:tblGrid>
              <a:tr h="360040">
                <a:tc gridSpan="2">
                  <a:txBody>
                    <a:bodyPr/>
                    <a:lstStyle/>
                    <a:p>
                      <a:pPr algn="ctr">
                        <a:lnSpc>
                          <a:spcPct val="110000"/>
                        </a:lnSpc>
                      </a:pPr>
                      <a:r>
                        <a:rPr kumimoji="1" lang="ja-JP" altLang="en-US" sz="1600" b="0">
                          <a:solidFill>
                            <a:schemeClr val="tx1"/>
                          </a:solidFill>
                        </a:rPr>
                        <a:t>カテゴリ名</a:t>
                      </a:r>
                      <a:r>
                        <a:rPr kumimoji="1" lang="en-US" altLang="ja-JP" sz="1600" b="0" dirty="0">
                          <a:solidFill>
                            <a:schemeClr val="tx1"/>
                          </a:solidFill>
                        </a:rPr>
                        <a:t>1</a:t>
                      </a:r>
                      <a:endParaRPr kumimoji="1" lang="ja-JP" altLang="en-US" sz="1600" b="0" dirty="0">
                        <a:solidFill>
                          <a:schemeClr val="tx1"/>
                        </a:solidFill>
                      </a:endParaRPr>
                    </a:p>
                  </a:txBody>
                  <a:tcPr marL="0" marR="0" marT="108000" marB="72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srgbClr val="4D4D4D"/>
                        </a:solidFill>
                        <a:effectLst/>
                        <a:uLnTx/>
                        <a:uFillTx/>
                        <a:latin typeface="+mn-lt"/>
                        <a:ea typeface="+mn-ea"/>
                        <a:cs typeface="+mn-cs"/>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noFill/>
                  </a:tcPr>
                </a:tc>
                <a:tc gridSpan="2">
                  <a:txBody>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schemeClr val="tx1"/>
                          </a:solidFill>
                          <a:effectLst/>
                          <a:uLnTx/>
                          <a:uFillTx/>
                          <a:latin typeface="+mn-lt"/>
                          <a:ea typeface="+mn-ea"/>
                          <a:cs typeface="+mn-cs"/>
                        </a:rPr>
                        <a:t>カテゴリ名</a:t>
                      </a:r>
                      <a:r>
                        <a:rPr kumimoji="1" lang="en-US" altLang="ja-JP" sz="1600" b="0" i="0" u="none" strike="noStrike" kern="1200" cap="none" spc="0" normalizeH="0" baseline="0" noProof="0" dirty="0">
                          <a:ln>
                            <a:noFill/>
                          </a:ln>
                          <a:solidFill>
                            <a:schemeClr val="tx1"/>
                          </a:solidFill>
                          <a:effectLst/>
                          <a:uLnTx/>
                          <a:uFillTx/>
                          <a:latin typeface="+mn-lt"/>
                          <a:ea typeface="+mn-ea"/>
                          <a:cs typeface="+mn-cs"/>
                        </a:rPr>
                        <a:t>2</a:t>
                      </a:r>
                      <a:endParaRPr kumimoji="1" lang="ja-JP" altLang="en-US" sz="1600" b="0" i="0" u="none" strike="noStrike" kern="1200" cap="none" spc="0" normalizeH="0" baseline="0" noProof="0" dirty="0">
                        <a:ln>
                          <a:noFill/>
                        </a:ln>
                        <a:solidFill>
                          <a:schemeClr val="tx1"/>
                        </a:solidFill>
                        <a:effectLst/>
                        <a:uLnTx/>
                        <a:uFillTx/>
                        <a:latin typeface="+mn-lt"/>
                        <a:ea typeface="+mn-ea"/>
                        <a:cs typeface="+mn-cs"/>
                      </a:endParaRPr>
                    </a:p>
                  </a:txBody>
                  <a:tcPr marL="0" marR="0" marT="108000" marB="72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srgbClr val="4D4D4D"/>
                        </a:solidFill>
                        <a:effectLst/>
                        <a:uLnTx/>
                        <a:uFillTx/>
                        <a:latin typeface="+mn-lt"/>
                        <a:ea typeface="+mn-ea"/>
                        <a:cs typeface="+mn-cs"/>
                      </a:endParaRP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noFill/>
                  </a:tcPr>
                </a:tc>
                <a:tc gridSpan="2">
                  <a:txBody>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schemeClr val="tx1"/>
                          </a:solidFill>
                          <a:effectLst/>
                          <a:uLnTx/>
                          <a:uFillTx/>
                          <a:latin typeface="+mn-lt"/>
                          <a:ea typeface="+mn-ea"/>
                          <a:cs typeface="+mn-cs"/>
                        </a:rPr>
                        <a:t>カテゴリ名</a:t>
                      </a:r>
                      <a:r>
                        <a:rPr kumimoji="1" lang="en-US" altLang="ja-JP" sz="1600" b="0" i="0" u="none" strike="noStrike" kern="1200" cap="none" spc="0" normalizeH="0" baseline="0" noProof="0" dirty="0">
                          <a:ln>
                            <a:noFill/>
                          </a:ln>
                          <a:solidFill>
                            <a:schemeClr val="tx1"/>
                          </a:solidFill>
                          <a:effectLst/>
                          <a:uLnTx/>
                          <a:uFillTx/>
                          <a:latin typeface="+mn-lt"/>
                          <a:ea typeface="+mn-ea"/>
                          <a:cs typeface="+mn-cs"/>
                        </a:rPr>
                        <a:t>3</a:t>
                      </a:r>
                      <a:endParaRPr kumimoji="1" lang="ja-JP" altLang="en-US" sz="1600" b="0" i="0" u="none" strike="noStrike" kern="1200" cap="none" spc="0" normalizeH="0" baseline="0" noProof="0" dirty="0">
                        <a:ln>
                          <a:noFill/>
                        </a:ln>
                        <a:solidFill>
                          <a:schemeClr val="tx1"/>
                        </a:solidFill>
                        <a:effectLst/>
                        <a:uLnTx/>
                        <a:uFillTx/>
                        <a:latin typeface="+mn-lt"/>
                        <a:ea typeface="+mn-ea"/>
                        <a:cs typeface="+mn-cs"/>
                      </a:endParaRPr>
                    </a:p>
                  </a:txBody>
                  <a:tcPr marL="0" marR="0" marT="108000" marB="72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solidFill>
                      <a:schemeClr val="bg1">
                        <a:lumMod val="95000"/>
                      </a:schemeClr>
                    </a:solidFill>
                  </a:tcPr>
                </a:tc>
                <a:tc hMerge="1">
                  <a:txBody>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schemeClr val="accent1"/>
                        </a:solidFill>
                        <a:effectLst/>
                        <a:uLnTx/>
                        <a:uFillTx/>
                        <a:latin typeface="+mn-lt"/>
                        <a:ea typeface="+mn-ea"/>
                        <a:cs typeface="+mn-cs"/>
                      </a:endParaRPr>
                    </a:p>
                  </a:txBody>
                  <a:tcPr marL="0" marR="0" marT="108000" marB="72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solidFill>
                      <a:schemeClr val="bg1">
                        <a:lumMod val="95000"/>
                      </a:schemeClr>
                    </a:solidFill>
                  </a:tcPr>
                </a:tc>
                <a:extLst>
                  <a:ext uri="{0D108BD9-81ED-4DB2-BD59-A6C34878D82A}">
                    <a16:rowId xmlns:a16="http://schemas.microsoft.com/office/drawing/2014/main" val="10000"/>
                  </a:ext>
                </a:extLst>
              </a:tr>
              <a:tr h="2647760">
                <a:tc>
                  <a:txBody>
                    <a:bodyPr/>
                    <a:lstStyle/>
                    <a:p>
                      <a:pPr marL="207963" indent="-207963" algn="l">
                        <a:lnSpc>
                          <a:spcPct val="120000"/>
                        </a:lnSpc>
                        <a:spcAft>
                          <a:spcPts val="600"/>
                        </a:spcAft>
                        <a:buFont typeface="Wingdings" pitchFamily="2" charset="2"/>
                        <a:buChar char="l"/>
                        <a:tabLst/>
                      </a:pPr>
                      <a:r>
                        <a:rPr kumimoji="1" lang="ja-JP" altLang="en-US" sz="1200" b="0" dirty="0">
                          <a:solidFill>
                            <a:schemeClr val="tx1"/>
                          </a:solidFill>
                        </a:rPr>
                        <a:t>テキスト</a:t>
                      </a:r>
                      <a:endParaRPr kumimoji="1" lang="en-US" altLang="ja-JP" sz="1200" b="0" dirty="0">
                        <a:solidFill>
                          <a:schemeClr val="tx1"/>
                        </a:solidFill>
                      </a:endParaRPr>
                    </a:p>
                  </a:txBody>
                  <a:tcPr marL="108000" marR="108000" marT="144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noFill/>
                  </a:tcPr>
                </a:tc>
                <a:tc>
                  <a:txBody>
                    <a:bodyPr/>
                    <a:lstStyle/>
                    <a:p>
                      <a:pPr marL="207963" marR="0" lvl="0" indent="-207963" algn="l" defTabSz="914400" rtl="0" eaLnBrk="1" fontAlgn="auto" latinLnBrk="0" hangingPunct="1">
                        <a:lnSpc>
                          <a:spcPct val="120000"/>
                        </a:lnSpc>
                        <a:spcBef>
                          <a:spcPts val="0"/>
                        </a:spcBef>
                        <a:spcAft>
                          <a:spcPts val="600"/>
                        </a:spcAft>
                        <a:buClrTx/>
                        <a:buSzTx/>
                        <a:buFont typeface="Wingdings" pitchFamily="2" charset="2"/>
                        <a:buChar char="l"/>
                        <a:tabLst/>
                        <a:defRPr/>
                      </a:pPr>
                      <a:r>
                        <a:rPr kumimoji="1" lang="ja-JP" altLang="en-US" sz="1200" b="0" i="0" u="none" strike="noStrike" kern="1200" cap="none" spc="0" normalizeH="0" baseline="0" noProof="0" dirty="0">
                          <a:ln>
                            <a:noFill/>
                          </a:ln>
                          <a:solidFill>
                            <a:schemeClr val="tx1"/>
                          </a:solidFill>
                          <a:effectLst/>
                          <a:uLnTx/>
                          <a:uFillTx/>
                          <a:latin typeface="+mn-lt"/>
                          <a:ea typeface="+mn-ea"/>
                          <a:cs typeface="+mn-cs"/>
                        </a:rPr>
                        <a:t>テキスト</a:t>
                      </a:r>
                    </a:p>
                  </a:txBody>
                  <a:tcPr marL="108000" marR="108000" marT="144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noFill/>
                  </a:tcPr>
                </a:tc>
                <a:tc>
                  <a:txBody>
                    <a:bodyPr/>
                    <a:lstStyle/>
                    <a:p>
                      <a:pPr marL="207963" marR="0" lvl="0" indent="-207963" algn="l" defTabSz="914400" rtl="0" eaLnBrk="1" fontAlgn="auto" latinLnBrk="0" hangingPunct="1">
                        <a:lnSpc>
                          <a:spcPct val="120000"/>
                        </a:lnSpc>
                        <a:spcBef>
                          <a:spcPts val="0"/>
                        </a:spcBef>
                        <a:spcAft>
                          <a:spcPts val="600"/>
                        </a:spcAft>
                        <a:buClrTx/>
                        <a:buSzTx/>
                        <a:buFont typeface="Wingdings" pitchFamily="2" charset="2"/>
                        <a:buChar char="l"/>
                        <a:tabLst/>
                        <a:defRPr/>
                      </a:pPr>
                      <a:r>
                        <a:rPr kumimoji="1" lang="ja-JP" altLang="en-US" sz="1200" b="0" i="0" u="none" strike="noStrike" kern="1200" cap="none" spc="0" normalizeH="0" baseline="0" noProof="0" dirty="0">
                          <a:ln>
                            <a:noFill/>
                          </a:ln>
                          <a:solidFill>
                            <a:schemeClr val="tx1"/>
                          </a:solidFill>
                          <a:effectLst/>
                          <a:uLnTx/>
                          <a:uFillTx/>
                          <a:latin typeface="+mn-lt"/>
                          <a:ea typeface="+mn-ea"/>
                          <a:cs typeface="+mn-cs"/>
                        </a:rPr>
                        <a:t>テキスト</a:t>
                      </a:r>
                    </a:p>
                  </a:txBody>
                  <a:tcPr marL="108000" marR="108000" marT="144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noFill/>
                  </a:tcPr>
                </a:tc>
                <a:tc>
                  <a:txBody>
                    <a:bodyPr/>
                    <a:lstStyle/>
                    <a:p>
                      <a:pPr marL="207963" marR="0" lvl="0" indent="-207963" algn="l" defTabSz="914400" rtl="0" eaLnBrk="1" fontAlgn="auto" latinLnBrk="0" hangingPunct="1">
                        <a:lnSpc>
                          <a:spcPct val="120000"/>
                        </a:lnSpc>
                        <a:spcBef>
                          <a:spcPts val="0"/>
                        </a:spcBef>
                        <a:spcAft>
                          <a:spcPts val="600"/>
                        </a:spcAft>
                        <a:buClrTx/>
                        <a:buSzTx/>
                        <a:buFont typeface="Wingdings" pitchFamily="2" charset="2"/>
                        <a:buChar char="l"/>
                        <a:tabLst/>
                        <a:defRPr/>
                      </a:pPr>
                      <a:r>
                        <a:rPr kumimoji="1" lang="ja-JP" altLang="en-US" sz="1200" b="0" i="0" u="none" strike="noStrike" kern="1200" cap="none" spc="0" normalizeH="0" baseline="0" noProof="0" dirty="0">
                          <a:ln>
                            <a:noFill/>
                          </a:ln>
                          <a:solidFill>
                            <a:schemeClr val="tx1"/>
                          </a:solidFill>
                          <a:effectLst/>
                          <a:uLnTx/>
                          <a:uFillTx/>
                          <a:latin typeface="+mn-lt"/>
                          <a:ea typeface="+mn-ea"/>
                          <a:cs typeface="+mn-cs"/>
                        </a:rPr>
                        <a:t>テキスト</a:t>
                      </a:r>
                    </a:p>
                  </a:txBody>
                  <a:tcPr marL="108000" marR="108000" marT="144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noFill/>
                  </a:tcPr>
                </a:tc>
                <a:tc>
                  <a:txBody>
                    <a:bodyPr/>
                    <a:lstStyle/>
                    <a:p>
                      <a:pPr marL="207963" marR="0" lvl="0" indent="-207963" algn="l" defTabSz="914400" rtl="0" eaLnBrk="1" fontAlgn="auto" latinLnBrk="0" hangingPunct="1">
                        <a:lnSpc>
                          <a:spcPct val="120000"/>
                        </a:lnSpc>
                        <a:spcBef>
                          <a:spcPts val="0"/>
                        </a:spcBef>
                        <a:spcAft>
                          <a:spcPts val="600"/>
                        </a:spcAft>
                        <a:buClrTx/>
                        <a:buSzTx/>
                        <a:buFont typeface="Wingdings" pitchFamily="2" charset="2"/>
                        <a:buChar char="l"/>
                        <a:tabLst/>
                        <a:defRPr/>
                      </a:pPr>
                      <a:r>
                        <a:rPr kumimoji="1" lang="ja-JP" altLang="en-US" sz="1200" b="0" i="0" u="none" strike="noStrike" kern="1200" cap="none" spc="0" normalizeH="0" baseline="0" noProof="0" dirty="0">
                          <a:ln>
                            <a:noFill/>
                          </a:ln>
                          <a:solidFill>
                            <a:schemeClr val="tx1"/>
                          </a:solidFill>
                          <a:effectLst/>
                          <a:uLnTx/>
                          <a:uFillTx/>
                          <a:latin typeface="+mn-lt"/>
                          <a:ea typeface="+mn-ea"/>
                          <a:cs typeface="+mn-cs"/>
                        </a:rPr>
                        <a:t>テキスト</a:t>
                      </a:r>
                      <a:endParaRPr kumimoji="1" lang="en-US" altLang="ja-JP" sz="1200" b="0" i="0" u="none" strike="noStrike" kern="1200" cap="none" spc="0" normalizeH="0" baseline="0" noProof="0" dirty="0">
                        <a:ln>
                          <a:noFill/>
                        </a:ln>
                        <a:solidFill>
                          <a:schemeClr val="tx1"/>
                        </a:solidFill>
                        <a:effectLst/>
                        <a:uLnTx/>
                        <a:uFillTx/>
                        <a:latin typeface="+mn-lt"/>
                        <a:ea typeface="+mn-ea"/>
                        <a:cs typeface="+mn-cs"/>
                      </a:endParaRPr>
                    </a:p>
                  </a:txBody>
                  <a:tcPr marL="108000" marR="108000" marT="144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noFill/>
                  </a:tcPr>
                </a:tc>
                <a:tc>
                  <a:txBody>
                    <a:bodyPr/>
                    <a:lstStyle/>
                    <a:p>
                      <a:pPr marL="207963" marR="0" lvl="0" indent="-207963" algn="l" defTabSz="914400" rtl="0" eaLnBrk="1" fontAlgn="auto" latinLnBrk="0" hangingPunct="1">
                        <a:lnSpc>
                          <a:spcPct val="120000"/>
                        </a:lnSpc>
                        <a:spcBef>
                          <a:spcPts val="0"/>
                        </a:spcBef>
                        <a:spcAft>
                          <a:spcPts val="600"/>
                        </a:spcAft>
                        <a:buClrTx/>
                        <a:buSzTx/>
                        <a:buFont typeface="Wingdings" pitchFamily="2" charset="2"/>
                        <a:buChar char="l"/>
                        <a:tabLst/>
                        <a:defRPr/>
                      </a:pPr>
                      <a:r>
                        <a:rPr kumimoji="1" lang="ja-JP" altLang="en-US" sz="1200" b="0" i="0" u="none" strike="noStrike" kern="1200" cap="none" spc="0" normalizeH="0" baseline="0" noProof="0" dirty="0">
                          <a:ln>
                            <a:noFill/>
                          </a:ln>
                          <a:solidFill>
                            <a:schemeClr val="tx1"/>
                          </a:solidFill>
                          <a:effectLst/>
                          <a:uLnTx/>
                          <a:uFillTx/>
                          <a:latin typeface="+mn-lt"/>
                          <a:ea typeface="+mn-ea"/>
                          <a:cs typeface="+mn-cs"/>
                        </a:rPr>
                        <a:t>テキスト</a:t>
                      </a:r>
                      <a:endParaRPr kumimoji="1" lang="en-US" altLang="ja-JP" sz="1200" b="0" i="0" u="none" strike="noStrike" kern="1200" cap="none" spc="0" normalizeH="0" baseline="0" noProof="0" dirty="0">
                        <a:ln>
                          <a:noFill/>
                        </a:ln>
                        <a:solidFill>
                          <a:schemeClr val="tx1"/>
                        </a:solidFill>
                        <a:effectLst/>
                        <a:uLnTx/>
                        <a:uFillTx/>
                        <a:latin typeface="+mn-lt"/>
                        <a:ea typeface="+mn-ea"/>
                        <a:cs typeface="+mn-cs"/>
                      </a:endParaRPr>
                    </a:p>
                  </a:txBody>
                  <a:tcPr marL="108000" marR="108000" marT="144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noFill/>
                  </a:tcPr>
                </a:tc>
                <a:extLst>
                  <a:ext uri="{0D108BD9-81ED-4DB2-BD59-A6C34878D82A}">
                    <a16:rowId xmlns:a16="http://schemas.microsoft.com/office/drawing/2014/main" val="4242799368"/>
                  </a:ext>
                </a:extLst>
              </a:tr>
            </a:tbl>
          </a:graphicData>
        </a:graphic>
      </p:graphicFrame>
    </p:spTree>
    <p:extLst>
      <p:ext uri="{BB962C8B-B14F-4D97-AF65-F5344CB8AC3E}">
        <p14:creationId xmlns:p14="http://schemas.microsoft.com/office/powerpoint/2010/main" val="4213838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84A423-AD39-1944-8B9D-FEC19C1D20B1}"/>
              </a:ext>
            </a:extLst>
          </p:cNvPr>
          <p:cNvSpPr>
            <a:spLocks noGrp="1"/>
          </p:cNvSpPr>
          <p:nvPr>
            <p:ph type="title"/>
          </p:nvPr>
        </p:nvSpPr>
        <p:spPr/>
        <p:txBody>
          <a:bodyPr/>
          <a:lstStyle/>
          <a:p>
            <a:r>
              <a:rPr lang="en-US" altLang="ja-JP" dirty="0"/>
              <a:t>12. </a:t>
            </a:r>
            <a:r>
              <a:rPr lang="ja-JP" altLang="en-US"/>
              <a:t>フロー</a:t>
            </a:r>
            <a:r>
              <a:rPr lang="en-US" altLang="ja-JP" dirty="0"/>
              <a:t> A</a:t>
            </a:r>
            <a:endParaRPr kumimoji="1" lang="ja-JP" altLang="en-US"/>
          </a:p>
        </p:txBody>
      </p:sp>
      <p:sp>
        <p:nvSpPr>
          <p:cNvPr id="3" name="スライド番号プレースホルダー 2">
            <a:extLst>
              <a:ext uri="{FF2B5EF4-FFF2-40B4-BE49-F238E27FC236}">
                <a16:creationId xmlns:a16="http://schemas.microsoft.com/office/drawing/2014/main" id="{F1DB6C23-55AD-A442-AC6F-E916F4BE8D5E}"/>
              </a:ext>
            </a:extLst>
          </p:cNvPr>
          <p:cNvSpPr>
            <a:spLocks noGrp="1"/>
          </p:cNvSpPr>
          <p:nvPr>
            <p:ph type="sldNum" sz="quarter" idx="4"/>
          </p:nvPr>
        </p:nvSpPr>
        <p:spPr/>
        <p:txBody>
          <a:bodyPr/>
          <a:lstStyle/>
          <a:p>
            <a:fld id="{FB3508C7-2FE0-4945-9CBD-863E05F850D2}" type="slidenum">
              <a:rPr lang="ja-JP" altLang="en-US" smtClean="0"/>
              <a:pPr/>
              <a:t>20</a:t>
            </a:fld>
            <a:endParaRPr lang="ja-JP" altLang="en-US" dirty="0"/>
          </a:p>
        </p:txBody>
      </p:sp>
      <p:sp>
        <p:nvSpPr>
          <p:cNvPr id="5" name="ホームベース 4">
            <a:extLst>
              <a:ext uri="{FF2B5EF4-FFF2-40B4-BE49-F238E27FC236}">
                <a16:creationId xmlns:a16="http://schemas.microsoft.com/office/drawing/2014/main" id="{5046EEF9-3393-5A41-84D3-5FE711AE33FF}"/>
              </a:ext>
            </a:extLst>
          </p:cNvPr>
          <p:cNvSpPr/>
          <p:nvPr/>
        </p:nvSpPr>
        <p:spPr bwMode="gray">
          <a:xfrm>
            <a:off x="7437274" y="3717032"/>
            <a:ext cx="1655926" cy="638192"/>
          </a:xfrm>
          <a:prstGeom prst="homePlate">
            <a:avLst/>
          </a:prstGeom>
          <a:solidFill>
            <a:schemeClr val="tx2"/>
          </a:solidFill>
          <a:ln w="6350">
            <a:solidFill>
              <a:schemeClr val="bg1"/>
            </a:solidFill>
          </a:ln>
          <a:effectLst/>
        </p:spPr>
        <p:txBody>
          <a:bodyPr lIns="72000" tIns="108000" rIns="72000" bIns="54000" rtlCol="0" anchor="ctr">
            <a:noAutofit/>
          </a:bodyPr>
          <a:lstStyle/>
          <a:p>
            <a:pPr algn="ctr">
              <a:spcBef>
                <a:spcPct val="0"/>
              </a:spcBef>
            </a:pPr>
            <a:r>
              <a:rPr lang="ja-JP" altLang="en-US" sz="1400">
                <a:solidFill>
                  <a:schemeClr val="bg1"/>
                </a:solidFill>
                <a:latin typeface="+mn-ea"/>
                <a:cs typeface="メイリオ" pitchFamily="50" charset="-128"/>
              </a:rPr>
              <a:t>フロー</a:t>
            </a:r>
            <a:r>
              <a:rPr lang="en-US" altLang="ja-JP" sz="1400" dirty="0">
                <a:solidFill>
                  <a:schemeClr val="bg1"/>
                </a:solidFill>
                <a:latin typeface="+mn-ea"/>
                <a:cs typeface="メイリオ" pitchFamily="50" charset="-128"/>
              </a:rPr>
              <a:t>5</a:t>
            </a:r>
            <a:endParaRPr lang="ja-JP" altLang="en-US" sz="1400" b="1" dirty="0">
              <a:solidFill>
                <a:schemeClr val="bg1"/>
              </a:solidFill>
              <a:latin typeface="+mn-ea"/>
              <a:cs typeface="メイリオ" pitchFamily="50" charset="-128"/>
            </a:endParaRPr>
          </a:p>
        </p:txBody>
      </p:sp>
      <p:graphicFrame>
        <p:nvGraphicFramePr>
          <p:cNvPr id="8" name="表 7">
            <a:extLst>
              <a:ext uri="{FF2B5EF4-FFF2-40B4-BE49-F238E27FC236}">
                <a16:creationId xmlns:a16="http://schemas.microsoft.com/office/drawing/2014/main" id="{0DF074B9-3D56-5C46-86FE-B72B2CB61158}"/>
              </a:ext>
            </a:extLst>
          </p:cNvPr>
          <p:cNvGraphicFramePr>
            <a:graphicFrameLocks noGrp="1"/>
          </p:cNvGraphicFramePr>
          <p:nvPr/>
        </p:nvGraphicFramePr>
        <p:xfrm>
          <a:off x="812799" y="4630656"/>
          <a:ext cx="8280400" cy="1459992"/>
        </p:xfrm>
        <a:graphic>
          <a:graphicData uri="http://schemas.openxmlformats.org/drawingml/2006/table">
            <a:tbl>
              <a:tblPr firstRow="1" bandRow="1">
                <a:tableStyleId>{5C22544A-7EE6-4342-B048-85BDC9FD1C3A}</a:tableStyleId>
              </a:tblPr>
              <a:tblGrid>
                <a:gridCol w="1656080">
                  <a:extLst>
                    <a:ext uri="{9D8B030D-6E8A-4147-A177-3AD203B41FA5}">
                      <a16:colId xmlns:a16="http://schemas.microsoft.com/office/drawing/2014/main" val="20000"/>
                    </a:ext>
                  </a:extLst>
                </a:gridCol>
                <a:gridCol w="1656080">
                  <a:extLst>
                    <a:ext uri="{9D8B030D-6E8A-4147-A177-3AD203B41FA5}">
                      <a16:colId xmlns:a16="http://schemas.microsoft.com/office/drawing/2014/main" val="373569987"/>
                    </a:ext>
                  </a:extLst>
                </a:gridCol>
                <a:gridCol w="1656080">
                  <a:extLst>
                    <a:ext uri="{9D8B030D-6E8A-4147-A177-3AD203B41FA5}">
                      <a16:colId xmlns:a16="http://schemas.microsoft.com/office/drawing/2014/main" val="20001"/>
                    </a:ext>
                  </a:extLst>
                </a:gridCol>
                <a:gridCol w="1656080">
                  <a:extLst>
                    <a:ext uri="{9D8B030D-6E8A-4147-A177-3AD203B41FA5}">
                      <a16:colId xmlns:a16="http://schemas.microsoft.com/office/drawing/2014/main" val="396333069"/>
                    </a:ext>
                  </a:extLst>
                </a:gridCol>
                <a:gridCol w="1656080">
                  <a:extLst>
                    <a:ext uri="{9D8B030D-6E8A-4147-A177-3AD203B41FA5}">
                      <a16:colId xmlns:a16="http://schemas.microsoft.com/office/drawing/2014/main" val="3548211906"/>
                    </a:ext>
                  </a:extLst>
                </a:gridCol>
              </a:tblGrid>
              <a:tr h="1454065">
                <a:tc>
                  <a:txBody>
                    <a:bodyPr/>
                    <a:lstStyle/>
                    <a:p>
                      <a:pPr marL="206375" marR="0" lvl="0" indent="-206375" algn="l" defTabSz="914400" rtl="0" eaLnBrk="1" fontAlgn="auto" latinLnBrk="0" hangingPunct="1">
                        <a:lnSpc>
                          <a:spcPct val="120000"/>
                        </a:lnSpc>
                        <a:spcBef>
                          <a:spcPts val="0"/>
                        </a:spcBef>
                        <a:spcAft>
                          <a:spcPts val="600"/>
                        </a:spcAft>
                        <a:buClrTx/>
                        <a:buSzTx/>
                        <a:buFont typeface="Wingdings" pitchFamily="2" charset="2"/>
                        <a:buChar char="l"/>
                        <a:tabLst/>
                        <a:defRPr/>
                      </a:pPr>
                      <a:r>
                        <a:rPr kumimoji="1" lang="ja-JP" altLang="en-US" sz="1200" b="0" i="0" u="none" strike="noStrike" kern="1200" cap="none" spc="0" normalizeH="0" baseline="0" noProof="0" dirty="0">
                          <a:ln>
                            <a:noFill/>
                          </a:ln>
                          <a:solidFill>
                            <a:srgbClr val="373737"/>
                          </a:solidFill>
                          <a:effectLst/>
                          <a:uLnTx/>
                          <a:uFillTx/>
                          <a:latin typeface="+mn-lt"/>
                          <a:ea typeface="+mn-ea"/>
                          <a:cs typeface="メイリオ" pitchFamily="50" charset="-128"/>
                        </a:rPr>
                        <a:t>テキストテキストテキスト</a:t>
                      </a:r>
                      <a:r>
                        <a:rPr kumimoji="1" lang="en-US" altLang="ja-JP" sz="1200" b="0" i="0" u="none" strike="noStrike" kern="1200" cap="none" spc="0" normalizeH="0" baseline="0" noProof="0" dirty="0">
                          <a:ln>
                            <a:noFill/>
                          </a:ln>
                          <a:solidFill>
                            <a:srgbClr val="373737"/>
                          </a:solidFill>
                          <a:effectLst/>
                          <a:uLnTx/>
                          <a:uFillTx/>
                          <a:latin typeface="+mn-lt"/>
                          <a:ea typeface="+mn-ea"/>
                          <a:cs typeface="メイリオ" pitchFamily="50" charset="-128"/>
                        </a:rPr>
                        <a:t>…</a:t>
                      </a:r>
                    </a:p>
                    <a:p>
                      <a:pPr marL="206375" marR="0" lvl="0" indent="-206375" algn="l" defTabSz="914400" rtl="0" eaLnBrk="1" fontAlgn="auto" latinLnBrk="0" hangingPunct="1">
                        <a:lnSpc>
                          <a:spcPct val="120000"/>
                        </a:lnSpc>
                        <a:spcBef>
                          <a:spcPts val="0"/>
                        </a:spcBef>
                        <a:spcAft>
                          <a:spcPts val="600"/>
                        </a:spcAft>
                        <a:buClrTx/>
                        <a:buSzTx/>
                        <a:buFont typeface="Wingdings" pitchFamily="2" charset="2"/>
                        <a:buChar char="l"/>
                        <a:tabLst/>
                        <a:defRPr/>
                      </a:pPr>
                      <a:r>
                        <a:rPr kumimoji="1" lang="ja-JP" altLang="en-US" sz="1200" b="0" i="0" u="none" strike="noStrike" kern="1200" cap="none" spc="0" normalizeH="0" baseline="0" noProof="0" dirty="0">
                          <a:ln>
                            <a:noFill/>
                          </a:ln>
                          <a:solidFill>
                            <a:srgbClr val="373737"/>
                          </a:solidFill>
                          <a:effectLst/>
                          <a:uLnTx/>
                          <a:uFillTx/>
                          <a:latin typeface="+mn-lt"/>
                          <a:ea typeface="+mn-ea"/>
                          <a:cs typeface="メイリオ" pitchFamily="50" charset="-128"/>
                        </a:rPr>
                        <a:t>テキストテキストテキスト</a:t>
                      </a:r>
                      <a:r>
                        <a:rPr kumimoji="1" lang="en-US" altLang="ja-JP" sz="1200" b="0" i="0" u="none" strike="noStrike" kern="1200" cap="none" spc="0" normalizeH="0" baseline="0" noProof="0" dirty="0">
                          <a:ln>
                            <a:noFill/>
                          </a:ln>
                          <a:solidFill>
                            <a:srgbClr val="373737"/>
                          </a:solidFill>
                          <a:effectLst/>
                          <a:uLnTx/>
                          <a:uFillTx/>
                          <a:latin typeface="+mn-lt"/>
                          <a:ea typeface="+mn-ea"/>
                          <a:cs typeface="メイリオ" pitchFamily="50" charset="-128"/>
                        </a:rPr>
                        <a:t>…</a:t>
                      </a:r>
                    </a:p>
                    <a:p>
                      <a:pPr marL="206375" marR="0" lvl="0" indent="-206375" algn="l" defTabSz="914400" rtl="0" eaLnBrk="1" fontAlgn="auto" latinLnBrk="0" hangingPunct="1">
                        <a:lnSpc>
                          <a:spcPct val="120000"/>
                        </a:lnSpc>
                        <a:spcBef>
                          <a:spcPts val="0"/>
                        </a:spcBef>
                        <a:spcAft>
                          <a:spcPts val="600"/>
                        </a:spcAft>
                        <a:buClrTx/>
                        <a:buSzTx/>
                        <a:buFont typeface="Wingdings" pitchFamily="2" charset="2"/>
                        <a:buChar char="l"/>
                        <a:tabLst/>
                        <a:defRPr/>
                      </a:pPr>
                      <a:r>
                        <a:rPr kumimoji="1" lang="ja-JP" altLang="en-US" sz="1200" b="0" i="0" u="none" strike="noStrike" kern="1200" cap="none" spc="0" normalizeH="0" baseline="0" noProof="0" dirty="0">
                          <a:ln>
                            <a:noFill/>
                          </a:ln>
                          <a:solidFill>
                            <a:srgbClr val="373737"/>
                          </a:solidFill>
                          <a:effectLst/>
                          <a:uLnTx/>
                          <a:uFillTx/>
                          <a:latin typeface="+mn-lt"/>
                          <a:ea typeface="+mn-ea"/>
                          <a:cs typeface="メイリオ" pitchFamily="50" charset="-128"/>
                        </a:rPr>
                        <a:t>テキストテキストテキスト</a:t>
                      </a:r>
                      <a:r>
                        <a:rPr kumimoji="1" lang="en-US" altLang="ja-JP" sz="1200" b="0" i="0" u="none" strike="noStrike" kern="1200" cap="none" spc="0" normalizeH="0" baseline="0" noProof="0" dirty="0">
                          <a:ln>
                            <a:noFill/>
                          </a:ln>
                          <a:solidFill>
                            <a:srgbClr val="373737"/>
                          </a:solidFill>
                          <a:effectLst/>
                          <a:uLnTx/>
                          <a:uFillTx/>
                          <a:latin typeface="+mn-lt"/>
                          <a:ea typeface="+mn-ea"/>
                          <a:cs typeface="メイリオ" pitchFamily="50" charset="-128"/>
                        </a:rPr>
                        <a:t>…</a:t>
                      </a:r>
                    </a:p>
                  </a:txBody>
                  <a:tcPr marL="144000" marR="1440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noFill/>
                  </a:tcPr>
                </a:tc>
                <a:tc>
                  <a:txBody>
                    <a:bodyPr/>
                    <a:lstStyle/>
                    <a:p>
                      <a:pPr marL="206375" marR="0" lvl="0" indent="-206375" algn="l" defTabSz="914400" rtl="0" eaLnBrk="1" fontAlgn="auto" latinLnBrk="0" hangingPunct="1">
                        <a:lnSpc>
                          <a:spcPct val="120000"/>
                        </a:lnSpc>
                        <a:spcBef>
                          <a:spcPts val="0"/>
                        </a:spcBef>
                        <a:spcAft>
                          <a:spcPts val="600"/>
                        </a:spcAft>
                        <a:buClrTx/>
                        <a:buSzTx/>
                        <a:buFont typeface="Wingdings" pitchFamily="2" charset="2"/>
                        <a:buChar char="l"/>
                        <a:tabLst/>
                        <a:defRPr/>
                      </a:pPr>
                      <a:r>
                        <a:rPr kumimoji="1" lang="ja-JP" altLang="en-US" sz="1200" b="0" i="0" u="none" strike="noStrike" kern="1200" cap="none" spc="0" normalizeH="0" baseline="0" noProof="0" dirty="0">
                          <a:ln>
                            <a:noFill/>
                          </a:ln>
                          <a:solidFill>
                            <a:srgbClr val="373737"/>
                          </a:solidFill>
                          <a:effectLst/>
                          <a:uLnTx/>
                          <a:uFillTx/>
                          <a:latin typeface="+mn-lt"/>
                          <a:ea typeface="+mn-ea"/>
                          <a:cs typeface="メイリオ" pitchFamily="50" charset="-128"/>
                        </a:rPr>
                        <a:t>テキストテキストテキスト</a:t>
                      </a:r>
                      <a:r>
                        <a:rPr kumimoji="1" lang="en-US" altLang="ja-JP" sz="1200" b="0" i="0" u="none" strike="noStrike" kern="1200" cap="none" spc="0" normalizeH="0" baseline="0" noProof="0" dirty="0">
                          <a:ln>
                            <a:noFill/>
                          </a:ln>
                          <a:solidFill>
                            <a:srgbClr val="373737"/>
                          </a:solidFill>
                          <a:effectLst/>
                          <a:uLnTx/>
                          <a:uFillTx/>
                          <a:latin typeface="+mn-lt"/>
                          <a:ea typeface="+mn-ea"/>
                          <a:cs typeface="メイリオ" pitchFamily="50" charset="-128"/>
                        </a:rPr>
                        <a:t>…</a:t>
                      </a:r>
                    </a:p>
                    <a:p>
                      <a:pPr marL="206375" marR="0" lvl="0" indent="-206375" algn="l" defTabSz="914400" rtl="0" eaLnBrk="1" fontAlgn="auto" latinLnBrk="0" hangingPunct="1">
                        <a:lnSpc>
                          <a:spcPct val="120000"/>
                        </a:lnSpc>
                        <a:spcBef>
                          <a:spcPts val="0"/>
                        </a:spcBef>
                        <a:spcAft>
                          <a:spcPts val="600"/>
                        </a:spcAft>
                        <a:buClrTx/>
                        <a:buSzTx/>
                        <a:buFont typeface="Wingdings" pitchFamily="2" charset="2"/>
                        <a:buChar char="l"/>
                        <a:tabLst/>
                        <a:defRPr/>
                      </a:pPr>
                      <a:r>
                        <a:rPr kumimoji="1" lang="ja-JP" altLang="en-US" sz="1200" b="0" i="0" u="none" strike="noStrike" kern="1200" cap="none" spc="0" normalizeH="0" baseline="0" noProof="0" dirty="0">
                          <a:ln>
                            <a:noFill/>
                          </a:ln>
                          <a:solidFill>
                            <a:srgbClr val="373737"/>
                          </a:solidFill>
                          <a:effectLst/>
                          <a:uLnTx/>
                          <a:uFillTx/>
                          <a:latin typeface="+mn-lt"/>
                          <a:ea typeface="+mn-ea"/>
                          <a:cs typeface="メイリオ" pitchFamily="50" charset="-128"/>
                        </a:rPr>
                        <a:t>テキストテキストテキスト</a:t>
                      </a:r>
                      <a:r>
                        <a:rPr kumimoji="1" lang="en-US" altLang="ja-JP" sz="1200" b="0" i="0" u="none" strike="noStrike" kern="1200" cap="none" spc="0" normalizeH="0" baseline="0" noProof="0" dirty="0">
                          <a:ln>
                            <a:noFill/>
                          </a:ln>
                          <a:solidFill>
                            <a:srgbClr val="373737"/>
                          </a:solidFill>
                          <a:effectLst/>
                          <a:uLnTx/>
                          <a:uFillTx/>
                          <a:latin typeface="+mn-lt"/>
                          <a:ea typeface="+mn-ea"/>
                          <a:cs typeface="メイリオ" pitchFamily="50" charset="-128"/>
                        </a:rPr>
                        <a:t>…</a:t>
                      </a:r>
                    </a:p>
                    <a:p>
                      <a:pPr marL="206375" marR="0" lvl="0" indent="-206375" algn="l" defTabSz="914400" rtl="0" eaLnBrk="1" fontAlgn="auto" latinLnBrk="0" hangingPunct="1">
                        <a:lnSpc>
                          <a:spcPct val="120000"/>
                        </a:lnSpc>
                        <a:spcBef>
                          <a:spcPts val="0"/>
                        </a:spcBef>
                        <a:spcAft>
                          <a:spcPts val="600"/>
                        </a:spcAft>
                        <a:buClrTx/>
                        <a:buSzTx/>
                        <a:buFont typeface="Wingdings" pitchFamily="2" charset="2"/>
                        <a:buChar char="l"/>
                        <a:tabLst/>
                        <a:defRPr/>
                      </a:pPr>
                      <a:r>
                        <a:rPr kumimoji="1" lang="ja-JP" altLang="en-US" sz="1200" b="0" i="0" u="none" strike="noStrike" kern="1200" cap="none" spc="0" normalizeH="0" baseline="0" noProof="0" dirty="0">
                          <a:ln>
                            <a:noFill/>
                          </a:ln>
                          <a:solidFill>
                            <a:srgbClr val="373737"/>
                          </a:solidFill>
                          <a:effectLst/>
                          <a:uLnTx/>
                          <a:uFillTx/>
                          <a:latin typeface="+mn-lt"/>
                          <a:ea typeface="+mn-ea"/>
                          <a:cs typeface="メイリオ" pitchFamily="50" charset="-128"/>
                        </a:rPr>
                        <a:t>テキストテキストテキスト</a:t>
                      </a:r>
                      <a:r>
                        <a:rPr kumimoji="1" lang="en-US" altLang="ja-JP" sz="1200" b="0" i="0" u="none" strike="noStrike" kern="1200" cap="none" spc="0" normalizeH="0" baseline="0" noProof="0" dirty="0">
                          <a:ln>
                            <a:noFill/>
                          </a:ln>
                          <a:solidFill>
                            <a:srgbClr val="373737"/>
                          </a:solidFill>
                          <a:effectLst/>
                          <a:uLnTx/>
                          <a:uFillTx/>
                          <a:latin typeface="+mn-lt"/>
                          <a:ea typeface="+mn-ea"/>
                          <a:cs typeface="メイリオ" pitchFamily="50" charset="-128"/>
                        </a:rPr>
                        <a:t>…</a:t>
                      </a:r>
                    </a:p>
                  </a:txBody>
                  <a:tcPr marL="144000" marR="1440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noFill/>
                  </a:tcPr>
                </a:tc>
                <a:tc>
                  <a:txBody>
                    <a:bodyPr/>
                    <a:lstStyle/>
                    <a:p>
                      <a:pPr marL="206375" marR="0" lvl="0" indent="-206375" algn="l" defTabSz="914400" rtl="0" eaLnBrk="1" fontAlgn="auto" latinLnBrk="0" hangingPunct="1">
                        <a:lnSpc>
                          <a:spcPct val="120000"/>
                        </a:lnSpc>
                        <a:spcBef>
                          <a:spcPts val="0"/>
                        </a:spcBef>
                        <a:spcAft>
                          <a:spcPts val="600"/>
                        </a:spcAft>
                        <a:buClrTx/>
                        <a:buSzTx/>
                        <a:buFont typeface="Wingdings" pitchFamily="2" charset="2"/>
                        <a:buChar char="l"/>
                        <a:tabLst/>
                        <a:defRPr/>
                      </a:pPr>
                      <a:r>
                        <a:rPr kumimoji="1" lang="ja-JP" altLang="en-US" sz="1200" b="0" i="0" u="none" strike="noStrike" kern="1200" cap="none" spc="0" normalizeH="0" baseline="0" noProof="0" dirty="0">
                          <a:ln>
                            <a:noFill/>
                          </a:ln>
                          <a:solidFill>
                            <a:srgbClr val="373737"/>
                          </a:solidFill>
                          <a:effectLst/>
                          <a:uLnTx/>
                          <a:uFillTx/>
                          <a:latin typeface="+mn-lt"/>
                          <a:ea typeface="+mn-ea"/>
                          <a:cs typeface="メイリオ" pitchFamily="50" charset="-128"/>
                        </a:rPr>
                        <a:t>テキストテキストテキスト</a:t>
                      </a:r>
                      <a:r>
                        <a:rPr kumimoji="1" lang="en-US" altLang="ja-JP" sz="1200" b="0" i="0" u="none" strike="noStrike" kern="1200" cap="none" spc="0" normalizeH="0" baseline="0" noProof="0" dirty="0">
                          <a:ln>
                            <a:noFill/>
                          </a:ln>
                          <a:solidFill>
                            <a:srgbClr val="373737"/>
                          </a:solidFill>
                          <a:effectLst/>
                          <a:uLnTx/>
                          <a:uFillTx/>
                          <a:latin typeface="+mn-lt"/>
                          <a:ea typeface="+mn-ea"/>
                          <a:cs typeface="メイリオ" pitchFamily="50" charset="-128"/>
                        </a:rPr>
                        <a:t>…</a:t>
                      </a:r>
                    </a:p>
                    <a:p>
                      <a:pPr marL="206375" marR="0" lvl="0" indent="-206375" algn="l" defTabSz="914400" rtl="0" eaLnBrk="1" fontAlgn="auto" latinLnBrk="0" hangingPunct="1">
                        <a:lnSpc>
                          <a:spcPct val="120000"/>
                        </a:lnSpc>
                        <a:spcBef>
                          <a:spcPts val="0"/>
                        </a:spcBef>
                        <a:spcAft>
                          <a:spcPts val="600"/>
                        </a:spcAft>
                        <a:buClrTx/>
                        <a:buSzTx/>
                        <a:buFont typeface="Wingdings" pitchFamily="2" charset="2"/>
                        <a:buChar char="l"/>
                        <a:tabLst/>
                        <a:defRPr/>
                      </a:pPr>
                      <a:r>
                        <a:rPr kumimoji="1" lang="ja-JP" altLang="en-US" sz="1200" b="0" i="0" u="none" strike="noStrike" kern="1200" cap="none" spc="0" normalizeH="0" baseline="0" noProof="0" dirty="0">
                          <a:ln>
                            <a:noFill/>
                          </a:ln>
                          <a:solidFill>
                            <a:srgbClr val="373737"/>
                          </a:solidFill>
                          <a:effectLst/>
                          <a:uLnTx/>
                          <a:uFillTx/>
                          <a:latin typeface="+mn-lt"/>
                          <a:ea typeface="+mn-ea"/>
                          <a:cs typeface="メイリオ" pitchFamily="50" charset="-128"/>
                        </a:rPr>
                        <a:t>テキストテキストテキスト</a:t>
                      </a:r>
                      <a:r>
                        <a:rPr kumimoji="1" lang="en-US" altLang="ja-JP" sz="1200" b="0" i="0" u="none" strike="noStrike" kern="1200" cap="none" spc="0" normalizeH="0" baseline="0" noProof="0" dirty="0">
                          <a:ln>
                            <a:noFill/>
                          </a:ln>
                          <a:solidFill>
                            <a:srgbClr val="373737"/>
                          </a:solidFill>
                          <a:effectLst/>
                          <a:uLnTx/>
                          <a:uFillTx/>
                          <a:latin typeface="+mn-lt"/>
                          <a:ea typeface="+mn-ea"/>
                          <a:cs typeface="メイリオ" pitchFamily="50" charset="-128"/>
                        </a:rPr>
                        <a:t>…</a:t>
                      </a:r>
                    </a:p>
                    <a:p>
                      <a:pPr marL="206375" marR="0" lvl="0" indent="-206375" algn="l" defTabSz="914400" rtl="0" eaLnBrk="1" fontAlgn="auto" latinLnBrk="0" hangingPunct="1">
                        <a:lnSpc>
                          <a:spcPct val="120000"/>
                        </a:lnSpc>
                        <a:spcBef>
                          <a:spcPts val="0"/>
                        </a:spcBef>
                        <a:spcAft>
                          <a:spcPts val="600"/>
                        </a:spcAft>
                        <a:buClrTx/>
                        <a:buSzTx/>
                        <a:buFont typeface="Wingdings" pitchFamily="2" charset="2"/>
                        <a:buChar char="l"/>
                        <a:tabLst/>
                        <a:defRPr/>
                      </a:pPr>
                      <a:r>
                        <a:rPr kumimoji="1" lang="ja-JP" altLang="en-US" sz="1200" b="0" i="0" u="none" strike="noStrike" kern="1200" cap="none" spc="0" normalizeH="0" baseline="0" noProof="0" dirty="0">
                          <a:ln>
                            <a:noFill/>
                          </a:ln>
                          <a:solidFill>
                            <a:srgbClr val="373737"/>
                          </a:solidFill>
                          <a:effectLst/>
                          <a:uLnTx/>
                          <a:uFillTx/>
                          <a:latin typeface="+mn-lt"/>
                          <a:ea typeface="+mn-ea"/>
                          <a:cs typeface="メイリオ" pitchFamily="50" charset="-128"/>
                        </a:rPr>
                        <a:t>テキストテキストテキスト</a:t>
                      </a:r>
                      <a:r>
                        <a:rPr kumimoji="1" lang="en-US" altLang="ja-JP" sz="1200" b="0" i="0" u="none" strike="noStrike" kern="1200" cap="none" spc="0" normalizeH="0" baseline="0" noProof="0" dirty="0">
                          <a:ln>
                            <a:noFill/>
                          </a:ln>
                          <a:solidFill>
                            <a:srgbClr val="373737"/>
                          </a:solidFill>
                          <a:effectLst/>
                          <a:uLnTx/>
                          <a:uFillTx/>
                          <a:latin typeface="+mn-lt"/>
                          <a:ea typeface="+mn-ea"/>
                          <a:cs typeface="メイリオ" pitchFamily="50" charset="-128"/>
                        </a:rPr>
                        <a:t>…</a:t>
                      </a:r>
                    </a:p>
                  </a:txBody>
                  <a:tcPr marL="144000" marR="1440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noFill/>
                  </a:tcPr>
                </a:tc>
                <a:tc>
                  <a:txBody>
                    <a:bodyPr/>
                    <a:lstStyle/>
                    <a:p>
                      <a:pPr marL="206375" marR="0" lvl="0" indent="-206375" algn="l" defTabSz="914400" rtl="0" eaLnBrk="1" fontAlgn="auto" latinLnBrk="0" hangingPunct="1">
                        <a:lnSpc>
                          <a:spcPct val="120000"/>
                        </a:lnSpc>
                        <a:spcBef>
                          <a:spcPts val="0"/>
                        </a:spcBef>
                        <a:spcAft>
                          <a:spcPts val="600"/>
                        </a:spcAft>
                        <a:buClrTx/>
                        <a:buSzTx/>
                        <a:buFont typeface="Wingdings" pitchFamily="2" charset="2"/>
                        <a:buChar char="l"/>
                        <a:tabLst/>
                        <a:defRPr/>
                      </a:pPr>
                      <a:r>
                        <a:rPr kumimoji="1" lang="ja-JP" altLang="en-US" sz="1200" b="0" i="0" u="none" strike="noStrike" kern="1200" cap="none" spc="0" normalizeH="0" baseline="0" noProof="0" dirty="0">
                          <a:ln>
                            <a:noFill/>
                          </a:ln>
                          <a:solidFill>
                            <a:srgbClr val="373737"/>
                          </a:solidFill>
                          <a:effectLst/>
                          <a:uLnTx/>
                          <a:uFillTx/>
                          <a:latin typeface="+mn-lt"/>
                          <a:ea typeface="+mn-ea"/>
                          <a:cs typeface="メイリオ" pitchFamily="50" charset="-128"/>
                        </a:rPr>
                        <a:t>テキストテキストテキスト</a:t>
                      </a:r>
                      <a:r>
                        <a:rPr kumimoji="1" lang="en-US" altLang="ja-JP" sz="1200" b="0" i="0" u="none" strike="noStrike" kern="1200" cap="none" spc="0" normalizeH="0" baseline="0" noProof="0" dirty="0">
                          <a:ln>
                            <a:noFill/>
                          </a:ln>
                          <a:solidFill>
                            <a:srgbClr val="373737"/>
                          </a:solidFill>
                          <a:effectLst/>
                          <a:uLnTx/>
                          <a:uFillTx/>
                          <a:latin typeface="+mn-lt"/>
                          <a:ea typeface="+mn-ea"/>
                          <a:cs typeface="メイリオ" pitchFamily="50" charset="-128"/>
                        </a:rPr>
                        <a:t>…</a:t>
                      </a:r>
                    </a:p>
                    <a:p>
                      <a:pPr marL="206375" marR="0" lvl="0" indent="-206375" algn="l" defTabSz="914400" rtl="0" eaLnBrk="1" fontAlgn="auto" latinLnBrk="0" hangingPunct="1">
                        <a:lnSpc>
                          <a:spcPct val="120000"/>
                        </a:lnSpc>
                        <a:spcBef>
                          <a:spcPts val="0"/>
                        </a:spcBef>
                        <a:spcAft>
                          <a:spcPts val="600"/>
                        </a:spcAft>
                        <a:buClrTx/>
                        <a:buSzTx/>
                        <a:buFont typeface="Wingdings" pitchFamily="2" charset="2"/>
                        <a:buChar char="l"/>
                        <a:tabLst/>
                        <a:defRPr/>
                      </a:pPr>
                      <a:r>
                        <a:rPr kumimoji="1" lang="ja-JP" altLang="en-US" sz="1200" b="0" i="0" u="none" strike="noStrike" kern="1200" cap="none" spc="0" normalizeH="0" baseline="0" noProof="0" dirty="0">
                          <a:ln>
                            <a:noFill/>
                          </a:ln>
                          <a:solidFill>
                            <a:srgbClr val="373737"/>
                          </a:solidFill>
                          <a:effectLst/>
                          <a:uLnTx/>
                          <a:uFillTx/>
                          <a:latin typeface="+mn-lt"/>
                          <a:ea typeface="+mn-ea"/>
                          <a:cs typeface="メイリオ" pitchFamily="50" charset="-128"/>
                        </a:rPr>
                        <a:t>テキストテキストテキスト</a:t>
                      </a:r>
                      <a:r>
                        <a:rPr kumimoji="1" lang="en-US" altLang="ja-JP" sz="1200" b="0" i="0" u="none" strike="noStrike" kern="1200" cap="none" spc="0" normalizeH="0" baseline="0" noProof="0" dirty="0">
                          <a:ln>
                            <a:noFill/>
                          </a:ln>
                          <a:solidFill>
                            <a:srgbClr val="373737"/>
                          </a:solidFill>
                          <a:effectLst/>
                          <a:uLnTx/>
                          <a:uFillTx/>
                          <a:latin typeface="+mn-lt"/>
                          <a:ea typeface="+mn-ea"/>
                          <a:cs typeface="メイリオ" pitchFamily="50" charset="-128"/>
                        </a:rPr>
                        <a:t>…</a:t>
                      </a:r>
                    </a:p>
                    <a:p>
                      <a:pPr marL="206375" marR="0" lvl="0" indent="-206375" algn="l" defTabSz="914400" rtl="0" eaLnBrk="1" fontAlgn="auto" latinLnBrk="0" hangingPunct="1">
                        <a:lnSpc>
                          <a:spcPct val="120000"/>
                        </a:lnSpc>
                        <a:spcBef>
                          <a:spcPts val="0"/>
                        </a:spcBef>
                        <a:spcAft>
                          <a:spcPts val="600"/>
                        </a:spcAft>
                        <a:buClrTx/>
                        <a:buSzTx/>
                        <a:buFont typeface="Wingdings" pitchFamily="2" charset="2"/>
                        <a:buChar char="l"/>
                        <a:tabLst/>
                        <a:defRPr/>
                      </a:pPr>
                      <a:r>
                        <a:rPr kumimoji="1" lang="ja-JP" altLang="en-US" sz="1200" b="0" i="0" u="none" strike="noStrike" kern="1200" cap="none" spc="0" normalizeH="0" baseline="0" noProof="0" dirty="0">
                          <a:ln>
                            <a:noFill/>
                          </a:ln>
                          <a:solidFill>
                            <a:srgbClr val="373737"/>
                          </a:solidFill>
                          <a:effectLst/>
                          <a:uLnTx/>
                          <a:uFillTx/>
                          <a:latin typeface="+mn-lt"/>
                          <a:ea typeface="+mn-ea"/>
                          <a:cs typeface="メイリオ" pitchFamily="50" charset="-128"/>
                        </a:rPr>
                        <a:t>テキストテキストテキスト</a:t>
                      </a:r>
                      <a:r>
                        <a:rPr kumimoji="1" lang="en-US" altLang="ja-JP" sz="1200" b="0" i="0" u="none" strike="noStrike" kern="1200" cap="none" spc="0" normalizeH="0" baseline="0" noProof="0" dirty="0">
                          <a:ln>
                            <a:noFill/>
                          </a:ln>
                          <a:solidFill>
                            <a:srgbClr val="373737"/>
                          </a:solidFill>
                          <a:effectLst/>
                          <a:uLnTx/>
                          <a:uFillTx/>
                          <a:latin typeface="+mn-lt"/>
                          <a:ea typeface="+mn-ea"/>
                          <a:cs typeface="メイリオ" pitchFamily="50" charset="-128"/>
                        </a:rPr>
                        <a:t>…</a:t>
                      </a:r>
                    </a:p>
                  </a:txBody>
                  <a:tcPr marL="144000" marR="1440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noFill/>
                  </a:tcPr>
                </a:tc>
                <a:tc>
                  <a:txBody>
                    <a:bodyPr/>
                    <a:lstStyle/>
                    <a:p>
                      <a:pPr marL="206375" marR="0" lvl="0" indent="-206375" algn="l" defTabSz="914400" rtl="0" eaLnBrk="1" fontAlgn="auto" latinLnBrk="0" hangingPunct="1">
                        <a:lnSpc>
                          <a:spcPct val="120000"/>
                        </a:lnSpc>
                        <a:spcBef>
                          <a:spcPts val="0"/>
                        </a:spcBef>
                        <a:spcAft>
                          <a:spcPts val="600"/>
                        </a:spcAft>
                        <a:buClrTx/>
                        <a:buSzTx/>
                        <a:buFont typeface="Wingdings" pitchFamily="2" charset="2"/>
                        <a:buChar char="l"/>
                        <a:tabLst/>
                        <a:defRPr/>
                      </a:pPr>
                      <a:r>
                        <a:rPr kumimoji="1" lang="ja-JP" altLang="en-US" sz="1200" b="0" i="0" u="none" strike="noStrike" kern="1200" cap="none" spc="0" normalizeH="0" baseline="0" noProof="0" dirty="0">
                          <a:ln>
                            <a:noFill/>
                          </a:ln>
                          <a:solidFill>
                            <a:srgbClr val="373737"/>
                          </a:solidFill>
                          <a:effectLst/>
                          <a:uLnTx/>
                          <a:uFillTx/>
                          <a:latin typeface="+mn-lt"/>
                          <a:ea typeface="+mn-ea"/>
                          <a:cs typeface="メイリオ" pitchFamily="50" charset="-128"/>
                        </a:rPr>
                        <a:t>テキストテキストテキスト</a:t>
                      </a:r>
                      <a:r>
                        <a:rPr kumimoji="1" lang="en-US" altLang="ja-JP" sz="1200" b="0" i="0" u="none" strike="noStrike" kern="1200" cap="none" spc="0" normalizeH="0" baseline="0" noProof="0" dirty="0">
                          <a:ln>
                            <a:noFill/>
                          </a:ln>
                          <a:solidFill>
                            <a:srgbClr val="373737"/>
                          </a:solidFill>
                          <a:effectLst/>
                          <a:uLnTx/>
                          <a:uFillTx/>
                          <a:latin typeface="+mn-lt"/>
                          <a:ea typeface="+mn-ea"/>
                          <a:cs typeface="メイリオ" pitchFamily="50" charset="-128"/>
                        </a:rPr>
                        <a:t>…</a:t>
                      </a:r>
                    </a:p>
                    <a:p>
                      <a:pPr marL="206375" marR="0" lvl="0" indent="-206375" algn="l" defTabSz="914400" rtl="0" eaLnBrk="1" fontAlgn="auto" latinLnBrk="0" hangingPunct="1">
                        <a:lnSpc>
                          <a:spcPct val="120000"/>
                        </a:lnSpc>
                        <a:spcBef>
                          <a:spcPts val="0"/>
                        </a:spcBef>
                        <a:spcAft>
                          <a:spcPts val="600"/>
                        </a:spcAft>
                        <a:buClrTx/>
                        <a:buSzTx/>
                        <a:buFont typeface="Wingdings" pitchFamily="2" charset="2"/>
                        <a:buChar char="l"/>
                        <a:tabLst/>
                        <a:defRPr/>
                      </a:pPr>
                      <a:r>
                        <a:rPr kumimoji="1" lang="ja-JP" altLang="en-US" sz="1200" b="0" i="0" u="none" strike="noStrike" kern="1200" cap="none" spc="0" normalizeH="0" baseline="0" noProof="0" dirty="0">
                          <a:ln>
                            <a:noFill/>
                          </a:ln>
                          <a:solidFill>
                            <a:srgbClr val="373737"/>
                          </a:solidFill>
                          <a:effectLst/>
                          <a:uLnTx/>
                          <a:uFillTx/>
                          <a:latin typeface="+mn-lt"/>
                          <a:ea typeface="+mn-ea"/>
                          <a:cs typeface="メイリオ" pitchFamily="50" charset="-128"/>
                        </a:rPr>
                        <a:t>テキストテキストテキスト</a:t>
                      </a:r>
                      <a:r>
                        <a:rPr kumimoji="1" lang="en-US" altLang="ja-JP" sz="1200" b="0" i="0" u="none" strike="noStrike" kern="1200" cap="none" spc="0" normalizeH="0" baseline="0" noProof="0" dirty="0">
                          <a:ln>
                            <a:noFill/>
                          </a:ln>
                          <a:solidFill>
                            <a:srgbClr val="373737"/>
                          </a:solidFill>
                          <a:effectLst/>
                          <a:uLnTx/>
                          <a:uFillTx/>
                          <a:latin typeface="+mn-lt"/>
                          <a:ea typeface="+mn-ea"/>
                          <a:cs typeface="メイリオ" pitchFamily="50" charset="-128"/>
                        </a:rPr>
                        <a:t>…</a:t>
                      </a:r>
                    </a:p>
                    <a:p>
                      <a:pPr marL="206375" marR="0" lvl="0" indent="-206375" algn="l" defTabSz="914400" rtl="0" eaLnBrk="1" fontAlgn="auto" latinLnBrk="0" hangingPunct="1">
                        <a:lnSpc>
                          <a:spcPct val="120000"/>
                        </a:lnSpc>
                        <a:spcBef>
                          <a:spcPts val="0"/>
                        </a:spcBef>
                        <a:spcAft>
                          <a:spcPts val="600"/>
                        </a:spcAft>
                        <a:buClrTx/>
                        <a:buSzTx/>
                        <a:buFont typeface="Wingdings" pitchFamily="2" charset="2"/>
                        <a:buChar char="l"/>
                        <a:tabLst/>
                        <a:defRPr/>
                      </a:pPr>
                      <a:r>
                        <a:rPr kumimoji="1" lang="ja-JP" altLang="en-US" sz="1200" b="0" i="0" u="none" strike="noStrike" kern="1200" cap="none" spc="0" normalizeH="0" baseline="0" noProof="0" dirty="0">
                          <a:ln>
                            <a:noFill/>
                          </a:ln>
                          <a:solidFill>
                            <a:srgbClr val="373737"/>
                          </a:solidFill>
                          <a:effectLst/>
                          <a:uLnTx/>
                          <a:uFillTx/>
                          <a:latin typeface="+mn-lt"/>
                          <a:ea typeface="+mn-ea"/>
                          <a:cs typeface="メイリオ" pitchFamily="50" charset="-128"/>
                        </a:rPr>
                        <a:t>テキストテキストテキスト</a:t>
                      </a:r>
                      <a:r>
                        <a:rPr kumimoji="1" lang="en-US" altLang="ja-JP" sz="1200" b="0" i="0" u="none" strike="noStrike" kern="1200" cap="none" spc="0" normalizeH="0" baseline="0" noProof="0" dirty="0">
                          <a:ln>
                            <a:noFill/>
                          </a:ln>
                          <a:solidFill>
                            <a:srgbClr val="373737"/>
                          </a:solidFill>
                          <a:effectLst/>
                          <a:uLnTx/>
                          <a:uFillTx/>
                          <a:latin typeface="+mn-lt"/>
                          <a:ea typeface="+mn-ea"/>
                          <a:cs typeface="メイリオ" pitchFamily="50" charset="-128"/>
                        </a:rPr>
                        <a:t>…</a:t>
                      </a:r>
                    </a:p>
                  </a:txBody>
                  <a:tcPr marL="144000" marR="1440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noFill/>
                  </a:tcPr>
                </a:tc>
                <a:extLst>
                  <a:ext uri="{0D108BD9-81ED-4DB2-BD59-A6C34878D82A}">
                    <a16:rowId xmlns:a16="http://schemas.microsoft.com/office/drawing/2014/main" val="10000"/>
                  </a:ext>
                </a:extLst>
              </a:tr>
            </a:tbl>
          </a:graphicData>
        </a:graphic>
      </p:graphicFrame>
      <p:sp>
        <p:nvSpPr>
          <p:cNvPr id="13" name="ホームベース 12">
            <a:extLst>
              <a:ext uri="{FF2B5EF4-FFF2-40B4-BE49-F238E27FC236}">
                <a16:creationId xmlns:a16="http://schemas.microsoft.com/office/drawing/2014/main" id="{73106F8A-D9E1-C24F-B478-BF7667829277}"/>
              </a:ext>
            </a:extLst>
          </p:cNvPr>
          <p:cNvSpPr/>
          <p:nvPr/>
        </p:nvSpPr>
        <p:spPr bwMode="gray">
          <a:xfrm>
            <a:off x="6500812" y="1235055"/>
            <a:ext cx="2592387" cy="638192"/>
          </a:xfrm>
          <a:prstGeom prst="homePlate">
            <a:avLst/>
          </a:prstGeom>
          <a:solidFill>
            <a:schemeClr val="tx2"/>
          </a:solidFill>
          <a:ln w="6350">
            <a:solidFill>
              <a:schemeClr val="bg1"/>
            </a:solidFill>
          </a:ln>
          <a:effectLst/>
        </p:spPr>
        <p:txBody>
          <a:bodyPr lIns="72000" tIns="108000" rIns="72000" bIns="36000" rtlCol="0" anchor="ctr">
            <a:noAutofit/>
          </a:bodyPr>
          <a:lstStyle/>
          <a:p>
            <a:pPr algn="ctr">
              <a:spcBef>
                <a:spcPct val="0"/>
              </a:spcBef>
            </a:pPr>
            <a:r>
              <a:rPr lang="ja-JP" altLang="en-US" sz="2000">
                <a:solidFill>
                  <a:schemeClr val="bg1"/>
                </a:solidFill>
                <a:latin typeface="+mn-ea"/>
                <a:cs typeface="メイリオ" pitchFamily="50" charset="-128"/>
              </a:rPr>
              <a:t>フロー</a:t>
            </a:r>
            <a:r>
              <a:rPr lang="en-US" altLang="ja-JP" sz="2000" dirty="0">
                <a:solidFill>
                  <a:schemeClr val="bg1"/>
                </a:solidFill>
                <a:latin typeface="+mn-ea"/>
                <a:cs typeface="メイリオ" pitchFamily="50" charset="-128"/>
              </a:rPr>
              <a:t>3</a:t>
            </a:r>
            <a:endParaRPr kumimoji="1" lang="ja-JP" altLang="en-US" sz="2000" b="1" dirty="0">
              <a:solidFill>
                <a:schemeClr val="bg1"/>
              </a:solidFill>
              <a:latin typeface="+mn-ea"/>
              <a:cs typeface="メイリオ" pitchFamily="50" charset="-128"/>
            </a:endParaRPr>
          </a:p>
        </p:txBody>
      </p:sp>
      <p:sp>
        <p:nvSpPr>
          <p:cNvPr id="15" name="AutoShape 3">
            <a:extLst>
              <a:ext uri="{FF2B5EF4-FFF2-40B4-BE49-F238E27FC236}">
                <a16:creationId xmlns:a16="http://schemas.microsoft.com/office/drawing/2014/main" id="{E6703AE5-E675-C14F-9CB5-2E58F862141B}"/>
              </a:ext>
            </a:extLst>
          </p:cNvPr>
          <p:cNvSpPr>
            <a:spLocks noChangeArrowheads="1"/>
          </p:cNvSpPr>
          <p:nvPr/>
        </p:nvSpPr>
        <p:spPr bwMode="auto">
          <a:xfrm>
            <a:off x="1028564" y="2148679"/>
            <a:ext cx="2196244" cy="110030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285750" lvl="0" indent="-285750" algn="just">
              <a:lnSpc>
                <a:spcPct val="120000"/>
              </a:lnSpc>
              <a:spcAft>
                <a:spcPts val="600"/>
              </a:spcAft>
              <a:buFont typeface="Wingdings" pitchFamily="2" charset="2"/>
              <a:buChar char="l"/>
              <a:defRPr/>
            </a:pPr>
            <a:r>
              <a:rPr lang="ja-JP" altLang="en-US" sz="1400" dirty="0">
                <a:cs typeface="メイリオ" pitchFamily="50" charset="-128"/>
              </a:rPr>
              <a:t>テキストテキストテキストテキスト</a:t>
            </a:r>
            <a:r>
              <a:rPr lang="en-US" altLang="ja-JP" sz="1400" dirty="0">
                <a:cs typeface="メイリオ" pitchFamily="50" charset="-128"/>
              </a:rPr>
              <a:t>…</a:t>
            </a:r>
          </a:p>
          <a:p>
            <a:pPr marL="285750" indent="-285750" algn="just">
              <a:lnSpc>
                <a:spcPct val="120000"/>
              </a:lnSpc>
              <a:spcAft>
                <a:spcPts val="600"/>
              </a:spcAft>
              <a:buFont typeface="Wingdings" pitchFamily="2" charset="2"/>
              <a:buChar char="l"/>
              <a:defRPr/>
            </a:pPr>
            <a:r>
              <a:rPr lang="ja-JP" altLang="en-US" sz="1400" dirty="0">
                <a:cs typeface="メイリオ" pitchFamily="50" charset="-128"/>
              </a:rPr>
              <a:t>テキストテキストテキストテキスト</a:t>
            </a:r>
            <a:r>
              <a:rPr lang="en-US" altLang="ja-JP" sz="1400" dirty="0">
                <a:cs typeface="メイリオ" pitchFamily="50" charset="-128"/>
              </a:rPr>
              <a:t>…</a:t>
            </a:r>
          </a:p>
        </p:txBody>
      </p:sp>
      <p:sp>
        <p:nvSpPr>
          <p:cNvPr id="14" name="ホームベース 13">
            <a:extLst>
              <a:ext uri="{FF2B5EF4-FFF2-40B4-BE49-F238E27FC236}">
                <a16:creationId xmlns:a16="http://schemas.microsoft.com/office/drawing/2014/main" id="{AAC06F37-4B35-2546-BC74-0F7A6F4C346B}"/>
              </a:ext>
            </a:extLst>
          </p:cNvPr>
          <p:cNvSpPr/>
          <p:nvPr/>
        </p:nvSpPr>
        <p:spPr bwMode="gray">
          <a:xfrm>
            <a:off x="3656805" y="1235055"/>
            <a:ext cx="2592389" cy="638192"/>
          </a:xfrm>
          <a:prstGeom prst="homePlate">
            <a:avLst/>
          </a:prstGeom>
          <a:solidFill>
            <a:schemeClr val="tx2"/>
          </a:solidFill>
          <a:ln w="6350">
            <a:solidFill>
              <a:schemeClr val="bg1"/>
            </a:solidFill>
          </a:ln>
          <a:effectLst/>
        </p:spPr>
        <p:txBody>
          <a:bodyPr lIns="72000" tIns="108000" rIns="72000" bIns="36000" rtlCol="0" anchor="ctr">
            <a:noAutofit/>
          </a:bodyPr>
          <a:lstStyle/>
          <a:p>
            <a:pPr algn="ctr">
              <a:spcBef>
                <a:spcPct val="0"/>
              </a:spcBef>
            </a:pPr>
            <a:r>
              <a:rPr lang="ja-JP" altLang="en-US" sz="2000">
                <a:solidFill>
                  <a:schemeClr val="bg1"/>
                </a:solidFill>
                <a:latin typeface="+mn-ea"/>
                <a:cs typeface="メイリオ" pitchFamily="50" charset="-128"/>
              </a:rPr>
              <a:t>フロー</a:t>
            </a:r>
            <a:r>
              <a:rPr lang="en-US" altLang="ja-JP" sz="2000" dirty="0">
                <a:solidFill>
                  <a:schemeClr val="bg1"/>
                </a:solidFill>
                <a:latin typeface="+mn-ea"/>
                <a:cs typeface="メイリオ" pitchFamily="50" charset="-128"/>
              </a:rPr>
              <a:t>2</a:t>
            </a:r>
            <a:endParaRPr kumimoji="1" lang="ja-JP" altLang="en-US" sz="2000" b="1" dirty="0">
              <a:solidFill>
                <a:schemeClr val="bg1"/>
              </a:solidFill>
              <a:latin typeface="+mn-ea"/>
              <a:cs typeface="メイリオ" pitchFamily="50" charset="-128"/>
            </a:endParaRPr>
          </a:p>
        </p:txBody>
      </p:sp>
      <p:sp>
        <p:nvSpPr>
          <p:cNvPr id="12" name="ホームベース 11">
            <a:extLst>
              <a:ext uri="{FF2B5EF4-FFF2-40B4-BE49-F238E27FC236}">
                <a16:creationId xmlns:a16="http://schemas.microsoft.com/office/drawing/2014/main" id="{3DC0C92B-539F-0F4C-9662-23605EC22399}"/>
              </a:ext>
            </a:extLst>
          </p:cNvPr>
          <p:cNvSpPr/>
          <p:nvPr/>
        </p:nvSpPr>
        <p:spPr bwMode="gray">
          <a:xfrm>
            <a:off x="812798" y="1235055"/>
            <a:ext cx="2592389" cy="638192"/>
          </a:xfrm>
          <a:prstGeom prst="homePlate">
            <a:avLst/>
          </a:prstGeom>
          <a:solidFill>
            <a:schemeClr val="tx2"/>
          </a:solidFill>
          <a:ln w="6350">
            <a:solidFill>
              <a:schemeClr val="bg1"/>
            </a:solidFill>
          </a:ln>
          <a:effectLst/>
        </p:spPr>
        <p:txBody>
          <a:bodyPr lIns="72000" tIns="108000" rIns="72000" bIns="36000" rtlCol="0" anchor="ctr">
            <a:noAutofit/>
          </a:bodyPr>
          <a:lstStyle/>
          <a:p>
            <a:pPr algn="ctr">
              <a:spcBef>
                <a:spcPct val="0"/>
              </a:spcBef>
            </a:pPr>
            <a:r>
              <a:rPr lang="ja-JP" altLang="en-US" sz="2000">
                <a:solidFill>
                  <a:schemeClr val="bg1"/>
                </a:solidFill>
                <a:latin typeface="+mn-ea"/>
                <a:cs typeface="メイリオ" pitchFamily="50" charset="-128"/>
              </a:rPr>
              <a:t>フロー</a:t>
            </a:r>
            <a:r>
              <a:rPr lang="en-US" altLang="ja-JP" sz="2000" dirty="0">
                <a:solidFill>
                  <a:schemeClr val="bg1"/>
                </a:solidFill>
                <a:latin typeface="+mn-ea"/>
                <a:cs typeface="メイリオ" pitchFamily="50" charset="-128"/>
              </a:rPr>
              <a:t>1</a:t>
            </a:r>
            <a:endParaRPr kumimoji="1" lang="ja-JP" altLang="en-US" sz="2000" b="1" dirty="0">
              <a:solidFill>
                <a:schemeClr val="bg1"/>
              </a:solidFill>
              <a:latin typeface="+mn-ea"/>
              <a:cs typeface="メイリオ" pitchFamily="50" charset="-128"/>
            </a:endParaRPr>
          </a:p>
        </p:txBody>
      </p:sp>
      <p:sp>
        <p:nvSpPr>
          <p:cNvPr id="9" name="ホームベース 8">
            <a:extLst>
              <a:ext uri="{FF2B5EF4-FFF2-40B4-BE49-F238E27FC236}">
                <a16:creationId xmlns:a16="http://schemas.microsoft.com/office/drawing/2014/main" id="{3BD2B98F-C91A-F844-85D6-83825C9DBF5D}"/>
              </a:ext>
            </a:extLst>
          </p:cNvPr>
          <p:cNvSpPr/>
          <p:nvPr/>
        </p:nvSpPr>
        <p:spPr bwMode="gray">
          <a:xfrm>
            <a:off x="5781156" y="3717032"/>
            <a:ext cx="1655926" cy="638192"/>
          </a:xfrm>
          <a:prstGeom prst="homePlate">
            <a:avLst/>
          </a:prstGeom>
          <a:solidFill>
            <a:schemeClr val="tx2"/>
          </a:solidFill>
          <a:ln w="6350">
            <a:solidFill>
              <a:schemeClr val="bg1"/>
            </a:solidFill>
          </a:ln>
          <a:effectLst/>
        </p:spPr>
        <p:txBody>
          <a:bodyPr lIns="72000" tIns="108000" rIns="72000" bIns="54000" rtlCol="0" anchor="ctr">
            <a:noAutofit/>
          </a:bodyPr>
          <a:lstStyle/>
          <a:p>
            <a:pPr algn="ctr">
              <a:spcBef>
                <a:spcPct val="0"/>
              </a:spcBef>
            </a:pPr>
            <a:r>
              <a:rPr lang="ja-JP" altLang="en-US" sz="1400">
                <a:solidFill>
                  <a:schemeClr val="bg1"/>
                </a:solidFill>
                <a:latin typeface="+mn-ea"/>
                <a:cs typeface="メイリオ" pitchFamily="50" charset="-128"/>
              </a:rPr>
              <a:t>フロー</a:t>
            </a:r>
            <a:r>
              <a:rPr lang="en-US" altLang="ja-JP" sz="1400" dirty="0">
                <a:solidFill>
                  <a:schemeClr val="bg1"/>
                </a:solidFill>
                <a:latin typeface="+mn-ea"/>
                <a:cs typeface="メイリオ" pitchFamily="50" charset="-128"/>
              </a:rPr>
              <a:t>4</a:t>
            </a:r>
            <a:endParaRPr lang="ja-JP" altLang="en-US" sz="1400" b="1" dirty="0">
              <a:solidFill>
                <a:schemeClr val="bg1"/>
              </a:solidFill>
              <a:latin typeface="+mn-ea"/>
              <a:cs typeface="メイリオ" pitchFamily="50" charset="-128"/>
            </a:endParaRPr>
          </a:p>
        </p:txBody>
      </p:sp>
      <p:sp>
        <p:nvSpPr>
          <p:cNvPr id="10" name="ホームベース 9">
            <a:extLst>
              <a:ext uri="{FF2B5EF4-FFF2-40B4-BE49-F238E27FC236}">
                <a16:creationId xmlns:a16="http://schemas.microsoft.com/office/drawing/2014/main" id="{37F0C744-D1AF-FB4B-A88E-4F7D95533A93}"/>
              </a:ext>
            </a:extLst>
          </p:cNvPr>
          <p:cNvSpPr/>
          <p:nvPr/>
        </p:nvSpPr>
        <p:spPr bwMode="gray">
          <a:xfrm>
            <a:off x="4125037" y="3717032"/>
            <a:ext cx="1655926" cy="638192"/>
          </a:xfrm>
          <a:prstGeom prst="homePlate">
            <a:avLst/>
          </a:prstGeom>
          <a:solidFill>
            <a:schemeClr val="tx2"/>
          </a:solidFill>
          <a:ln w="6350">
            <a:solidFill>
              <a:schemeClr val="bg1"/>
            </a:solidFill>
          </a:ln>
          <a:effectLst/>
        </p:spPr>
        <p:txBody>
          <a:bodyPr lIns="72000" tIns="108000" rIns="72000" bIns="54000" rtlCol="0" anchor="ctr">
            <a:noAutofit/>
          </a:bodyPr>
          <a:lstStyle/>
          <a:p>
            <a:pPr algn="ctr">
              <a:spcBef>
                <a:spcPct val="0"/>
              </a:spcBef>
            </a:pPr>
            <a:r>
              <a:rPr lang="ja-JP" altLang="en-US" sz="1400">
                <a:solidFill>
                  <a:schemeClr val="bg1"/>
                </a:solidFill>
                <a:latin typeface="+mn-ea"/>
                <a:cs typeface="メイリオ" pitchFamily="50" charset="-128"/>
              </a:rPr>
              <a:t>フロー</a:t>
            </a:r>
            <a:r>
              <a:rPr lang="en-US" altLang="ja-JP" sz="1400" dirty="0">
                <a:solidFill>
                  <a:schemeClr val="bg1"/>
                </a:solidFill>
                <a:latin typeface="+mn-ea"/>
                <a:cs typeface="メイリオ" pitchFamily="50" charset="-128"/>
              </a:rPr>
              <a:t>3</a:t>
            </a:r>
            <a:endParaRPr lang="ja-JP" altLang="en-US" sz="1400" b="1" dirty="0">
              <a:solidFill>
                <a:schemeClr val="bg1"/>
              </a:solidFill>
              <a:latin typeface="+mn-ea"/>
              <a:cs typeface="メイリオ" pitchFamily="50" charset="-128"/>
            </a:endParaRPr>
          </a:p>
        </p:txBody>
      </p:sp>
      <p:sp>
        <p:nvSpPr>
          <p:cNvPr id="11" name="ホームベース 10">
            <a:extLst>
              <a:ext uri="{FF2B5EF4-FFF2-40B4-BE49-F238E27FC236}">
                <a16:creationId xmlns:a16="http://schemas.microsoft.com/office/drawing/2014/main" id="{E033391F-FF94-BD4E-857E-F35A514977E5}"/>
              </a:ext>
            </a:extLst>
          </p:cNvPr>
          <p:cNvSpPr/>
          <p:nvPr/>
        </p:nvSpPr>
        <p:spPr bwMode="gray">
          <a:xfrm>
            <a:off x="2468918" y="3717032"/>
            <a:ext cx="1655926" cy="638192"/>
          </a:xfrm>
          <a:prstGeom prst="homePlate">
            <a:avLst/>
          </a:prstGeom>
          <a:solidFill>
            <a:schemeClr val="tx2"/>
          </a:solidFill>
          <a:ln w="6350">
            <a:solidFill>
              <a:schemeClr val="bg1"/>
            </a:solidFill>
          </a:ln>
          <a:effectLst/>
        </p:spPr>
        <p:txBody>
          <a:bodyPr lIns="72000" tIns="108000" rIns="72000" bIns="54000" rtlCol="0" anchor="ctr">
            <a:noAutofit/>
          </a:bodyPr>
          <a:lstStyle/>
          <a:p>
            <a:pPr algn="ctr">
              <a:spcBef>
                <a:spcPct val="0"/>
              </a:spcBef>
            </a:pPr>
            <a:r>
              <a:rPr lang="ja-JP" altLang="en-US" sz="1400">
                <a:solidFill>
                  <a:schemeClr val="bg1"/>
                </a:solidFill>
                <a:latin typeface="+mn-ea"/>
                <a:cs typeface="メイリオ" pitchFamily="50" charset="-128"/>
              </a:rPr>
              <a:t>フロー</a:t>
            </a:r>
            <a:r>
              <a:rPr lang="en-US" altLang="ja-JP" sz="1400" dirty="0">
                <a:solidFill>
                  <a:schemeClr val="bg1"/>
                </a:solidFill>
                <a:latin typeface="+mn-ea"/>
                <a:cs typeface="メイリオ" pitchFamily="50" charset="-128"/>
              </a:rPr>
              <a:t>2</a:t>
            </a:r>
            <a:endParaRPr lang="ja-JP" altLang="en-US" sz="1400" b="1" dirty="0">
              <a:solidFill>
                <a:schemeClr val="bg1"/>
              </a:solidFill>
              <a:latin typeface="+mn-ea"/>
              <a:cs typeface="メイリオ" pitchFamily="50" charset="-128"/>
            </a:endParaRPr>
          </a:p>
        </p:txBody>
      </p:sp>
      <p:sp>
        <p:nvSpPr>
          <p:cNvPr id="4" name="ホームベース 3">
            <a:extLst>
              <a:ext uri="{FF2B5EF4-FFF2-40B4-BE49-F238E27FC236}">
                <a16:creationId xmlns:a16="http://schemas.microsoft.com/office/drawing/2014/main" id="{8909410D-DA32-914B-B1B8-EF229F7B0FC2}"/>
              </a:ext>
            </a:extLst>
          </p:cNvPr>
          <p:cNvSpPr/>
          <p:nvPr/>
        </p:nvSpPr>
        <p:spPr bwMode="gray">
          <a:xfrm>
            <a:off x="812799" y="3717032"/>
            <a:ext cx="1655926" cy="638192"/>
          </a:xfrm>
          <a:prstGeom prst="homePlate">
            <a:avLst/>
          </a:prstGeom>
          <a:solidFill>
            <a:schemeClr val="tx2"/>
          </a:solidFill>
          <a:ln w="6350">
            <a:solidFill>
              <a:schemeClr val="bg1"/>
            </a:solidFill>
          </a:ln>
          <a:effectLst/>
        </p:spPr>
        <p:txBody>
          <a:bodyPr lIns="72000" tIns="108000" rIns="72000" bIns="54000" rtlCol="0" anchor="ctr">
            <a:noAutofit/>
          </a:bodyPr>
          <a:lstStyle/>
          <a:p>
            <a:pPr algn="ctr">
              <a:spcBef>
                <a:spcPct val="0"/>
              </a:spcBef>
            </a:pPr>
            <a:r>
              <a:rPr lang="ja-JP" altLang="en-US" sz="1400">
                <a:solidFill>
                  <a:schemeClr val="bg1"/>
                </a:solidFill>
                <a:latin typeface="+mn-ea"/>
                <a:cs typeface="メイリオ" pitchFamily="50" charset="-128"/>
              </a:rPr>
              <a:t>フロー</a:t>
            </a:r>
            <a:r>
              <a:rPr lang="en-US" altLang="ja-JP" sz="1400" dirty="0">
                <a:solidFill>
                  <a:schemeClr val="bg1"/>
                </a:solidFill>
                <a:latin typeface="+mn-ea"/>
                <a:cs typeface="メイリオ" pitchFamily="50" charset="-128"/>
              </a:rPr>
              <a:t>1</a:t>
            </a:r>
            <a:endParaRPr kumimoji="1" lang="ja-JP" altLang="en-US" sz="1400" b="1" dirty="0">
              <a:solidFill>
                <a:schemeClr val="bg1"/>
              </a:solidFill>
              <a:latin typeface="+mn-ea"/>
              <a:cs typeface="メイリオ" pitchFamily="50" charset="-128"/>
            </a:endParaRPr>
          </a:p>
        </p:txBody>
      </p:sp>
      <p:sp>
        <p:nvSpPr>
          <p:cNvPr id="18" name="AutoShape 3">
            <a:extLst>
              <a:ext uri="{FF2B5EF4-FFF2-40B4-BE49-F238E27FC236}">
                <a16:creationId xmlns:a16="http://schemas.microsoft.com/office/drawing/2014/main" id="{37A9A119-64BF-284F-BC9F-6DF2DA6F926C}"/>
              </a:ext>
            </a:extLst>
          </p:cNvPr>
          <p:cNvSpPr>
            <a:spLocks noChangeArrowheads="1"/>
          </p:cNvSpPr>
          <p:nvPr/>
        </p:nvSpPr>
        <p:spPr bwMode="auto">
          <a:xfrm>
            <a:off x="3854877" y="2148679"/>
            <a:ext cx="2196244" cy="110030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285750" lvl="0" indent="-285750" algn="just">
              <a:lnSpc>
                <a:spcPct val="120000"/>
              </a:lnSpc>
              <a:spcAft>
                <a:spcPts val="600"/>
              </a:spcAft>
              <a:buFont typeface="Wingdings" pitchFamily="2" charset="2"/>
              <a:buChar char="l"/>
              <a:defRPr/>
            </a:pPr>
            <a:r>
              <a:rPr lang="ja-JP" altLang="en-US" sz="1400" dirty="0">
                <a:cs typeface="メイリオ" pitchFamily="50" charset="-128"/>
              </a:rPr>
              <a:t>テキストテキストテキストテキスト</a:t>
            </a:r>
            <a:r>
              <a:rPr lang="en-US" altLang="ja-JP" sz="1400" dirty="0">
                <a:cs typeface="メイリオ" pitchFamily="50" charset="-128"/>
              </a:rPr>
              <a:t>…</a:t>
            </a:r>
          </a:p>
          <a:p>
            <a:pPr marL="285750" indent="-285750" algn="just">
              <a:lnSpc>
                <a:spcPct val="120000"/>
              </a:lnSpc>
              <a:spcAft>
                <a:spcPts val="600"/>
              </a:spcAft>
              <a:buFont typeface="Wingdings" pitchFamily="2" charset="2"/>
              <a:buChar char="l"/>
              <a:defRPr/>
            </a:pPr>
            <a:r>
              <a:rPr lang="ja-JP" altLang="en-US" sz="1400" dirty="0">
                <a:cs typeface="メイリオ" pitchFamily="50" charset="-128"/>
              </a:rPr>
              <a:t>テキストテキストテキストテキスト</a:t>
            </a:r>
            <a:r>
              <a:rPr lang="en-US" altLang="ja-JP" sz="1400" dirty="0">
                <a:cs typeface="メイリオ" pitchFamily="50" charset="-128"/>
              </a:rPr>
              <a:t>…</a:t>
            </a:r>
          </a:p>
        </p:txBody>
      </p:sp>
      <p:sp>
        <p:nvSpPr>
          <p:cNvPr id="19" name="AutoShape 3">
            <a:extLst>
              <a:ext uri="{FF2B5EF4-FFF2-40B4-BE49-F238E27FC236}">
                <a16:creationId xmlns:a16="http://schemas.microsoft.com/office/drawing/2014/main" id="{C75C29D0-457C-C645-9865-CB5FCF61F405}"/>
              </a:ext>
            </a:extLst>
          </p:cNvPr>
          <p:cNvSpPr>
            <a:spLocks noChangeArrowheads="1"/>
          </p:cNvSpPr>
          <p:nvPr/>
        </p:nvSpPr>
        <p:spPr bwMode="auto">
          <a:xfrm>
            <a:off x="6698883" y="2148679"/>
            <a:ext cx="2196244" cy="110030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285750" lvl="0" indent="-285750" algn="just">
              <a:lnSpc>
                <a:spcPct val="120000"/>
              </a:lnSpc>
              <a:spcAft>
                <a:spcPts val="600"/>
              </a:spcAft>
              <a:buFont typeface="Wingdings" pitchFamily="2" charset="2"/>
              <a:buChar char="l"/>
              <a:defRPr/>
            </a:pPr>
            <a:r>
              <a:rPr lang="ja-JP" altLang="en-US" sz="1400" dirty="0">
                <a:cs typeface="メイリオ" pitchFamily="50" charset="-128"/>
              </a:rPr>
              <a:t>テキストテキストテキストテキスト</a:t>
            </a:r>
            <a:r>
              <a:rPr lang="en-US" altLang="ja-JP" sz="1400" dirty="0">
                <a:cs typeface="メイリオ" pitchFamily="50" charset="-128"/>
              </a:rPr>
              <a:t>…</a:t>
            </a:r>
          </a:p>
          <a:p>
            <a:pPr marL="285750" indent="-285750" algn="just">
              <a:lnSpc>
                <a:spcPct val="120000"/>
              </a:lnSpc>
              <a:spcAft>
                <a:spcPts val="600"/>
              </a:spcAft>
              <a:buFont typeface="Wingdings" pitchFamily="2" charset="2"/>
              <a:buChar char="l"/>
              <a:defRPr/>
            </a:pPr>
            <a:r>
              <a:rPr lang="ja-JP" altLang="en-US" sz="1400" dirty="0">
                <a:cs typeface="メイリオ" pitchFamily="50" charset="-128"/>
              </a:rPr>
              <a:t>テキストテキストテキストテキスト</a:t>
            </a:r>
            <a:r>
              <a:rPr lang="en-US" altLang="ja-JP" sz="1400" dirty="0">
                <a:cs typeface="メイリオ" pitchFamily="50" charset="-128"/>
              </a:rPr>
              <a:t>…</a:t>
            </a:r>
          </a:p>
        </p:txBody>
      </p:sp>
    </p:spTree>
    <p:extLst>
      <p:ext uri="{BB962C8B-B14F-4D97-AF65-F5344CB8AC3E}">
        <p14:creationId xmlns:p14="http://schemas.microsoft.com/office/powerpoint/2010/main" val="3675013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84A423-AD39-1944-8B9D-FEC19C1D20B1}"/>
              </a:ext>
            </a:extLst>
          </p:cNvPr>
          <p:cNvSpPr>
            <a:spLocks noGrp="1"/>
          </p:cNvSpPr>
          <p:nvPr>
            <p:ph type="title"/>
          </p:nvPr>
        </p:nvSpPr>
        <p:spPr/>
        <p:txBody>
          <a:bodyPr/>
          <a:lstStyle/>
          <a:p>
            <a:r>
              <a:rPr lang="en-US" altLang="ja-JP" dirty="0"/>
              <a:t>12. </a:t>
            </a:r>
            <a:r>
              <a:rPr lang="ja-JP" altLang="en-US"/>
              <a:t>フロー</a:t>
            </a:r>
            <a:r>
              <a:rPr lang="en-US" altLang="ja-JP" dirty="0"/>
              <a:t> B</a:t>
            </a:r>
            <a:endParaRPr kumimoji="1" lang="ja-JP" altLang="en-US"/>
          </a:p>
        </p:txBody>
      </p:sp>
      <p:sp>
        <p:nvSpPr>
          <p:cNvPr id="3" name="スライド番号プレースホルダー 2">
            <a:extLst>
              <a:ext uri="{FF2B5EF4-FFF2-40B4-BE49-F238E27FC236}">
                <a16:creationId xmlns:a16="http://schemas.microsoft.com/office/drawing/2014/main" id="{F1DB6C23-55AD-A442-AC6F-E916F4BE8D5E}"/>
              </a:ext>
            </a:extLst>
          </p:cNvPr>
          <p:cNvSpPr>
            <a:spLocks noGrp="1"/>
          </p:cNvSpPr>
          <p:nvPr>
            <p:ph type="sldNum" sz="quarter" idx="4"/>
          </p:nvPr>
        </p:nvSpPr>
        <p:spPr/>
        <p:txBody>
          <a:bodyPr/>
          <a:lstStyle/>
          <a:p>
            <a:fld id="{FB3508C7-2FE0-4945-9CBD-863E05F850D2}" type="slidenum">
              <a:rPr lang="ja-JP" altLang="en-US" smtClean="0"/>
              <a:pPr/>
              <a:t>21</a:t>
            </a:fld>
            <a:endParaRPr lang="ja-JP" altLang="en-US" dirty="0"/>
          </a:p>
        </p:txBody>
      </p:sp>
      <p:sp>
        <p:nvSpPr>
          <p:cNvPr id="22" name="フローチャート: 他ページ結合子 21">
            <a:extLst>
              <a:ext uri="{FF2B5EF4-FFF2-40B4-BE49-F238E27FC236}">
                <a16:creationId xmlns:a16="http://schemas.microsoft.com/office/drawing/2014/main" id="{97F93137-36F2-C64B-B435-B8B73A03748F}"/>
              </a:ext>
            </a:extLst>
          </p:cNvPr>
          <p:cNvSpPr/>
          <p:nvPr/>
        </p:nvSpPr>
        <p:spPr bwMode="gray">
          <a:xfrm>
            <a:off x="1640632" y="4785239"/>
            <a:ext cx="2196244" cy="695989"/>
          </a:xfrm>
          <a:prstGeom prst="flowChartOffpageConnector">
            <a:avLst/>
          </a:prstGeom>
          <a:solidFill>
            <a:schemeClr val="tx2"/>
          </a:solidFill>
          <a:ln w="6350">
            <a:solidFill>
              <a:schemeClr val="bg1"/>
            </a:solidFill>
          </a:ln>
          <a:effectLst/>
        </p:spPr>
        <p:txBody>
          <a:bodyPr rot="0" spcFirstLastPara="0" vertOverflow="overflow" horzOverflow="overflow" vert="horz" wrap="square" lIns="108000" tIns="108000" rIns="108000" bIns="0" numCol="1" spcCol="0" rtlCol="0" fromWordArt="0" anchor="ctr" anchorCtr="0" forceAA="0" compatLnSpc="1">
            <a:prstTxWarp prst="textNoShape">
              <a:avLst/>
            </a:prstTxWarp>
            <a:noAutofit/>
          </a:bodyPr>
          <a:lstStyle/>
          <a:p>
            <a:pPr lvl="0" algn="ctr">
              <a:defRPr/>
            </a:pPr>
            <a:r>
              <a:rPr lang="ja-JP" altLang="en-US" sz="1600">
                <a:solidFill>
                  <a:schemeClr val="bg1"/>
                </a:solidFill>
                <a:latin typeface="メイリオ" pitchFamily="50" charset="-128"/>
                <a:ea typeface="メイリオ" pitchFamily="50" charset="-128"/>
                <a:cs typeface="メイリオ" pitchFamily="50" charset="-128"/>
              </a:rPr>
              <a:t>フロー</a:t>
            </a:r>
            <a:r>
              <a:rPr lang="en-US" altLang="ja-JP" sz="1600" dirty="0">
                <a:solidFill>
                  <a:schemeClr val="bg1"/>
                </a:solidFill>
                <a:latin typeface="メイリオ" pitchFamily="50" charset="-128"/>
                <a:ea typeface="メイリオ" pitchFamily="50" charset="-128"/>
                <a:cs typeface="メイリオ" pitchFamily="50" charset="-128"/>
              </a:rPr>
              <a:t>5</a:t>
            </a:r>
          </a:p>
        </p:txBody>
      </p:sp>
      <p:sp>
        <p:nvSpPr>
          <p:cNvPr id="23" name="AutoShape 3">
            <a:extLst>
              <a:ext uri="{FF2B5EF4-FFF2-40B4-BE49-F238E27FC236}">
                <a16:creationId xmlns:a16="http://schemas.microsoft.com/office/drawing/2014/main" id="{7CE1F2FE-CE19-0049-8DC9-7A44E19EF611}"/>
              </a:ext>
            </a:extLst>
          </p:cNvPr>
          <p:cNvSpPr>
            <a:spLocks noChangeArrowheads="1"/>
          </p:cNvSpPr>
          <p:nvPr/>
        </p:nvSpPr>
        <p:spPr bwMode="auto">
          <a:xfrm>
            <a:off x="4066481" y="1777694"/>
            <a:ext cx="4270895" cy="28315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just">
              <a:lnSpc>
                <a:spcPct val="120000"/>
              </a:lnSpc>
              <a:spcAft>
                <a:spcPts val="300"/>
              </a:spcAft>
              <a:defRPr/>
            </a:pPr>
            <a:r>
              <a:rPr lang="ja-JP" altLang="en-US" sz="1600">
                <a:latin typeface="+mn-ea"/>
                <a:cs typeface="メイリオ" pitchFamily="50" charset="-128"/>
              </a:rPr>
              <a:t>テキストテキストテキストテキストテキスト</a:t>
            </a:r>
            <a:r>
              <a:rPr lang="en-US" altLang="ja-JP" sz="1600" dirty="0">
                <a:latin typeface="+mn-ea"/>
                <a:cs typeface="メイリオ" pitchFamily="50" charset="-128"/>
              </a:rPr>
              <a:t>…</a:t>
            </a:r>
            <a:endParaRPr lang="en-US" altLang="ja-JP" sz="1600" b="1" dirty="0">
              <a:cs typeface="メイリオ" pitchFamily="50" charset="-128"/>
            </a:endParaRPr>
          </a:p>
        </p:txBody>
      </p:sp>
      <p:sp>
        <p:nvSpPr>
          <p:cNvPr id="24" name="AutoShape 3">
            <a:extLst>
              <a:ext uri="{FF2B5EF4-FFF2-40B4-BE49-F238E27FC236}">
                <a16:creationId xmlns:a16="http://schemas.microsoft.com/office/drawing/2014/main" id="{4F56E195-BB7A-9D4B-A4B7-45E3E31C9BE7}"/>
              </a:ext>
            </a:extLst>
          </p:cNvPr>
          <p:cNvSpPr>
            <a:spLocks noChangeArrowheads="1"/>
          </p:cNvSpPr>
          <p:nvPr/>
        </p:nvSpPr>
        <p:spPr bwMode="auto">
          <a:xfrm>
            <a:off x="4066481" y="2569782"/>
            <a:ext cx="4270895" cy="28315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just">
              <a:lnSpc>
                <a:spcPct val="120000"/>
              </a:lnSpc>
              <a:spcAft>
                <a:spcPts val="300"/>
              </a:spcAft>
              <a:defRPr/>
            </a:pPr>
            <a:r>
              <a:rPr lang="ja-JP" altLang="en-US" sz="1600">
                <a:latin typeface="+mn-ea"/>
                <a:cs typeface="メイリオ" pitchFamily="50" charset="-128"/>
              </a:rPr>
              <a:t>テキストテキストテキストテキストテキスト</a:t>
            </a:r>
            <a:r>
              <a:rPr lang="en-US" altLang="ja-JP" sz="1600" dirty="0">
                <a:latin typeface="+mn-ea"/>
                <a:cs typeface="メイリオ" pitchFamily="50" charset="-128"/>
              </a:rPr>
              <a:t>…</a:t>
            </a:r>
            <a:endParaRPr lang="en-US" altLang="ja-JP" sz="1600" b="1" dirty="0">
              <a:cs typeface="メイリオ" pitchFamily="50" charset="-128"/>
            </a:endParaRPr>
          </a:p>
        </p:txBody>
      </p:sp>
      <p:sp>
        <p:nvSpPr>
          <p:cNvPr id="25" name="AutoShape 3">
            <a:extLst>
              <a:ext uri="{FF2B5EF4-FFF2-40B4-BE49-F238E27FC236}">
                <a16:creationId xmlns:a16="http://schemas.microsoft.com/office/drawing/2014/main" id="{C37306CB-4C61-994F-B56F-BCFF9DAE7905}"/>
              </a:ext>
            </a:extLst>
          </p:cNvPr>
          <p:cNvSpPr>
            <a:spLocks noChangeArrowheads="1"/>
          </p:cNvSpPr>
          <p:nvPr/>
        </p:nvSpPr>
        <p:spPr bwMode="auto">
          <a:xfrm>
            <a:off x="4066481" y="3361870"/>
            <a:ext cx="4270895" cy="28315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just">
              <a:lnSpc>
                <a:spcPct val="120000"/>
              </a:lnSpc>
              <a:spcAft>
                <a:spcPts val="300"/>
              </a:spcAft>
              <a:defRPr/>
            </a:pPr>
            <a:r>
              <a:rPr lang="ja-JP" altLang="en-US" sz="1600">
                <a:latin typeface="+mn-ea"/>
                <a:cs typeface="メイリオ" pitchFamily="50" charset="-128"/>
              </a:rPr>
              <a:t>テキストテキストテキストテキストテキスト</a:t>
            </a:r>
            <a:r>
              <a:rPr lang="en-US" altLang="ja-JP" sz="1600" dirty="0">
                <a:latin typeface="+mn-ea"/>
                <a:cs typeface="メイリオ" pitchFamily="50" charset="-128"/>
              </a:rPr>
              <a:t>…</a:t>
            </a:r>
            <a:endParaRPr lang="en-US" altLang="ja-JP" sz="1600" b="1" dirty="0">
              <a:cs typeface="メイリオ" pitchFamily="50" charset="-128"/>
            </a:endParaRPr>
          </a:p>
        </p:txBody>
      </p:sp>
      <p:sp>
        <p:nvSpPr>
          <p:cNvPr id="26" name="AutoShape 3">
            <a:extLst>
              <a:ext uri="{FF2B5EF4-FFF2-40B4-BE49-F238E27FC236}">
                <a16:creationId xmlns:a16="http://schemas.microsoft.com/office/drawing/2014/main" id="{2A961575-6394-B048-AAFF-3CB440B8A72A}"/>
              </a:ext>
            </a:extLst>
          </p:cNvPr>
          <p:cNvSpPr>
            <a:spLocks noChangeArrowheads="1"/>
          </p:cNvSpPr>
          <p:nvPr/>
        </p:nvSpPr>
        <p:spPr bwMode="auto">
          <a:xfrm>
            <a:off x="4066481" y="4153958"/>
            <a:ext cx="4270895" cy="28315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just">
              <a:lnSpc>
                <a:spcPct val="120000"/>
              </a:lnSpc>
              <a:spcAft>
                <a:spcPts val="300"/>
              </a:spcAft>
              <a:defRPr/>
            </a:pPr>
            <a:r>
              <a:rPr lang="ja-JP" altLang="en-US" sz="1600">
                <a:latin typeface="+mn-ea"/>
                <a:cs typeface="メイリオ" pitchFamily="50" charset="-128"/>
              </a:rPr>
              <a:t>テキストテキストテキストテキストテキスト</a:t>
            </a:r>
            <a:r>
              <a:rPr lang="en-US" altLang="ja-JP" sz="1600" dirty="0">
                <a:latin typeface="+mn-ea"/>
                <a:cs typeface="メイリオ" pitchFamily="50" charset="-128"/>
              </a:rPr>
              <a:t>…</a:t>
            </a:r>
            <a:endParaRPr lang="en-US" altLang="ja-JP" sz="1600" b="1" dirty="0">
              <a:cs typeface="メイリオ" pitchFamily="50" charset="-128"/>
            </a:endParaRPr>
          </a:p>
        </p:txBody>
      </p:sp>
      <p:sp>
        <p:nvSpPr>
          <p:cNvPr id="27" name="AutoShape 3">
            <a:extLst>
              <a:ext uri="{FF2B5EF4-FFF2-40B4-BE49-F238E27FC236}">
                <a16:creationId xmlns:a16="http://schemas.microsoft.com/office/drawing/2014/main" id="{2F733BC2-04CC-6748-8A6A-FCB0DF31510F}"/>
              </a:ext>
            </a:extLst>
          </p:cNvPr>
          <p:cNvSpPr>
            <a:spLocks noChangeArrowheads="1"/>
          </p:cNvSpPr>
          <p:nvPr/>
        </p:nvSpPr>
        <p:spPr bwMode="auto">
          <a:xfrm>
            <a:off x="4066481" y="4946046"/>
            <a:ext cx="4270895" cy="28315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just">
              <a:lnSpc>
                <a:spcPct val="120000"/>
              </a:lnSpc>
              <a:spcAft>
                <a:spcPts val="300"/>
              </a:spcAft>
              <a:defRPr/>
            </a:pPr>
            <a:r>
              <a:rPr lang="ja-JP" altLang="en-US" sz="1600">
                <a:latin typeface="+mn-ea"/>
                <a:cs typeface="メイリオ" pitchFamily="50" charset="-128"/>
              </a:rPr>
              <a:t>テキストテキストテキストテキストテキスト</a:t>
            </a:r>
            <a:r>
              <a:rPr lang="en-US" altLang="ja-JP" sz="1600" dirty="0">
                <a:latin typeface="+mn-ea"/>
                <a:cs typeface="メイリオ" pitchFamily="50" charset="-128"/>
              </a:rPr>
              <a:t>…</a:t>
            </a:r>
            <a:endParaRPr lang="en-US" altLang="ja-JP" sz="1600" b="1" dirty="0">
              <a:cs typeface="メイリオ" pitchFamily="50" charset="-128"/>
            </a:endParaRPr>
          </a:p>
        </p:txBody>
      </p:sp>
      <p:sp>
        <p:nvSpPr>
          <p:cNvPr id="21" name="フローチャート: 他ページ結合子 20">
            <a:extLst>
              <a:ext uri="{FF2B5EF4-FFF2-40B4-BE49-F238E27FC236}">
                <a16:creationId xmlns:a16="http://schemas.microsoft.com/office/drawing/2014/main" id="{BC1C51D5-347F-6E4C-A290-7A660A0C35EE}"/>
              </a:ext>
            </a:extLst>
          </p:cNvPr>
          <p:cNvSpPr/>
          <p:nvPr/>
        </p:nvSpPr>
        <p:spPr bwMode="gray">
          <a:xfrm>
            <a:off x="1640632" y="3993151"/>
            <a:ext cx="2196244" cy="695989"/>
          </a:xfrm>
          <a:prstGeom prst="flowChartOffpageConnector">
            <a:avLst/>
          </a:prstGeom>
          <a:solidFill>
            <a:schemeClr val="tx2"/>
          </a:solidFill>
          <a:ln w="6350">
            <a:solidFill>
              <a:schemeClr val="bg1"/>
            </a:solidFill>
          </a:ln>
          <a:effectLst/>
        </p:spPr>
        <p:txBody>
          <a:bodyPr rot="0" spcFirstLastPara="0" vertOverflow="overflow" horzOverflow="overflow" vert="horz" wrap="square" lIns="108000" tIns="108000" rIns="108000" bIns="0" numCol="1" spcCol="0" rtlCol="0" fromWordArt="0" anchor="ctr" anchorCtr="0" forceAA="0" compatLnSpc="1">
            <a:prstTxWarp prst="textNoShape">
              <a:avLst/>
            </a:prstTxWarp>
            <a:noAutofit/>
          </a:bodyPr>
          <a:lstStyle/>
          <a:p>
            <a:pPr lvl="0" algn="ctr">
              <a:defRPr/>
            </a:pPr>
            <a:r>
              <a:rPr lang="ja-JP" altLang="en-US" sz="1600">
                <a:solidFill>
                  <a:schemeClr val="bg1"/>
                </a:solidFill>
                <a:latin typeface="メイリオ" pitchFamily="50" charset="-128"/>
                <a:ea typeface="メイリオ" pitchFamily="50" charset="-128"/>
                <a:cs typeface="メイリオ" pitchFamily="50" charset="-128"/>
              </a:rPr>
              <a:t>フロー</a:t>
            </a:r>
            <a:r>
              <a:rPr lang="en-US" altLang="ja-JP" sz="1600" dirty="0">
                <a:solidFill>
                  <a:schemeClr val="bg1"/>
                </a:solidFill>
                <a:latin typeface="メイリオ" pitchFamily="50" charset="-128"/>
                <a:ea typeface="メイリオ" pitchFamily="50" charset="-128"/>
                <a:cs typeface="メイリオ" pitchFamily="50" charset="-128"/>
              </a:rPr>
              <a:t>4</a:t>
            </a:r>
          </a:p>
        </p:txBody>
      </p:sp>
      <p:sp>
        <p:nvSpPr>
          <p:cNvPr id="20" name="フローチャート: 他ページ結合子 19">
            <a:extLst>
              <a:ext uri="{FF2B5EF4-FFF2-40B4-BE49-F238E27FC236}">
                <a16:creationId xmlns:a16="http://schemas.microsoft.com/office/drawing/2014/main" id="{B107A5D4-B9AE-124F-905D-298D6C8B9E52}"/>
              </a:ext>
            </a:extLst>
          </p:cNvPr>
          <p:cNvSpPr/>
          <p:nvPr/>
        </p:nvSpPr>
        <p:spPr bwMode="gray">
          <a:xfrm>
            <a:off x="1640632" y="3201063"/>
            <a:ext cx="2196244" cy="695989"/>
          </a:xfrm>
          <a:prstGeom prst="flowChartOffpageConnector">
            <a:avLst/>
          </a:prstGeom>
          <a:solidFill>
            <a:schemeClr val="tx2"/>
          </a:solidFill>
          <a:ln w="6350">
            <a:solidFill>
              <a:schemeClr val="bg1"/>
            </a:solidFill>
          </a:ln>
          <a:effectLst/>
        </p:spPr>
        <p:txBody>
          <a:bodyPr rot="0" spcFirstLastPara="0" vertOverflow="overflow" horzOverflow="overflow" vert="horz" wrap="square" lIns="108000" tIns="108000" rIns="108000" bIns="0" numCol="1" spcCol="0" rtlCol="0" fromWordArt="0" anchor="ctr" anchorCtr="0" forceAA="0" compatLnSpc="1">
            <a:prstTxWarp prst="textNoShape">
              <a:avLst/>
            </a:prstTxWarp>
            <a:noAutofit/>
          </a:bodyPr>
          <a:lstStyle/>
          <a:p>
            <a:pPr lvl="0" algn="ctr">
              <a:defRPr/>
            </a:pPr>
            <a:r>
              <a:rPr lang="ja-JP" altLang="en-US" sz="1600">
                <a:solidFill>
                  <a:schemeClr val="bg1"/>
                </a:solidFill>
                <a:latin typeface="メイリオ" pitchFamily="50" charset="-128"/>
                <a:ea typeface="メイリオ" pitchFamily="50" charset="-128"/>
                <a:cs typeface="メイリオ" pitchFamily="50" charset="-128"/>
              </a:rPr>
              <a:t>フロー</a:t>
            </a:r>
            <a:r>
              <a:rPr lang="en-US" altLang="ja-JP" sz="1600" dirty="0">
                <a:solidFill>
                  <a:schemeClr val="bg1"/>
                </a:solidFill>
                <a:latin typeface="メイリオ" pitchFamily="50" charset="-128"/>
                <a:ea typeface="メイリオ" pitchFamily="50" charset="-128"/>
                <a:cs typeface="メイリオ" pitchFamily="50" charset="-128"/>
              </a:rPr>
              <a:t>3</a:t>
            </a:r>
          </a:p>
        </p:txBody>
      </p:sp>
      <p:sp>
        <p:nvSpPr>
          <p:cNvPr id="19" name="フローチャート: 他ページ結合子 18">
            <a:extLst>
              <a:ext uri="{FF2B5EF4-FFF2-40B4-BE49-F238E27FC236}">
                <a16:creationId xmlns:a16="http://schemas.microsoft.com/office/drawing/2014/main" id="{7F7017F2-0B02-C34A-BF08-A23B46B591C9}"/>
              </a:ext>
            </a:extLst>
          </p:cNvPr>
          <p:cNvSpPr/>
          <p:nvPr/>
        </p:nvSpPr>
        <p:spPr bwMode="gray">
          <a:xfrm>
            <a:off x="1640632" y="2408975"/>
            <a:ext cx="2196244" cy="695989"/>
          </a:xfrm>
          <a:prstGeom prst="flowChartOffpageConnector">
            <a:avLst/>
          </a:prstGeom>
          <a:solidFill>
            <a:schemeClr val="tx2"/>
          </a:solidFill>
          <a:ln w="6350">
            <a:solidFill>
              <a:schemeClr val="bg1"/>
            </a:solidFill>
          </a:ln>
          <a:effectLst/>
        </p:spPr>
        <p:txBody>
          <a:bodyPr rot="0" spcFirstLastPara="0" vertOverflow="overflow" horzOverflow="overflow" vert="horz" wrap="square" lIns="108000" tIns="108000" rIns="108000" bIns="0" numCol="1" spcCol="0" rtlCol="0" fromWordArt="0" anchor="ctr" anchorCtr="0" forceAA="0" compatLnSpc="1">
            <a:prstTxWarp prst="textNoShape">
              <a:avLst/>
            </a:prstTxWarp>
            <a:noAutofit/>
          </a:bodyPr>
          <a:lstStyle/>
          <a:p>
            <a:pPr lvl="0" algn="ctr">
              <a:defRPr/>
            </a:pPr>
            <a:r>
              <a:rPr lang="ja-JP" altLang="en-US" sz="1600">
                <a:solidFill>
                  <a:schemeClr val="bg1"/>
                </a:solidFill>
                <a:latin typeface="メイリオ" pitchFamily="50" charset="-128"/>
                <a:ea typeface="メイリオ" pitchFamily="50" charset="-128"/>
                <a:cs typeface="メイリオ" pitchFamily="50" charset="-128"/>
              </a:rPr>
              <a:t>フロー</a:t>
            </a:r>
            <a:r>
              <a:rPr lang="en-US" altLang="ja-JP" sz="1600" dirty="0">
                <a:solidFill>
                  <a:schemeClr val="bg1"/>
                </a:solidFill>
                <a:latin typeface="メイリオ" pitchFamily="50" charset="-128"/>
                <a:ea typeface="メイリオ" pitchFamily="50" charset="-128"/>
                <a:cs typeface="メイリオ" pitchFamily="50" charset="-128"/>
              </a:rPr>
              <a:t>2</a:t>
            </a:r>
          </a:p>
        </p:txBody>
      </p:sp>
      <p:sp>
        <p:nvSpPr>
          <p:cNvPr id="18" name="フローチャート: 他ページ結合子 17">
            <a:extLst>
              <a:ext uri="{FF2B5EF4-FFF2-40B4-BE49-F238E27FC236}">
                <a16:creationId xmlns:a16="http://schemas.microsoft.com/office/drawing/2014/main" id="{14AEDBF7-435D-AB4C-8DB0-F69B1643A1A3}"/>
              </a:ext>
            </a:extLst>
          </p:cNvPr>
          <p:cNvSpPr/>
          <p:nvPr/>
        </p:nvSpPr>
        <p:spPr bwMode="gray">
          <a:xfrm>
            <a:off x="1640632" y="1616887"/>
            <a:ext cx="2196244" cy="695989"/>
          </a:xfrm>
          <a:prstGeom prst="flowChartOffpageConnector">
            <a:avLst/>
          </a:prstGeom>
          <a:solidFill>
            <a:schemeClr val="tx2"/>
          </a:solidFill>
          <a:ln w="6350">
            <a:solidFill>
              <a:schemeClr val="bg1"/>
            </a:solidFill>
          </a:ln>
          <a:effectLst/>
        </p:spPr>
        <p:txBody>
          <a:bodyPr rot="0" spcFirstLastPara="0" vertOverflow="overflow" horzOverflow="overflow" vert="horz" wrap="square" lIns="108000" tIns="108000" rIns="108000" bIns="0" numCol="1" spcCol="0" rtlCol="0" fromWordArt="0" anchor="ctr" anchorCtr="0" forceAA="0" compatLnSpc="1">
            <a:prstTxWarp prst="textNoShape">
              <a:avLst/>
            </a:prstTxWarp>
            <a:noAutofit/>
          </a:bodyPr>
          <a:lstStyle/>
          <a:p>
            <a:pPr lvl="0" algn="ctr">
              <a:defRPr/>
            </a:pPr>
            <a:r>
              <a:rPr lang="ja-JP" altLang="en-US" sz="1600">
                <a:solidFill>
                  <a:schemeClr val="bg1"/>
                </a:solidFill>
                <a:latin typeface="メイリオ" pitchFamily="50" charset="-128"/>
                <a:ea typeface="メイリオ" pitchFamily="50" charset="-128"/>
                <a:cs typeface="メイリオ" pitchFamily="50" charset="-128"/>
              </a:rPr>
              <a:t>フロー</a:t>
            </a:r>
            <a:r>
              <a:rPr lang="en-US" altLang="ja-JP" sz="1600" dirty="0">
                <a:solidFill>
                  <a:schemeClr val="bg1"/>
                </a:solidFill>
                <a:latin typeface="メイリオ" pitchFamily="50" charset="-128"/>
                <a:ea typeface="メイリオ" pitchFamily="50" charset="-128"/>
                <a:cs typeface="メイリオ" pitchFamily="50" charset="-128"/>
              </a:rPr>
              <a:t>1</a:t>
            </a:r>
          </a:p>
        </p:txBody>
      </p:sp>
    </p:spTree>
    <p:extLst>
      <p:ext uri="{BB962C8B-B14F-4D97-AF65-F5344CB8AC3E}">
        <p14:creationId xmlns:p14="http://schemas.microsoft.com/office/powerpoint/2010/main" val="1139784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線矢印コネクタ 26">
            <a:extLst>
              <a:ext uri="{FF2B5EF4-FFF2-40B4-BE49-F238E27FC236}">
                <a16:creationId xmlns:a16="http://schemas.microsoft.com/office/drawing/2014/main" id="{65E82085-7941-8C4B-8C20-98B134977B26}"/>
              </a:ext>
            </a:extLst>
          </p:cNvPr>
          <p:cNvCxnSpPr>
            <a:cxnSpLocks/>
          </p:cNvCxnSpPr>
          <p:nvPr/>
        </p:nvCxnSpPr>
        <p:spPr>
          <a:xfrm>
            <a:off x="3008524" y="5085184"/>
            <a:ext cx="3888952" cy="0"/>
          </a:xfrm>
          <a:prstGeom prst="straightConnector1">
            <a:avLst/>
          </a:prstGeom>
          <a:ln w="571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EE2D475D-F2C5-8441-9E37-8996DD8B33DA}"/>
              </a:ext>
            </a:extLst>
          </p:cNvPr>
          <p:cNvSpPr>
            <a:spLocks noGrp="1"/>
          </p:cNvSpPr>
          <p:nvPr>
            <p:ph type="title"/>
          </p:nvPr>
        </p:nvSpPr>
        <p:spPr/>
        <p:txBody>
          <a:bodyPr/>
          <a:lstStyle/>
          <a:p>
            <a:r>
              <a:rPr kumimoji="1" lang="en-US" altLang="ja-JP" dirty="0"/>
              <a:t>12. </a:t>
            </a:r>
            <a:r>
              <a:rPr kumimoji="1" lang="ja-JP" altLang="en-US"/>
              <a:t>フロー</a:t>
            </a:r>
            <a:r>
              <a:rPr kumimoji="1" lang="en-US" altLang="ja-JP" dirty="0"/>
              <a:t> C</a:t>
            </a:r>
            <a:endParaRPr kumimoji="1" lang="ja-JP" altLang="en-US"/>
          </a:p>
        </p:txBody>
      </p:sp>
      <p:sp>
        <p:nvSpPr>
          <p:cNvPr id="3" name="スライド番号プレースホルダー 2">
            <a:extLst>
              <a:ext uri="{FF2B5EF4-FFF2-40B4-BE49-F238E27FC236}">
                <a16:creationId xmlns:a16="http://schemas.microsoft.com/office/drawing/2014/main" id="{CAA2D216-1957-3E41-BD21-348948726DD8}"/>
              </a:ext>
            </a:extLst>
          </p:cNvPr>
          <p:cNvSpPr>
            <a:spLocks noGrp="1"/>
          </p:cNvSpPr>
          <p:nvPr>
            <p:ph type="sldNum" sz="quarter" idx="4"/>
          </p:nvPr>
        </p:nvSpPr>
        <p:spPr/>
        <p:txBody>
          <a:bodyPr/>
          <a:lstStyle/>
          <a:p>
            <a:fld id="{FB3508C7-2FE0-4945-9CBD-863E05F850D2}" type="slidenum">
              <a:rPr lang="ja-JP" altLang="en-US" smtClean="0"/>
              <a:pPr/>
              <a:t>22</a:t>
            </a:fld>
            <a:endParaRPr lang="ja-JP" altLang="en-US" dirty="0"/>
          </a:p>
        </p:txBody>
      </p:sp>
      <p:graphicFrame>
        <p:nvGraphicFramePr>
          <p:cNvPr id="22" name="Group 55">
            <a:extLst>
              <a:ext uri="{FF2B5EF4-FFF2-40B4-BE49-F238E27FC236}">
                <a16:creationId xmlns:a16="http://schemas.microsoft.com/office/drawing/2014/main" id="{07934981-98CA-D841-B465-9BBE6A71155F}"/>
              </a:ext>
            </a:extLst>
          </p:cNvPr>
          <p:cNvGraphicFramePr>
            <a:graphicFrameLocks noGrp="1"/>
          </p:cNvGraphicFramePr>
          <p:nvPr/>
        </p:nvGraphicFramePr>
        <p:xfrm>
          <a:off x="2360712" y="3825044"/>
          <a:ext cx="647812" cy="2376264"/>
        </p:xfrm>
        <a:graphic>
          <a:graphicData uri="http://schemas.openxmlformats.org/drawingml/2006/table">
            <a:tbl>
              <a:tblPr/>
              <a:tblGrid>
                <a:gridCol w="647812">
                  <a:extLst>
                    <a:ext uri="{9D8B030D-6E8A-4147-A177-3AD203B41FA5}">
                      <a16:colId xmlns:a16="http://schemas.microsoft.com/office/drawing/2014/main" val="1102092422"/>
                    </a:ext>
                  </a:extLst>
                </a:gridCol>
              </a:tblGrid>
              <a:tr h="5760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1" i="0" u="none" strike="noStrike" kern="1200" cap="none" spc="0" normalizeH="0" baseline="0" noProof="0" dirty="0">
                          <a:ln>
                            <a:noFill/>
                          </a:ln>
                          <a:solidFill>
                            <a:schemeClr val="bg1"/>
                          </a:solidFill>
                          <a:effectLst/>
                          <a:uLnTx/>
                          <a:uFillTx/>
                          <a:latin typeface="メイリオ" pitchFamily="50" charset="-128"/>
                          <a:ea typeface="メイリオ" pitchFamily="50" charset="-128"/>
                          <a:cs typeface="メイリオ" pitchFamily="50" charset="-128"/>
                        </a:rPr>
                        <a:t>1</a:t>
                      </a:r>
                      <a:endParaRPr kumimoji="1" lang="ja-JP" altLang="en-US" sz="2000" b="1" i="0" u="none" strike="noStrike" kern="1200" cap="none" spc="0" normalizeH="0" baseline="0" noProof="0" dirty="0">
                        <a:ln>
                          <a:noFill/>
                        </a:ln>
                        <a:solidFill>
                          <a:schemeClr val="bg1"/>
                        </a:solidFill>
                        <a:effectLst/>
                        <a:uLnTx/>
                        <a:uFillTx/>
                        <a:latin typeface="メイリオ" pitchFamily="50" charset="-128"/>
                        <a:ea typeface="メイリオ" pitchFamily="50" charset="-128"/>
                        <a:cs typeface="メイリオ" pitchFamily="50" charset="-128"/>
                      </a:endParaRPr>
                    </a:p>
                  </a:txBody>
                  <a:tcPr marL="0" marR="0" marT="72000" marB="36000" anchor="ctr"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1800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schemeClr val="tx2"/>
                          </a:solidFill>
                          <a:effectLst/>
                          <a:uLnTx/>
                          <a:uFillTx/>
                          <a:latin typeface="メイリオ" pitchFamily="50" charset="-128"/>
                          <a:ea typeface="メイリオ" pitchFamily="50" charset="-128"/>
                          <a:cs typeface="メイリオ" pitchFamily="50" charset="-128"/>
                        </a:rPr>
                        <a:t>フロー</a:t>
                      </a:r>
                      <a:r>
                        <a:rPr kumimoji="1" lang="en-US" altLang="ja-JP" sz="1600" b="0" i="0" u="none" strike="noStrike" kern="1200" cap="none" spc="0" normalizeH="0" baseline="0" noProof="0" dirty="0">
                          <a:ln>
                            <a:noFill/>
                          </a:ln>
                          <a:solidFill>
                            <a:schemeClr val="tx2"/>
                          </a:solidFill>
                          <a:effectLst/>
                          <a:uLnTx/>
                          <a:uFillTx/>
                          <a:latin typeface="メイリオ" pitchFamily="50" charset="-128"/>
                          <a:ea typeface="メイリオ" pitchFamily="50" charset="-128"/>
                          <a:cs typeface="メイリオ" pitchFamily="50" charset="-128"/>
                        </a:rPr>
                        <a:t>1</a:t>
                      </a:r>
                    </a:p>
                  </a:txBody>
                  <a:tcPr marL="0" marR="0" marT="180000" marB="36000" vert="eaVert" anchor="ctr"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822555400"/>
                  </a:ext>
                </a:extLst>
              </a:tr>
            </a:tbl>
          </a:graphicData>
        </a:graphic>
      </p:graphicFrame>
      <p:graphicFrame>
        <p:nvGraphicFramePr>
          <p:cNvPr id="23" name="Group 55">
            <a:extLst>
              <a:ext uri="{FF2B5EF4-FFF2-40B4-BE49-F238E27FC236}">
                <a16:creationId xmlns:a16="http://schemas.microsoft.com/office/drawing/2014/main" id="{57C8FFB1-E4EA-D545-9DD0-A15EBBB2A19A}"/>
              </a:ext>
            </a:extLst>
          </p:cNvPr>
          <p:cNvGraphicFramePr>
            <a:graphicFrameLocks noGrp="1"/>
          </p:cNvGraphicFramePr>
          <p:nvPr/>
        </p:nvGraphicFramePr>
        <p:xfrm>
          <a:off x="3494903" y="3825044"/>
          <a:ext cx="647812" cy="2376264"/>
        </p:xfrm>
        <a:graphic>
          <a:graphicData uri="http://schemas.openxmlformats.org/drawingml/2006/table">
            <a:tbl>
              <a:tblPr/>
              <a:tblGrid>
                <a:gridCol w="647812">
                  <a:extLst>
                    <a:ext uri="{9D8B030D-6E8A-4147-A177-3AD203B41FA5}">
                      <a16:colId xmlns:a16="http://schemas.microsoft.com/office/drawing/2014/main" val="1102092422"/>
                    </a:ext>
                  </a:extLst>
                </a:gridCol>
              </a:tblGrid>
              <a:tr h="5760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1" i="0" u="none" strike="noStrike" kern="1200" cap="none" spc="0" normalizeH="0" baseline="0" noProof="0" dirty="0">
                          <a:ln>
                            <a:noFill/>
                          </a:ln>
                          <a:solidFill>
                            <a:schemeClr val="bg1"/>
                          </a:solidFill>
                          <a:effectLst/>
                          <a:uLnTx/>
                          <a:uFillTx/>
                          <a:latin typeface="メイリオ" pitchFamily="50" charset="-128"/>
                          <a:ea typeface="メイリオ" pitchFamily="50" charset="-128"/>
                          <a:cs typeface="メイリオ" pitchFamily="50" charset="-128"/>
                        </a:rPr>
                        <a:t>2</a:t>
                      </a:r>
                      <a:endParaRPr kumimoji="1" lang="ja-JP" altLang="en-US" sz="2000" b="1" i="0" u="none" strike="noStrike" kern="1200" cap="none" spc="0" normalizeH="0" baseline="0" noProof="0" dirty="0">
                        <a:ln>
                          <a:noFill/>
                        </a:ln>
                        <a:solidFill>
                          <a:schemeClr val="bg1"/>
                        </a:solidFill>
                        <a:effectLst/>
                        <a:uLnTx/>
                        <a:uFillTx/>
                        <a:latin typeface="メイリオ" pitchFamily="50" charset="-128"/>
                        <a:ea typeface="メイリオ" pitchFamily="50" charset="-128"/>
                        <a:cs typeface="メイリオ" pitchFamily="50" charset="-128"/>
                      </a:endParaRPr>
                    </a:p>
                  </a:txBody>
                  <a:tcPr marL="0" marR="0" marT="72000" marB="36000" anchor="ctr"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1800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schemeClr val="tx2"/>
                          </a:solidFill>
                          <a:effectLst/>
                          <a:uLnTx/>
                          <a:uFillTx/>
                          <a:latin typeface="メイリオ" pitchFamily="50" charset="-128"/>
                          <a:ea typeface="メイリオ" pitchFamily="50" charset="-128"/>
                          <a:cs typeface="メイリオ" pitchFamily="50" charset="-128"/>
                        </a:rPr>
                        <a:t>フロー</a:t>
                      </a:r>
                      <a:r>
                        <a:rPr kumimoji="1" lang="en-US" altLang="ja-JP" sz="1600" b="0" i="0" u="none" strike="noStrike" kern="1200" cap="none" spc="0" normalizeH="0" baseline="0" noProof="0" dirty="0">
                          <a:ln>
                            <a:noFill/>
                          </a:ln>
                          <a:solidFill>
                            <a:schemeClr val="tx2"/>
                          </a:solidFill>
                          <a:effectLst/>
                          <a:uLnTx/>
                          <a:uFillTx/>
                          <a:latin typeface="メイリオ" pitchFamily="50" charset="-128"/>
                          <a:ea typeface="メイリオ" pitchFamily="50" charset="-128"/>
                          <a:cs typeface="メイリオ" pitchFamily="50" charset="-128"/>
                        </a:rPr>
                        <a:t>2</a:t>
                      </a:r>
                    </a:p>
                  </a:txBody>
                  <a:tcPr marL="0" marR="0" marT="180000" marB="36000" vert="eaVert" anchor="ctr"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822555400"/>
                  </a:ext>
                </a:extLst>
              </a:tr>
            </a:tbl>
          </a:graphicData>
        </a:graphic>
      </p:graphicFrame>
      <p:graphicFrame>
        <p:nvGraphicFramePr>
          <p:cNvPr id="24" name="Group 55">
            <a:extLst>
              <a:ext uri="{FF2B5EF4-FFF2-40B4-BE49-F238E27FC236}">
                <a16:creationId xmlns:a16="http://schemas.microsoft.com/office/drawing/2014/main" id="{42326295-061C-0D43-AA5A-C9E24FF1CA74}"/>
              </a:ext>
            </a:extLst>
          </p:cNvPr>
          <p:cNvGraphicFramePr>
            <a:graphicFrameLocks noGrp="1"/>
          </p:cNvGraphicFramePr>
          <p:nvPr/>
        </p:nvGraphicFramePr>
        <p:xfrm>
          <a:off x="4629094" y="3825044"/>
          <a:ext cx="647812" cy="2376264"/>
        </p:xfrm>
        <a:graphic>
          <a:graphicData uri="http://schemas.openxmlformats.org/drawingml/2006/table">
            <a:tbl>
              <a:tblPr/>
              <a:tblGrid>
                <a:gridCol w="647812">
                  <a:extLst>
                    <a:ext uri="{9D8B030D-6E8A-4147-A177-3AD203B41FA5}">
                      <a16:colId xmlns:a16="http://schemas.microsoft.com/office/drawing/2014/main" val="1102092422"/>
                    </a:ext>
                  </a:extLst>
                </a:gridCol>
              </a:tblGrid>
              <a:tr h="5760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1" i="0" u="none" strike="noStrike" kern="1200" cap="none" spc="0" normalizeH="0" baseline="0" noProof="0" dirty="0">
                          <a:ln>
                            <a:noFill/>
                          </a:ln>
                          <a:solidFill>
                            <a:schemeClr val="bg1"/>
                          </a:solidFill>
                          <a:effectLst/>
                          <a:uLnTx/>
                          <a:uFillTx/>
                          <a:latin typeface="メイリオ" pitchFamily="50" charset="-128"/>
                          <a:ea typeface="メイリオ" pitchFamily="50" charset="-128"/>
                          <a:cs typeface="メイリオ" pitchFamily="50" charset="-128"/>
                        </a:rPr>
                        <a:t>3</a:t>
                      </a:r>
                      <a:endParaRPr kumimoji="1" lang="ja-JP" altLang="en-US" sz="2000" b="1" i="0" u="none" strike="noStrike" kern="1200" cap="none" spc="0" normalizeH="0" baseline="0" noProof="0" dirty="0">
                        <a:ln>
                          <a:noFill/>
                        </a:ln>
                        <a:solidFill>
                          <a:schemeClr val="bg1"/>
                        </a:solidFill>
                        <a:effectLst/>
                        <a:uLnTx/>
                        <a:uFillTx/>
                        <a:latin typeface="メイリオ" pitchFamily="50" charset="-128"/>
                        <a:ea typeface="メイリオ" pitchFamily="50" charset="-128"/>
                        <a:cs typeface="メイリオ" pitchFamily="50" charset="-128"/>
                      </a:endParaRPr>
                    </a:p>
                  </a:txBody>
                  <a:tcPr marL="0" marR="0" marT="72000" marB="36000" anchor="ctr"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1800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schemeClr val="tx2"/>
                          </a:solidFill>
                          <a:effectLst/>
                          <a:uLnTx/>
                          <a:uFillTx/>
                          <a:latin typeface="メイリオ" pitchFamily="50" charset="-128"/>
                          <a:ea typeface="メイリオ" pitchFamily="50" charset="-128"/>
                          <a:cs typeface="メイリオ" pitchFamily="50" charset="-128"/>
                        </a:rPr>
                        <a:t>フロー</a:t>
                      </a:r>
                      <a:r>
                        <a:rPr kumimoji="1" lang="en-US" altLang="ja-JP" sz="1600" b="0" i="0" u="none" strike="noStrike" kern="1200" cap="none" spc="0" normalizeH="0" baseline="0" noProof="0" dirty="0">
                          <a:ln>
                            <a:noFill/>
                          </a:ln>
                          <a:solidFill>
                            <a:schemeClr val="tx2"/>
                          </a:solidFill>
                          <a:effectLst/>
                          <a:uLnTx/>
                          <a:uFillTx/>
                          <a:latin typeface="メイリオ" pitchFamily="50" charset="-128"/>
                          <a:ea typeface="メイリオ" pitchFamily="50" charset="-128"/>
                          <a:cs typeface="メイリオ" pitchFamily="50" charset="-128"/>
                        </a:rPr>
                        <a:t>3</a:t>
                      </a:r>
                    </a:p>
                  </a:txBody>
                  <a:tcPr marL="0" marR="0" marT="180000" marB="36000" vert="eaVert" anchor="ctr"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822555400"/>
                  </a:ext>
                </a:extLst>
              </a:tr>
            </a:tbl>
          </a:graphicData>
        </a:graphic>
      </p:graphicFrame>
      <p:graphicFrame>
        <p:nvGraphicFramePr>
          <p:cNvPr id="25" name="Group 55">
            <a:extLst>
              <a:ext uri="{FF2B5EF4-FFF2-40B4-BE49-F238E27FC236}">
                <a16:creationId xmlns:a16="http://schemas.microsoft.com/office/drawing/2014/main" id="{14E25A06-36AE-AA40-8054-2F9B28A24BAF}"/>
              </a:ext>
            </a:extLst>
          </p:cNvPr>
          <p:cNvGraphicFramePr>
            <a:graphicFrameLocks noGrp="1"/>
          </p:cNvGraphicFramePr>
          <p:nvPr/>
        </p:nvGraphicFramePr>
        <p:xfrm>
          <a:off x="5763285" y="3825044"/>
          <a:ext cx="647812" cy="2376264"/>
        </p:xfrm>
        <a:graphic>
          <a:graphicData uri="http://schemas.openxmlformats.org/drawingml/2006/table">
            <a:tbl>
              <a:tblPr/>
              <a:tblGrid>
                <a:gridCol w="647812">
                  <a:extLst>
                    <a:ext uri="{9D8B030D-6E8A-4147-A177-3AD203B41FA5}">
                      <a16:colId xmlns:a16="http://schemas.microsoft.com/office/drawing/2014/main" val="1102092422"/>
                    </a:ext>
                  </a:extLst>
                </a:gridCol>
              </a:tblGrid>
              <a:tr h="5760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1" i="0" u="none" strike="noStrike" kern="1200" cap="none" spc="0" normalizeH="0" baseline="0" noProof="0" dirty="0">
                          <a:ln>
                            <a:noFill/>
                          </a:ln>
                          <a:solidFill>
                            <a:schemeClr val="bg1"/>
                          </a:solidFill>
                          <a:effectLst/>
                          <a:uLnTx/>
                          <a:uFillTx/>
                          <a:latin typeface="メイリオ" pitchFamily="50" charset="-128"/>
                          <a:ea typeface="メイリオ" pitchFamily="50" charset="-128"/>
                          <a:cs typeface="メイリオ" pitchFamily="50" charset="-128"/>
                        </a:rPr>
                        <a:t>4</a:t>
                      </a:r>
                      <a:endParaRPr kumimoji="1" lang="ja-JP" altLang="en-US" sz="2000" b="1" i="0" u="none" strike="noStrike" kern="1200" cap="none" spc="0" normalizeH="0" baseline="0" noProof="0" dirty="0">
                        <a:ln>
                          <a:noFill/>
                        </a:ln>
                        <a:solidFill>
                          <a:schemeClr val="bg1"/>
                        </a:solidFill>
                        <a:effectLst/>
                        <a:uLnTx/>
                        <a:uFillTx/>
                        <a:latin typeface="メイリオ" pitchFamily="50" charset="-128"/>
                        <a:ea typeface="メイリオ" pitchFamily="50" charset="-128"/>
                        <a:cs typeface="メイリオ" pitchFamily="50" charset="-128"/>
                      </a:endParaRPr>
                    </a:p>
                  </a:txBody>
                  <a:tcPr marL="0" marR="0" marT="72000" marB="36000" anchor="ctr"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1800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schemeClr val="tx2"/>
                          </a:solidFill>
                          <a:effectLst/>
                          <a:uLnTx/>
                          <a:uFillTx/>
                          <a:latin typeface="メイリオ" pitchFamily="50" charset="-128"/>
                          <a:ea typeface="メイリオ" pitchFamily="50" charset="-128"/>
                          <a:cs typeface="メイリオ" pitchFamily="50" charset="-128"/>
                        </a:rPr>
                        <a:t>フロー</a:t>
                      </a:r>
                      <a:r>
                        <a:rPr kumimoji="1" lang="en-US" altLang="ja-JP" sz="1600" b="0" i="0" u="none" strike="noStrike" kern="1200" cap="none" spc="0" normalizeH="0" baseline="0" noProof="0" dirty="0">
                          <a:ln>
                            <a:noFill/>
                          </a:ln>
                          <a:solidFill>
                            <a:schemeClr val="tx2"/>
                          </a:solidFill>
                          <a:effectLst/>
                          <a:uLnTx/>
                          <a:uFillTx/>
                          <a:latin typeface="メイリオ" pitchFamily="50" charset="-128"/>
                          <a:ea typeface="メイリオ" pitchFamily="50" charset="-128"/>
                          <a:cs typeface="メイリオ" pitchFamily="50" charset="-128"/>
                        </a:rPr>
                        <a:t>4</a:t>
                      </a:r>
                    </a:p>
                  </a:txBody>
                  <a:tcPr marL="0" marR="0" marT="180000" marB="36000" vert="eaVert" anchor="ctr"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822555400"/>
                  </a:ext>
                </a:extLst>
              </a:tr>
            </a:tbl>
          </a:graphicData>
        </a:graphic>
      </p:graphicFrame>
      <p:graphicFrame>
        <p:nvGraphicFramePr>
          <p:cNvPr id="26" name="Group 55">
            <a:extLst>
              <a:ext uri="{FF2B5EF4-FFF2-40B4-BE49-F238E27FC236}">
                <a16:creationId xmlns:a16="http://schemas.microsoft.com/office/drawing/2014/main" id="{972AF9DD-B8C2-D14D-9C0A-BBF360FD5377}"/>
              </a:ext>
            </a:extLst>
          </p:cNvPr>
          <p:cNvGraphicFramePr>
            <a:graphicFrameLocks noGrp="1"/>
          </p:cNvGraphicFramePr>
          <p:nvPr/>
        </p:nvGraphicFramePr>
        <p:xfrm>
          <a:off x="6897476" y="3825044"/>
          <a:ext cx="647812" cy="2376264"/>
        </p:xfrm>
        <a:graphic>
          <a:graphicData uri="http://schemas.openxmlformats.org/drawingml/2006/table">
            <a:tbl>
              <a:tblPr/>
              <a:tblGrid>
                <a:gridCol w="647812">
                  <a:extLst>
                    <a:ext uri="{9D8B030D-6E8A-4147-A177-3AD203B41FA5}">
                      <a16:colId xmlns:a16="http://schemas.microsoft.com/office/drawing/2014/main" val="1102092422"/>
                    </a:ext>
                  </a:extLst>
                </a:gridCol>
              </a:tblGrid>
              <a:tr h="5760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1" i="0" u="none" strike="noStrike" kern="1200" cap="none" spc="0" normalizeH="0" baseline="0" noProof="0" dirty="0">
                          <a:ln>
                            <a:noFill/>
                          </a:ln>
                          <a:solidFill>
                            <a:schemeClr val="bg1"/>
                          </a:solidFill>
                          <a:effectLst/>
                          <a:uLnTx/>
                          <a:uFillTx/>
                          <a:latin typeface="メイリオ" pitchFamily="50" charset="-128"/>
                          <a:ea typeface="メイリオ" pitchFamily="50" charset="-128"/>
                          <a:cs typeface="メイリオ" pitchFamily="50" charset="-128"/>
                        </a:rPr>
                        <a:t>5</a:t>
                      </a:r>
                      <a:endParaRPr kumimoji="1" lang="ja-JP" altLang="en-US" sz="2000" b="1" i="0" u="none" strike="noStrike" kern="1200" cap="none" spc="0" normalizeH="0" baseline="0" noProof="0" dirty="0">
                        <a:ln>
                          <a:noFill/>
                        </a:ln>
                        <a:solidFill>
                          <a:schemeClr val="bg1"/>
                        </a:solidFill>
                        <a:effectLst/>
                        <a:uLnTx/>
                        <a:uFillTx/>
                        <a:latin typeface="メイリオ" pitchFamily="50" charset="-128"/>
                        <a:ea typeface="メイリオ" pitchFamily="50" charset="-128"/>
                        <a:cs typeface="メイリオ" pitchFamily="50" charset="-128"/>
                      </a:endParaRPr>
                    </a:p>
                  </a:txBody>
                  <a:tcPr marL="0" marR="0" marT="72000" marB="36000" anchor="ctr"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1800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schemeClr val="tx2"/>
                          </a:solidFill>
                          <a:effectLst/>
                          <a:uLnTx/>
                          <a:uFillTx/>
                          <a:latin typeface="メイリオ" pitchFamily="50" charset="-128"/>
                          <a:ea typeface="メイリオ" pitchFamily="50" charset="-128"/>
                          <a:cs typeface="メイリオ" pitchFamily="50" charset="-128"/>
                        </a:rPr>
                        <a:t>フロー</a:t>
                      </a:r>
                      <a:r>
                        <a:rPr kumimoji="1" lang="en-US" altLang="ja-JP" sz="1600" b="0" i="0" u="none" strike="noStrike" kern="1200" cap="none" spc="0" normalizeH="0" baseline="0" noProof="0" dirty="0">
                          <a:ln>
                            <a:noFill/>
                          </a:ln>
                          <a:solidFill>
                            <a:schemeClr val="tx2"/>
                          </a:solidFill>
                          <a:effectLst/>
                          <a:uLnTx/>
                          <a:uFillTx/>
                          <a:latin typeface="メイリオ" pitchFamily="50" charset="-128"/>
                          <a:ea typeface="メイリオ" pitchFamily="50" charset="-128"/>
                          <a:cs typeface="メイリオ" pitchFamily="50" charset="-128"/>
                        </a:rPr>
                        <a:t>5</a:t>
                      </a:r>
                    </a:p>
                  </a:txBody>
                  <a:tcPr marL="0" marR="0" marT="180000" marB="36000" vert="eaVert" anchor="ctr"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822555400"/>
                  </a:ext>
                </a:extLst>
              </a:tr>
            </a:tbl>
          </a:graphicData>
        </a:graphic>
      </p:graphicFrame>
      <p:sp>
        <p:nvSpPr>
          <p:cNvPr id="35" name="AutoShape 3">
            <a:extLst>
              <a:ext uri="{FF2B5EF4-FFF2-40B4-BE49-F238E27FC236}">
                <a16:creationId xmlns:a16="http://schemas.microsoft.com/office/drawing/2014/main" id="{23AB39F4-FA0E-6242-9FA2-808B8896E571}"/>
              </a:ext>
            </a:extLst>
          </p:cNvPr>
          <p:cNvSpPr>
            <a:spLocks noChangeArrowheads="1"/>
          </p:cNvSpPr>
          <p:nvPr/>
        </p:nvSpPr>
        <p:spPr bwMode="auto">
          <a:xfrm>
            <a:off x="2360712" y="1052736"/>
            <a:ext cx="647812" cy="2376264"/>
          </a:xfrm>
          <a:prstGeom prst="roundRect">
            <a:avLst>
              <a:gd name="adj" fmla="val 3541"/>
            </a:avLst>
          </a:prstGeom>
          <a:solidFill>
            <a:schemeClr val="bg1"/>
          </a:solidFill>
          <a:ln w="6350">
            <a:solidFill>
              <a:schemeClr val="tx2"/>
            </a:solidFill>
          </a:ln>
          <a:effectLst/>
        </p:spPr>
        <p:txBody>
          <a:bodyPr vert="eaVert" wrap="square" lIns="144000" tIns="180000" rIns="108000" bIns="180000" anchor="ctr" anchorCtr="0">
            <a:noAutofit/>
          </a:bodyPr>
          <a:lstStyle/>
          <a:p>
            <a:pPr>
              <a:lnSpc>
                <a:spcPct val="110000"/>
              </a:lnSpc>
              <a:spcBef>
                <a:spcPct val="0"/>
              </a:spcBef>
              <a:spcAft>
                <a:spcPts val="600"/>
              </a:spcAft>
            </a:pPr>
            <a:r>
              <a:rPr lang="ja-JP" altLang="en-US" sz="1600" dirty="0">
                <a:solidFill>
                  <a:schemeClr val="tx2"/>
                </a:solidFill>
                <a:latin typeface="+mn-ea"/>
                <a:cs typeface="メイリオ" pitchFamily="50" charset="-128"/>
              </a:rPr>
              <a:t>フロー</a:t>
            </a:r>
            <a:r>
              <a:rPr lang="en-US" altLang="ja-JP" sz="1600" dirty="0">
                <a:solidFill>
                  <a:schemeClr val="tx2"/>
                </a:solidFill>
                <a:latin typeface="+mn-ea"/>
                <a:cs typeface="メイリオ" pitchFamily="50" charset="-128"/>
              </a:rPr>
              <a:t>1</a:t>
            </a:r>
            <a:endParaRPr lang="ja-JP" altLang="en-US" sz="1600" dirty="0">
              <a:solidFill>
                <a:schemeClr val="tx2"/>
              </a:solidFill>
              <a:latin typeface="+mn-ea"/>
              <a:cs typeface="メイリオ" pitchFamily="50" charset="-128"/>
            </a:endParaRPr>
          </a:p>
        </p:txBody>
      </p:sp>
      <p:sp>
        <p:nvSpPr>
          <p:cNvPr id="36" name="AutoShape 3">
            <a:extLst>
              <a:ext uri="{FF2B5EF4-FFF2-40B4-BE49-F238E27FC236}">
                <a16:creationId xmlns:a16="http://schemas.microsoft.com/office/drawing/2014/main" id="{3DF9BC70-B8DA-BC49-998B-0BCEF0D63444}"/>
              </a:ext>
            </a:extLst>
          </p:cNvPr>
          <p:cNvSpPr>
            <a:spLocks noChangeArrowheads="1"/>
          </p:cNvSpPr>
          <p:nvPr/>
        </p:nvSpPr>
        <p:spPr bwMode="auto">
          <a:xfrm>
            <a:off x="4629094" y="1052736"/>
            <a:ext cx="647812" cy="2376264"/>
          </a:xfrm>
          <a:prstGeom prst="roundRect">
            <a:avLst>
              <a:gd name="adj" fmla="val 3541"/>
            </a:avLst>
          </a:prstGeom>
          <a:solidFill>
            <a:schemeClr val="bg1"/>
          </a:solidFill>
          <a:ln w="6350">
            <a:solidFill>
              <a:schemeClr val="tx2"/>
            </a:solidFill>
          </a:ln>
          <a:effectLst/>
        </p:spPr>
        <p:txBody>
          <a:bodyPr vert="eaVert" wrap="square" lIns="144000" tIns="180000" rIns="108000" bIns="180000" anchor="ctr" anchorCtr="0">
            <a:noAutofit/>
          </a:bodyPr>
          <a:lstStyle/>
          <a:p>
            <a:pPr>
              <a:lnSpc>
                <a:spcPct val="110000"/>
              </a:lnSpc>
              <a:spcBef>
                <a:spcPct val="0"/>
              </a:spcBef>
              <a:spcAft>
                <a:spcPts val="600"/>
              </a:spcAft>
            </a:pPr>
            <a:r>
              <a:rPr lang="ja-JP" altLang="en-US" sz="1600">
                <a:solidFill>
                  <a:schemeClr val="tx2"/>
                </a:solidFill>
                <a:latin typeface="+mn-ea"/>
                <a:cs typeface="メイリオ" pitchFamily="50" charset="-128"/>
              </a:rPr>
              <a:t>フロー</a:t>
            </a:r>
            <a:r>
              <a:rPr lang="en-US" altLang="ja-JP" sz="1600" dirty="0">
                <a:solidFill>
                  <a:schemeClr val="tx2"/>
                </a:solidFill>
                <a:latin typeface="+mn-ea"/>
                <a:cs typeface="メイリオ" pitchFamily="50" charset="-128"/>
              </a:rPr>
              <a:t>3</a:t>
            </a:r>
            <a:endParaRPr lang="ja-JP" altLang="en-US" sz="1600" dirty="0">
              <a:solidFill>
                <a:schemeClr val="tx2"/>
              </a:solidFill>
              <a:latin typeface="+mn-ea"/>
              <a:cs typeface="メイリオ" pitchFamily="50" charset="-128"/>
            </a:endParaRPr>
          </a:p>
        </p:txBody>
      </p:sp>
      <p:sp>
        <p:nvSpPr>
          <p:cNvPr id="37" name="AutoShape 3">
            <a:extLst>
              <a:ext uri="{FF2B5EF4-FFF2-40B4-BE49-F238E27FC236}">
                <a16:creationId xmlns:a16="http://schemas.microsoft.com/office/drawing/2014/main" id="{F4E76AE6-2725-054A-875C-5FC4F92EEC2A}"/>
              </a:ext>
            </a:extLst>
          </p:cNvPr>
          <p:cNvSpPr>
            <a:spLocks noChangeArrowheads="1"/>
          </p:cNvSpPr>
          <p:nvPr/>
        </p:nvSpPr>
        <p:spPr bwMode="auto">
          <a:xfrm>
            <a:off x="6897476" y="1052736"/>
            <a:ext cx="647812" cy="2376264"/>
          </a:xfrm>
          <a:prstGeom prst="roundRect">
            <a:avLst>
              <a:gd name="adj" fmla="val 3541"/>
            </a:avLst>
          </a:prstGeom>
          <a:solidFill>
            <a:schemeClr val="bg1"/>
          </a:solidFill>
          <a:ln w="6350">
            <a:solidFill>
              <a:schemeClr val="tx2"/>
            </a:solidFill>
          </a:ln>
          <a:effectLst/>
        </p:spPr>
        <p:txBody>
          <a:bodyPr vert="eaVert" wrap="square" lIns="144000" tIns="180000" rIns="108000" bIns="180000" anchor="ctr" anchorCtr="0">
            <a:noAutofit/>
          </a:bodyPr>
          <a:lstStyle/>
          <a:p>
            <a:pPr>
              <a:lnSpc>
                <a:spcPct val="110000"/>
              </a:lnSpc>
              <a:spcBef>
                <a:spcPct val="0"/>
              </a:spcBef>
              <a:spcAft>
                <a:spcPts val="600"/>
              </a:spcAft>
            </a:pPr>
            <a:r>
              <a:rPr lang="ja-JP" altLang="en-US" sz="1600">
                <a:solidFill>
                  <a:schemeClr val="tx2"/>
                </a:solidFill>
                <a:latin typeface="+mn-ea"/>
                <a:cs typeface="メイリオ" pitchFamily="50" charset="-128"/>
              </a:rPr>
              <a:t>フロー</a:t>
            </a:r>
            <a:r>
              <a:rPr lang="en-US" altLang="ja-JP" sz="1600" dirty="0">
                <a:solidFill>
                  <a:schemeClr val="tx2"/>
                </a:solidFill>
                <a:latin typeface="+mn-ea"/>
                <a:cs typeface="メイリオ" pitchFamily="50" charset="-128"/>
              </a:rPr>
              <a:t>5</a:t>
            </a:r>
            <a:endParaRPr lang="ja-JP" altLang="en-US" sz="1600" dirty="0">
              <a:solidFill>
                <a:schemeClr val="tx2"/>
              </a:solidFill>
              <a:latin typeface="+mn-ea"/>
              <a:cs typeface="メイリオ" pitchFamily="50" charset="-128"/>
            </a:endParaRPr>
          </a:p>
        </p:txBody>
      </p:sp>
      <p:sp>
        <p:nvSpPr>
          <p:cNvPr id="38" name="AutoShape 3">
            <a:extLst>
              <a:ext uri="{FF2B5EF4-FFF2-40B4-BE49-F238E27FC236}">
                <a16:creationId xmlns:a16="http://schemas.microsoft.com/office/drawing/2014/main" id="{FDB52DD6-2801-F345-8B91-B7B4054E2D9E}"/>
              </a:ext>
            </a:extLst>
          </p:cNvPr>
          <p:cNvSpPr>
            <a:spLocks noChangeArrowheads="1"/>
          </p:cNvSpPr>
          <p:nvPr/>
        </p:nvSpPr>
        <p:spPr bwMode="auto">
          <a:xfrm>
            <a:off x="5763285" y="1052736"/>
            <a:ext cx="647812" cy="2376264"/>
          </a:xfrm>
          <a:prstGeom prst="roundRect">
            <a:avLst>
              <a:gd name="adj" fmla="val 3541"/>
            </a:avLst>
          </a:prstGeom>
          <a:solidFill>
            <a:schemeClr val="bg1"/>
          </a:solidFill>
          <a:ln w="6350">
            <a:solidFill>
              <a:schemeClr val="tx2"/>
            </a:solidFill>
          </a:ln>
          <a:effectLst/>
        </p:spPr>
        <p:txBody>
          <a:bodyPr vert="eaVert" wrap="square" lIns="144000" tIns="180000" rIns="108000" bIns="180000" anchor="ctr" anchorCtr="0">
            <a:noAutofit/>
          </a:bodyPr>
          <a:lstStyle/>
          <a:p>
            <a:pPr>
              <a:lnSpc>
                <a:spcPct val="110000"/>
              </a:lnSpc>
              <a:spcBef>
                <a:spcPct val="0"/>
              </a:spcBef>
              <a:spcAft>
                <a:spcPts val="600"/>
              </a:spcAft>
            </a:pPr>
            <a:r>
              <a:rPr lang="ja-JP" altLang="en-US" sz="1600">
                <a:solidFill>
                  <a:schemeClr val="tx2"/>
                </a:solidFill>
                <a:latin typeface="+mn-ea"/>
                <a:cs typeface="メイリオ" pitchFamily="50" charset="-128"/>
              </a:rPr>
              <a:t>フロー</a:t>
            </a:r>
            <a:r>
              <a:rPr lang="en-US" altLang="ja-JP" sz="1600" dirty="0">
                <a:solidFill>
                  <a:schemeClr val="tx2"/>
                </a:solidFill>
                <a:latin typeface="+mn-ea"/>
                <a:cs typeface="メイリオ" pitchFamily="50" charset="-128"/>
              </a:rPr>
              <a:t>4</a:t>
            </a:r>
            <a:endParaRPr lang="ja-JP" altLang="en-US" sz="1600" dirty="0">
              <a:solidFill>
                <a:schemeClr val="tx2"/>
              </a:solidFill>
              <a:latin typeface="+mn-ea"/>
              <a:cs typeface="メイリオ" pitchFamily="50" charset="-128"/>
            </a:endParaRPr>
          </a:p>
        </p:txBody>
      </p:sp>
      <p:sp>
        <p:nvSpPr>
          <p:cNvPr id="39" name="AutoShape 3">
            <a:extLst>
              <a:ext uri="{FF2B5EF4-FFF2-40B4-BE49-F238E27FC236}">
                <a16:creationId xmlns:a16="http://schemas.microsoft.com/office/drawing/2014/main" id="{7389295D-4801-CD4B-97C4-5E5386B6D867}"/>
              </a:ext>
            </a:extLst>
          </p:cNvPr>
          <p:cNvSpPr>
            <a:spLocks noChangeArrowheads="1"/>
          </p:cNvSpPr>
          <p:nvPr/>
        </p:nvSpPr>
        <p:spPr bwMode="auto">
          <a:xfrm>
            <a:off x="3494903" y="1052736"/>
            <a:ext cx="647812" cy="2376264"/>
          </a:xfrm>
          <a:prstGeom prst="roundRect">
            <a:avLst>
              <a:gd name="adj" fmla="val 3541"/>
            </a:avLst>
          </a:prstGeom>
          <a:solidFill>
            <a:schemeClr val="bg1"/>
          </a:solidFill>
          <a:ln w="6350">
            <a:solidFill>
              <a:schemeClr val="tx2"/>
            </a:solidFill>
          </a:ln>
          <a:effectLst/>
        </p:spPr>
        <p:txBody>
          <a:bodyPr vert="eaVert" wrap="square" lIns="144000" tIns="180000" rIns="108000" bIns="180000" anchor="ctr" anchorCtr="0">
            <a:noAutofit/>
          </a:bodyPr>
          <a:lstStyle/>
          <a:p>
            <a:pPr>
              <a:lnSpc>
                <a:spcPct val="110000"/>
              </a:lnSpc>
              <a:spcBef>
                <a:spcPct val="0"/>
              </a:spcBef>
              <a:spcAft>
                <a:spcPts val="600"/>
              </a:spcAft>
            </a:pPr>
            <a:r>
              <a:rPr lang="ja-JP" altLang="en-US" sz="1600">
                <a:solidFill>
                  <a:schemeClr val="tx2"/>
                </a:solidFill>
                <a:latin typeface="+mn-ea"/>
                <a:cs typeface="メイリオ" pitchFamily="50" charset="-128"/>
              </a:rPr>
              <a:t>フロー</a:t>
            </a:r>
            <a:r>
              <a:rPr lang="en-US" altLang="ja-JP" sz="1600" dirty="0">
                <a:solidFill>
                  <a:schemeClr val="tx2"/>
                </a:solidFill>
                <a:latin typeface="+mn-ea"/>
                <a:cs typeface="メイリオ" pitchFamily="50" charset="-128"/>
              </a:rPr>
              <a:t>2</a:t>
            </a:r>
            <a:endParaRPr lang="ja-JP" altLang="en-US" sz="1600" dirty="0">
              <a:solidFill>
                <a:schemeClr val="tx2"/>
              </a:solidFill>
              <a:latin typeface="+mn-ea"/>
              <a:cs typeface="メイリオ" pitchFamily="50" charset="-128"/>
            </a:endParaRPr>
          </a:p>
        </p:txBody>
      </p:sp>
      <p:sp>
        <p:nvSpPr>
          <p:cNvPr id="41" name="二等辺三角形 25">
            <a:extLst>
              <a:ext uri="{FF2B5EF4-FFF2-40B4-BE49-F238E27FC236}">
                <a16:creationId xmlns:a16="http://schemas.microsoft.com/office/drawing/2014/main" id="{1ACDB835-777F-E144-9B3D-2452879C2CD5}"/>
              </a:ext>
            </a:extLst>
          </p:cNvPr>
          <p:cNvSpPr/>
          <p:nvPr/>
        </p:nvSpPr>
        <p:spPr bwMode="auto">
          <a:xfrm rot="16200000" flipH="1" flipV="1">
            <a:off x="3093157" y="2159788"/>
            <a:ext cx="317113" cy="162159"/>
          </a:xfrm>
          <a:prstGeom prst="triangle">
            <a:avLst/>
          </a:prstGeom>
          <a:solidFill>
            <a:schemeClr val="tx2"/>
          </a:solidFill>
          <a:ln>
            <a:noFill/>
          </a:ln>
          <a:effec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mn-ea"/>
              <a:cs typeface="メイリオ" pitchFamily="50" charset="-128"/>
            </a:endParaRPr>
          </a:p>
        </p:txBody>
      </p:sp>
      <p:sp>
        <p:nvSpPr>
          <p:cNvPr id="42" name="二等辺三角形 25">
            <a:extLst>
              <a:ext uri="{FF2B5EF4-FFF2-40B4-BE49-F238E27FC236}">
                <a16:creationId xmlns:a16="http://schemas.microsoft.com/office/drawing/2014/main" id="{70955134-CB62-E645-AF52-621CBD953A1C}"/>
              </a:ext>
            </a:extLst>
          </p:cNvPr>
          <p:cNvSpPr/>
          <p:nvPr/>
        </p:nvSpPr>
        <p:spPr bwMode="auto">
          <a:xfrm rot="16200000" flipH="1" flipV="1">
            <a:off x="6495703" y="2159788"/>
            <a:ext cx="317113" cy="162159"/>
          </a:xfrm>
          <a:prstGeom prst="triangle">
            <a:avLst/>
          </a:prstGeom>
          <a:solidFill>
            <a:schemeClr val="tx2"/>
          </a:solidFill>
          <a:ln>
            <a:noFill/>
          </a:ln>
          <a:effec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mn-ea"/>
              <a:cs typeface="メイリオ" pitchFamily="50" charset="-128"/>
            </a:endParaRPr>
          </a:p>
        </p:txBody>
      </p:sp>
      <p:sp>
        <p:nvSpPr>
          <p:cNvPr id="43" name="二等辺三角形 25">
            <a:extLst>
              <a:ext uri="{FF2B5EF4-FFF2-40B4-BE49-F238E27FC236}">
                <a16:creationId xmlns:a16="http://schemas.microsoft.com/office/drawing/2014/main" id="{A5055800-1423-274B-A496-014A3A87DD61}"/>
              </a:ext>
            </a:extLst>
          </p:cNvPr>
          <p:cNvSpPr/>
          <p:nvPr/>
        </p:nvSpPr>
        <p:spPr bwMode="auto">
          <a:xfrm rot="16200000" flipH="1" flipV="1">
            <a:off x="5361521" y="2159788"/>
            <a:ext cx="317113" cy="162159"/>
          </a:xfrm>
          <a:prstGeom prst="triangle">
            <a:avLst/>
          </a:prstGeom>
          <a:solidFill>
            <a:schemeClr val="tx2"/>
          </a:solidFill>
          <a:ln>
            <a:noFill/>
          </a:ln>
          <a:effec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mn-ea"/>
              <a:cs typeface="メイリオ" pitchFamily="50" charset="-128"/>
            </a:endParaRPr>
          </a:p>
        </p:txBody>
      </p:sp>
      <p:sp>
        <p:nvSpPr>
          <p:cNvPr id="44" name="二等辺三角形 25">
            <a:extLst>
              <a:ext uri="{FF2B5EF4-FFF2-40B4-BE49-F238E27FC236}">
                <a16:creationId xmlns:a16="http://schemas.microsoft.com/office/drawing/2014/main" id="{30019327-F242-9842-853F-B4A9BCAE2019}"/>
              </a:ext>
            </a:extLst>
          </p:cNvPr>
          <p:cNvSpPr/>
          <p:nvPr/>
        </p:nvSpPr>
        <p:spPr bwMode="auto">
          <a:xfrm rot="16200000" flipH="1" flipV="1">
            <a:off x="4227339" y="2159788"/>
            <a:ext cx="317113" cy="162159"/>
          </a:xfrm>
          <a:prstGeom prst="triangle">
            <a:avLst/>
          </a:prstGeom>
          <a:solidFill>
            <a:schemeClr val="tx2"/>
          </a:solidFill>
          <a:ln>
            <a:noFill/>
          </a:ln>
          <a:effec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mn-ea"/>
              <a:cs typeface="メイリオ" pitchFamily="50" charset="-128"/>
            </a:endParaRPr>
          </a:p>
        </p:txBody>
      </p:sp>
    </p:spTree>
    <p:extLst>
      <p:ext uri="{BB962C8B-B14F-4D97-AF65-F5344CB8AC3E}">
        <p14:creationId xmlns:p14="http://schemas.microsoft.com/office/powerpoint/2010/main" val="3320361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D475D-F2C5-8441-9E37-8996DD8B33DA}"/>
              </a:ext>
            </a:extLst>
          </p:cNvPr>
          <p:cNvSpPr>
            <a:spLocks noGrp="1"/>
          </p:cNvSpPr>
          <p:nvPr>
            <p:ph type="title"/>
          </p:nvPr>
        </p:nvSpPr>
        <p:spPr/>
        <p:txBody>
          <a:bodyPr/>
          <a:lstStyle/>
          <a:p>
            <a:r>
              <a:rPr kumimoji="1" lang="en-US" altLang="ja-JP" dirty="0"/>
              <a:t>12. </a:t>
            </a:r>
            <a:r>
              <a:rPr kumimoji="1" lang="ja-JP" altLang="en-US"/>
              <a:t>フロー</a:t>
            </a:r>
            <a:r>
              <a:rPr kumimoji="1" lang="en-US" altLang="ja-JP" dirty="0"/>
              <a:t> </a:t>
            </a:r>
            <a:r>
              <a:rPr lang="en-US" altLang="ja-JP" dirty="0"/>
              <a:t>D</a:t>
            </a:r>
            <a:endParaRPr kumimoji="1" lang="ja-JP" altLang="en-US"/>
          </a:p>
        </p:txBody>
      </p:sp>
      <p:sp>
        <p:nvSpPr>
          <p:cNvPr id="3" name="スライド番号プレースホルダー 2">
            <a:extLst>
              <a:ext uri="{FF2B5EF4-FFF2-40B4-BE49-F238E27FC236}">
                <a16:creationId xmlns:a16="http://schemas.microsoft.com/office/drawing/2014/main" id="{CAA2D216-1957-3E41-BD21-348948726DD8}"/>
              </a:ext>
            </a:extLst>
          </p:cNvPr>
          <p:cNvSpPr>
            <a:spLocks noGrp="1"/>
          </p:cNvSpPr>
          <p:nvPr>
            <p:ph type="sldNum" sz="quarter" idx="4"/>
          </p:nvPr>
        </p:nvSpPr>
        <p:spPr/>
        <p:txBody>
          <a:bodyPr/>
          <a:lstStyle/>
          <a:p>
            <a:fld id="{FB3508C7-2FE0-4945-9CBD-863E05F850D2}" type="slidenum">
              <a:rPr lang="ja-JP" altLang="en-US" smtClean="0"/>
              <a:pPr/>
              <a:t>23</a:t>
            </a:fld>
            <a:endParaRPr lang="ja-JP" altLang="en-US" dirty="0"/>
          </a:p>
        </p:txBody>
      </p:sp>
      <p:graphicFrame>
        <p:nvGraphicFramePr>
          <p:cNvPr id="7" name="Group 55">
            <a:extLst>
              <a:ext uri="{FF2B5EF4-FFF2-40B4-BE49-F238E27FC236}">
                <a16:creationId xmlns:a16="http://schemas.microsoft.com/office/drawing/2014/main" id="{528161D3-5125-9D47-8D50-79B8F3847C94}"/>
              </a:ext>
            </a:extLst>
          </p:cNvPr>
          <p:cNvGraphicFramePr>
            <a:graphicFrameLocks noGrp="1"/>
          </p:cNvGraphicFramePr>
          <p:nvPr/>
        </p:nvGraphicFramePr>
        <p:xfrm>
          <a:off x="5421052" y="1268760"/>
          <a:ext cx="3484197" cy="576064"/>
        </p:xfrm>
        <a:graphic>
          <a:graphicData uri="http://schemas.openxmlformats.org/drawingml/2006/table">
            <a:tbl>
              <a:tblPr/>
              <a:tblGrid>
                <a:gridCol w="639881">
                  <a:extLst>
                    <a:ext uri="{9D8B030D-6E8A-4147-A177-3AD203B41FA5}">
                      <a16:colId xmlns:a16="http://schemas.microsoft.com/office/drawing/2014/main" val="1102092422"/>
                    </a:ext>
                  </a:extLst>
                </a:gridCol>
                <a:gridCol w="2844316">
                  <a:extLst>
                    <a:ext uri="{9D8B030D-6E8A-4147-A177-3AD203B41FA5}">
                      <a16:colId xmlns:a16="http://schemas.microsoft.com/office/drawing/2014/main" val="1189948409"/>
                    </a:ext>
                  </a:extLst>
                </a:gridCol>
              </a:tblGrid>
              <a:tr h="576064">
                <a:tc>
                  <a:txBody>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1" lang="en-US" altLang="ja-JP" sz="2000" b="1" i="0" u="none" strike="noStrike" kern="1200" cap="none" spc="0" normalizeH="0" baseline="0" noProof="0" dirty="0">
                          <a:ln>
                            <a:noFill/>
                          </a:ln>
                          <a:solidFill>
                            <a:schemeClr val="bg1"/>
                          </a:solidFill>
                          <a:effectLst/>
                          <a:uLnTx/>
                          <a:uFillTx/>
                          <a:latin typeface="メイリオ" pitchFamily="50" charset="-128"/>
                          <a:ea typeface="メイリオ" pitchFamily="50" charset="-128"/>
                          <a:cs typeface="メイリオ" pitchFamily="50" charset="-128"/>
                        </a:rPr>
                        <a:t>01</a:t>
                      </a:r>
                      <a:endParaRPr kumimoji="1" lang="ja-JP" altLang="en-US" sz="2000" b="1" i="0" u="none" strike="noStrike" kern="1200" cap="none" spc="0" normalizeH="0" baseline="0" noProof="0" dirty="0">
                        <a:ln>
                          <a:noFill/>
                        </a:ln>
                        <a:solidFill>
                          <a:schemeClr val="bg1"/>
                        </a:solidFill>
                        <a:effectLst/>
                        <a:uLnTx/>
                        <a:uFillTx/>
                        <a:latin typeface="メイリオ" pitchFamily="50" charset="-128"/>
                        <a:ea typeface="メイリオ" pitchFamily="50" charset="-128"/>
                        <a:cs typeface="メイリオ" pitchFamily="50" charset="-128"/>
                      </a:endParaRPr>
                    </a:p>
                  </a:txBody>
                  <a:tcPr marL="0" marR="0" marT="72000" marB="36000" anchor="ctr"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a:noFill/>
                    </a:lnTlToBr>
                    <a:lnBlToTr>
                      <a:noFill/>
                    </a:lnBlToTr>
                    <a:solidFill>
                      <a:schemeClr val="tx2"/>
                    </a:solidFill>
                  </a:tcPr>
                </a:tc>
                <a:tc>
                  <a: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srgbClr val="373737"/>
                          </a:solidFill>
                          <a:effectLst/>
                          <a:uLnTx/>
                          <a:uFillTx/>
                          <a:latin typeface="メイリオ" pitchFamily="50" charset="-128"/>
                          <a:ea typeface="メイリオ" pitchFamily="50" charset="-128"/>
                          <a:cs typeface="メイリオ" pitchFamily="50" charset="-128"/>
                        </a:rPr>
                        <a:t>テキストテキスト</a:t>
                      </a:r>
                      <a:r>
                        <a:rPr kumimoji="1" lang="en-US" altLang="ja-JP" sz="1600" b="0" i="0" u="none" strike="noStrike" kern="1200" cap="none" spc="0" normalizeH="0" baseline="0" noProof="0" dirty="0">
                          <a:ln>
                            <a:noFill/>
                          </a:ln>
                          <a:solidFill>
                            <a:srgbClr val="373737"/>
                          </a:solidFill>
                          <a:effectLst/>
                          <a:uLnTx/>
                          <a:uFillTx/>
                          <a:latin typeface="メイリオ" pitchFamily="50" charset="-128"/>
                          <a:ea typeface="メイリオ" pitchFamily="50" charset="-128"/>
                          <a:cs typeface="メイリオ" pitchFamily="50" charset="-128"/>
                        </a:rPr>
                        <a:t>…</a:t>
                      </a:r>
                    </a:p>
                  </a:txBody>
                  <a:tcPr marL="180000" marR="0" marT="72000" marB="36000" anchor="ctr"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2" name="Group 55">
            <a:extLst>
              <a:ext uri="{FF2B5EF4-FFF2-40B4-BE49-F238E27FC236}">
                <a16:creationId xmlns:a16="http://schemas.microsoft.com/office/drawing/2014/main" id="{8152C052-F09B-D746-BAA1-624A69180B3D}"/>
              </a:ext>
            </a:extLst>
          </p:cNvPr>
          <p:cNvGraphicFramePr>
            <a:graphicFrameLocks noGrp="1"/>
          </p:cNvGraphicFramePr>
          <p:nvPr/>
        </p:nvGraphicFramePr>
        <p:xfrm>
          <a:off x="5421052" y="2308890"/>
          <a:ext cx="3484197" cy="576064"/>
        </p:xfrm>
        <a:graphic>
          <a:graphicData uri="http://schemas.openxmlformats.org/drawingml/2006/table">
            <a:tbl>
              <a:tblPr/>
              <a:tblGrid>
                <a:gridCol w="639881">
                  <a:extLst>
                    <a:ext uri="{9D8B030D-6E8A-4147-A177-3AD203B41FA5}">
                      <a16:colId xmlns:a16="http://schemas.microsoft.com/office/drawing/2014/main" val="1102092422"/>
                    </a:ext>
                  </a:extLst>
                </a:gridCol>
                <a:gridCol w="2844316">
                  <a:extLst>
                    <a:ext uri="{9D8B030D-6E8A-4147-A177-3AD203B41FA5}">
                      <a16:colId xmlns:a16="http://schemas.microsoft.com/office/drawing/2014/main" val="1189948409"/>
                    </a:ext>
                  </a:extLst>
                </a:gridCol>
              </a:tblGrid>
              <a:tr h="576064">
                <a:tc>
                  <a:txBody>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1" lang="en-US" altLang="ja-JP" sz="2000" b="1" i="0" u="none" strike="noStrike" kern="1200" cap="none" spc="0" normalizeH="0" baseline="0" noProof="0" dirty="0">
                          <a:ln>
                            <a:noFill/>
                          </a:ln>
                          <a:solidFill>
                            <a:schemeClr val="bg1"/>
                          </a:solidFill>
                          <a:effectLst/>
                          <a:uLnTx/>
                          <a:uFillTx/>
                          <a:latin typeface="メイリオ" pitchFamily="50" charset="-128"/>
                          <a:ea typeface="メイリオ" pitchFamily="50" charset="-128"/>
                          <a:cs typeface="メイリオ" pitchFamily="50" charset="-128"/>
                        </a:rPr>
                        <a:t>02</a:t>
                      </a:r>
                      <a:endParaRPr kumimoji="1" lang="ja-JP" altLang="en-US" sz="2000" b="1" i="0" u="none" strike="noStrike" kern="1200" cap="none" spc="0" normalizeH="0" baseline="0" noProof="0" dirty="0">
                        <a:ln>
                          <a:noFill/>
                        </a:ln>
                        <a:solidFill>
                          <a:schemeClr val="bg1"/>
                        </a:solidFill>
                        <a:effectLst/>
                        <a:uLnTx/>
                        <a:uFillTx/>
                        <a:latin typeface="メイリオ" pitchFamily="50" charset="-128"/>
                        <a:ea typeface="メイリオ" pitchFamily="50" charset="-128"/>
                        <a:cs typeface="メイリオ" pitchFamily="50" charset="-128"/>
                      </a:endParaRPr>
                    </a:p>
                  </a:txBody>
                  <a:tcPr marL="0" marR="0" marT="72000" marB="36000" anchor="ctr"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a:noFill/>
                    </a:lnTlToBr>
                    <a:lnBlToTr>
                      <a:noFill/>
                    </a:lnBlToTr>
                    <a:solidFill>
                      <a:schemeClr val="tx2"/>
                    </a:solidFill>
                  </a:tcPr>
                </a:tc>
                <a:tc>
                  <a: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srgbClr val="373737"/>
                          </a:solidFill>
                          <a:effectLst/>
                          <a:uLnTx/>
                          <a:uFillTx/>
                          <a:latin typeface="メイリオ" pitchFamily="50" charset="-128"/>
                          <a:ea typeface="メイリオ" pitchFamily="50" charset="-128"/>
                          <a:cs typeface="メイリオ" pitchFamily="50" charset="-128"/>
                        </a:rPr>
                        <a:t>テキストテキスト</a:t>
                      </a:r>
                      <a:r>
                        <a:rPr kumimoji="1" lang="en-US" altLang="ja-JP" sz="1600" b="0" i="0" u="none" strike="noStrike" kern="1200" cap="none" spc="0" normalizeH="0" baseline="0" noProof="0" dirty="0">
                          <a:ln>
                            <a:noFill/>
                          </a:ln>
                          <a:solidFill>
                            <a:srgbClr val="373737"/>
                          </a:solidFill>
                          <a:effectLst/>
                          <a:uLnTx/>
                          <a:uFillTx/>
                          <a:latin typeface="メイリオ" pitchFamily="50" charset="-128"/>
                          <a:ea typeface="メイリオ" pitchFamily="50" charset="-128"/>
                          <a:cs typeface="メイリオ" pitchFamily="50" charset="-128"/>
                        </a:rPr>
                        <a:t>…</a:t>
                      </a:r>
                    </a:p>
                  </a:txBody>
                  <a:tcPr marL="180000" marR="0" marT="72000" marB="36000" anchor="ctr"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7" name="Group 55">
            <a:extLst>
              <a:ext uri="{FF2B5EF4-FFF2-40B4-BE49-F238E27FC236}">
                <a16:creationId xmlns:a16="http://schemas.microsoft.com/office/drawing/2014/main" id="{DE9E5F0F-71E7-8842-B501-3EE7420D882B}"/>
              </a:ext>
            </a:extLst>
          </p:cNvPr>
          <p:cNvGraphicFramePr>
            <a:graphicFrameLocks noGrp="1"/>
          </p:cNvGraphicFramePr>
          <p:nvPr/>
        </p:nvGraphicFramePr>
        <p:xfrm>
          <a:off x="5421052" y="3349020"/>
          <a:ext cx="3484197" cy="576064"/>
        </p:xfrm>
        <a:graphic>
          <a:graphicData uri="http://schemas.openxmlformats.org/drawingml/2006/table">
            <a:tbl>
              <a:tblPr/>
              <a:tblGrid>
                <a:gridCol w="639881">
                  <a:extLst>
                    <a:ext uri="{9D8B030D-6E8A-4147-A177-3AD203B41FA5}">
                      <a16:colId xmlns:a16="http://schemas.microsoft.com/office/drawing/2014/main" val="1102092422"/>
                    </a:ext>
                  </a:extLst>
                </a:gridCol>
                <a:gridCol w="2844316">
                  <a:extLst>
                    <a:ext uri="{9D8B030D-6E8A-4147-A177-3AD203B41FA5}">
                      <a16:colId xmlns:a16="http://schemas.microsoft.com/office/drawing/2014/main" val="1189948409"/>
                    </a:ext>
                  </a:extLst>
                </a:gridCol>
              </a:tblGrid>
              <a:tr h="576064">
                <a:tc>
                  <a:txBody>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1" lang="en-US" altLang="ja-JP" sz="2000" b="1" i="0" u="none" strike="noStrike" kern="1200" cap="none" spc="0" normalizeH="0" baseline="0" noProof="0" dirty="0">
                          <a:ln>
                            <a:noFill/>
                          </a:ln>
                          <a:solidFill>
                            <a:schemeClr val="bg1"/>
                          </a:solidFill>
                          <a:effectLst/>
                          <a:uLnTx/>
                          <a:uFillTx/>
                          <a:latin typeface="メイリオ" pitchFamily="50" charset="-128"/>
                          <a:ea typeface="メイリオ" pitchFamily="50" charset="-128"/>
                          <a:cs typeface="メイリオ" pitchFamily="50" charset="-128"/>
                        </a:rPr>
                        <a:t>03</a:t>
                      </a:r>
                      <a:endParaRPr kumimoji="1" lang="ja-JP" altLang="en-US" sz="2000" b="1" i="0" u="none" strike="noStrike" kern="1200" cap="none" spc="0" normalizeH="0" baseline="0" noProof="0" dirty="0">
                        <a:ln>
                          <a:noFill/>
                        </a:ln>
                        <a:solidFill>
                          <a:schemeClr val="bg1"/>
                        </a:solidFill>
                        <a:effectLst/>
                        <a:uLnTx/>
                        <a:uFillTx/>
                        <a:latin typeface="メイリオ" pitchFamily="50" charset="-128"/>
                        <a:ea typeface="メイリオ" pitchFamily="50" charset="-128"/>
                        <a:cs typeface="メイリオ" pitchFamily="50" charset="-128"/>
                      </a:endParaRPr>
                    </a:p>
                  </a:txBody>
                  <a:tcPr marL="0" marR="0" marT="72000" marB="36000" anchor="ctr"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a:noFill/>
                    </a:lnTlToBr>
                    <a:lnBlToTr>
                      <a:noFill/>
                    </a:lnBlToTr>
                    <a:solidFill>
                      <a:schemeClr val="tx2"/>
                    </a:solidFill>
                  </a:tcPr>
                </a:tc>
                <a:tc>
                  <a: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srgbClr val="373737"/>
                          </a:solidFill>
                          <a:effectLst/>
                          <a:uLnTx/>
                          <a:uFillTx/>
                          <a:latin typeface="メイリオ" pitchFamily="50" charset="-128"/>
                          <a:ea typeface="メイリオ" pitchFamily="50" charset="-128"/>
                          <a:cs typeface="メイリオ" pitchFamily="50" charset="-128"/>
                        </a:rPr>
                        <a:t>テキストテキスト</a:t>
                      </a:r>
                      <a:r>
                        <a:rPr kumimoji="1" lang="en-US" altLang="ja-JP" sz="1600" b="0" i="0" u="none" strike="noStrike" kern="1200" cap="none" spc="0" normalizeH="0" baseline="0" noProof="0" dirty="0">
                          <a:ln>
                            <a:noFill/>
                          </a:ln>
                          <a:solidFill>
                            <a:srgbClr val="373737"/>
                          </a:solidFill>
                          <a:effectLst/>
                          <a:uLnTx/>
                          <a:uFillTx/>
                          <a:latin typeface="メイリオ" pitchFamily="50" charset="-128"/>
                          <a:ea typeface="メイリオ" pitchFamily="50" charset="-128"/>
                          <a:cs typeface="メイリオ" pitchFamily="50" charset="-128"/>
                        </a:rPr>
                        <a:t>…</a:t>
                      </a:r>
                    </a:p>
                  </a:txBody>
                  <a:tcPr marL="180000" marR="0" marT="72000" marB="36000" anchor="ctr"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5" name="Group 55">
            <a:extLst>
              <a:ext uri="{FF2B5EF4-FFF2-40B4-BE49-F238E27FC236}">
                <a16:creationId xmlns:a16="http://schemas.microsoft.com/office/drawing/2014/main" id="{74AE8FED-F3D6-474D-9A27-B89BFDECBAFD}"/>
              </a:ext>
            </a:extLst>
          </p:cNvPr>
          <p:cNvGraphicFramePr>
            <a:graphicFrameLocks noGrp="1"/>
          </p:cNvGraphicFramePr>
          <p:nvPr/>
        </p:nvGraphicFramePr>
        <p:xfrm>
          <a:off x="5421052" y="4365104"/>
          <a:ext cx="3484197" cy="576064"/>
        </p:xfrm>
        <a:graphic>
          <a:graphicData uri="http://schemas.openxmlformats.org/drawingml/2006/table">
            <a:tbl>
              <a:tblPr/>
              <a:tblGrid>
                <a:gridCol w="639881">
                  <a:extLst>
                    <a:ext uri="{9D8B030D-6E8A-4147-A177-3AD203B41FA5}">
                      <a16:colId xmlns:a16="http://schemas.microsoft.com/office/drawing/2014/main" val="1102092422"/>
                    </a:ext>
                  </a:extLst>
                </a:gridCol>
                <a:gridCol w="2844316">
                  <a:extLst>
                    <a:ext uri="{9D8B030D-6E8A-4147-A177-3AD203B41FA5}">
                      <a16:colId xmlns:a16="http://schemas.microsoft.com/office/drawing/2014/main" val="1189948409"/>
                    </a:ext>
                  </a:extLst>
                </a:gridCol>
              </a:tblGrid>
              <a:tr h="576064">
                <a:tc>
                  <a:txBody>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1" lang="en-US" altLang="ja-JP" sz="2000" b="1" i="0" u="none" strike="noStrike" kern="1200" cap="none" spc="0" normalizeH="0" baseline="0" noProof="0" dirty="0">
                          <a:ln>
                            <a:noFill/>
                          </a:ln>
                          <a:solidFill>
                            <a:schemeClr val="bg1"/>
                          </a:solidFill>
                          <a:effectLst/>
                          <a:uLnTx/>
                          <a:uFillTx/>
                          <a:latin typeface="メイリオ" pitchFamily="50" charset="-128"/>
                          <a:ea typeface="メイリオ" pitchFamily="50" charset="-128"/>
                          <a:cs typeface="メイリオ" pitchFamily="50" charset="-128"/>
                        </a:rPr>
                        <a:t>04</a:t>
                      </a:r>
                      <a:endParaRPr kumimoji="1" lang="ja-JP" altLang="en-US" sz="2000" b="1" i="0" u="none" strike="noStrike" kern="1200" cap="none" spc="0" normalizeH="0" baseline="0" noProof="0" dirty="0">
                        <a:ln>
                          <a:noFill/>
                        </a:ln>
                        <a:solidFill>
                          <a:schemeClr val="bg1"/>
                        </a:solidFill>
                        <a:effectLst/>
                        <a:uLnTx/>
                        <a:uFillTx/>
                        <a:latin typeface="メイリオ" pitchFamily="50" charset="-128"/>
                        <a:ea typeface="メイリオ" pitchFamily="50" charset="-128"/>
                        <a:cs typeface="メイリオ" pitchFamily="50" charset="-128"/>
                      </a:endParaRPr>
                    </a:p>
                  </a:txBody>
                  <a:tcPr marL="0" marR="0" marT="72000" marB="36000" anchor="ctr"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a:noFill/>
                    </a:lnTlToBr>
                    <a:lnBlToTr>
                      <a:noFill/>
                    </a:lnBlToTr>
                    <a:solidFill>
                      <a:schemeClr val="tx2"/>
                    </a:solidFill>
                  </a:tcPr>
                </a:tc>
                <a:tc>
                  <a: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srgbClr val="373737"/>
                          </a:solidFill>
                          <a:effectLst/>
                          <a:uLnTx/>
                          <a:uFillTx/>
                          <a:latin typeface="メイリオ" pitchFamily="50" charset="-128"/>
                          <a:ea typeface="メイリオ" pitchFamily="50" charset="-128"/>
                          <a:cs typeface="メイリオ" pitchFamily="50" charset="-128"/>
                        </a:rPr>
                        <a:t>テキストテキスト</a:t>
                      </a:r>
                      <a:r>
                        <a:rPr kumimoji="1" lang="en-US" altLang="ja-JP" sz="1600" b="0" i="0" u="none" strike="noStrike" kern="1200" cap="none" spc="0" normalizeH="0" baseline="0" noProof="0" dirty="0">
                          <a:ln>
                            <a:noFill/>
                          </a:ln>
                          <a:solidFill>
                            <a:srgbClr val="373737"/>
                          </a:solidFill>
                          <a:effectLst/>
                          <a:uLnTx/>
                          <a:uFillTx/>
                          <a:latin typeface="メイリオ" pitchFamily="50" charset="-128"/>
                          <a:ea typeface="メイリオ" pitchFamily="50" charset="-128"/>
                          <a:cs typeface="メイリオ" pitchFamily="50" charset="-128"/>
                        </a:rPr>
                        <a:t>…</a:t>
                      </a:r>
                    </a:p>
                  </a:txBody>
                  <a:tcPr marL="180000" marR="0" marT="72000" marB="36000" anchor="ctr"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8" name="Group 55">
            <a:extLst>
              <a:ext uri="{FF2B5EF4-FFF2-40B4-BE49-F238E27FC236}">
                <a16:creationId xmlns:a16="http://schemas.microsoft.com/office/drawing/2014/main" id="{8F792C4A-0B62-9647-AABA-4CB2EFDF46D1}"/>
              </a:ext>
            </a:extLst>
          </p:cNvPr>
          <p:cNvGraphicFramePr>
            <a:graphicFrameLocks noGrp="1"/>
          </p:cNvGraphicFramePr>
          <p:nvPr/>
        </p:nvGraphicFramePr>
        <p:xfrm>
          <a:off x="5421052" y="5373216"/>
          <a:ext cx="3484197" cy="576064"/>
        </p:xfrm>
        <a:graphic>
          <a:graphicData uri="http://schemas.openxmlformats.org/drawingml/2006/table">
            <a:tbl>
              <a:tblPr/>
              <a:tblGrid>
                <a:gridCol w="639881">
                  <a:extLst>
                    <a:ext uri="{9D8B030D-6E8A-4147-A177-3AD203B41FA5}">
                      <a16:colId xmlns:a16="http://schemas.microsoft.com/office/drawing/2014/main" val="1102092422"/>
                    </a:ext>
                  </a:extLst>
                </a:gridCol>
                <a:gridCol w="2844316">
                  <a:extLst>
                    <a:ext uri="{9D8B030D-6E8A-4147-A177-3AD203B41FA5}">
                      <a16:colId xmlns:a16="http://schemas.microsoft.com/office/drawing/2014/main" val="1189948409"/>
                    </a:ext>
                  </a:extLst>
                </a:gridCol>
              </a:tblGrid>
              <a:tr h="576064">
                <a:tc>
                  <a:txBody>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1" lang="en-US" altLang="ja-JP" sz="2000" b="1" i="0" u="none" strike="noStrike" kern="1200" cap="none" spc="0" normalizeH="0" baseline="0" noProof="0" dirty="0">
                          <a:ln>
                            <a:noFill/>
                          </a:ln>
                          <a:solidFill>
                            <a:schemeClr val="bg1"/>
                          </a:solidFill>
                          <a:effectLst/>
                          <a:uLnTx/>
                          <a:uFillTx/>
                          <a:latin typeface="メイリオ" pitchFamily="50" charset="-128"/>
                          <a:ea typeface="メイリオ" pitchFamily="50" charset="-128"/>
                          <a:cs typeface="メイリオ" pitchFamily="50" charset="-128"/>
                        </a:rPr>
                        <a:t>05</a:t>
                      </a:r>
                      <a:endParaRPr kumimoji="1" lang="ja-JP" altLang="en-US" sz="2000" b="1" i="0" u="none" strike="noStrike" kern="1200" cap="none" spc="0" normalizeH="0" baseline="0" noProof="0" dirty="0">
                        <a:ln>
                          <a:noFill/>
                        </a:ln>
                        <a:solidFill>
                          <a:schemeClr val="bg1"/>
                        </a:solidFill>
                        <a:effectLst/>
                        <a:uLnTx/>
                        <a:uFillTx/>
                        <a:latin typeface="メイリオ" pitchFamily="50" charset="-128"/>
                        <a:ea typeface="メイリオ" pitchFamily="50" charset="-128"/>
                        <a:cs typeface="メイリオ" pitchFamily="50" charset="-128"/>
                      </a:endParaRPr>
                    </a:p>
                  </a:txBody>
                  <a:tcPr marL="0" marR="0" marT="72000" marB="36000" anchor="ctr"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a:noFill/>
                    </a:lnTlToBr>
                    <a:lnBlToTr>
                      <a:noFill/>
                    </a:lnBlToTr>
                    <a:solidFill>
                      <a:schemeClr val="tx2"/>
                    </a:solidFill>
                  </a:tcPr>
                </a:tc>
                <a:tc>
                  <a: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srgbClr val="373737"/>
                          </a:solidFill>
                          <a:effectLst/>
                          <a:uLnTx/>
                          <a:uFillTx/>
                          <a:latin typeface="メイリオ" pitchFamily="50" charset="-128"/>
                          <a:ea typeface="メイリオ" pitchFamily="50" charset="-128"/>
                          <a:cs typeface="メイリオ" pitchFamily="50" charset="-128"/>
                        </a:rPr>
                        <a:t>テキストテキスト</a:t>
                      </a:r>
                      <a:r>
                        <a:rPr kumimoji="1" lang="en-US" altLang="ja-JP" sz="1600" b="0" i="0" u="none" strike="noStrike" kern="1200" cap="none" spc="0" normalizeH="0" baseline="0" noProof="0" dirty="0">
                          <a:ln>
                            <a:noFill/>
                          </a:ln>
                          <a:solidFill>
                            <a:srgbClr val="373737"/>
                          </a:solidFill>
                          <a:effectLst/>
                          <a:uLnTx/>
                          <a:uFillTx/>
                          <a:latin typeface="メイリオ" pitchFamily="50" charset="-128"/>
                          <a:ea typeface="メイリオ" pitchFamily="50" charset="-128"/>
                          <a:cs typeface="メイリオ" pitchFamily="50" charset="-128"/>
                        </a:rPr>
                        <a:t>…</a:t>
                      </a:r>
                    </a:p>
                  </a:txBody>
                  <a:tcPr marL="180000" marR="0" marT="72000" marB="36000" anchor="ctr"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pSp>
        <p:nvGrpSpPr>
          <p:cNvPr id="32" name="グループ化 31">
            <a:extLst>
              <a:ext uri="{FF2B5EF4-FFF2-40B4-BE49-F238E27FC236}">
                <a16:creationId xmlns:a16="http://schemas.microsoft.com/office/drawing/2014/main" id="{672D32A5-5049-AF48-B8CC-4F8FD884CCFF}"/>
              </a:ext>
            </a:extLst>
          </p:cNvPr>
          <p:cNvGrpSpPr/>
          <p:nvPr/>
        </p:nvGrpSpPr>
        <p:grpSpPr>
          <a:xfrm>
            <a:off x="1006534" y="1268760"/>
            <a:ext cx="3478414" cy="4676975"/>
            <a:chOff x="5443341" y="1376772"/>
            <a:chExt cx="3478414" cy="4676975"/>
          </a:xfrm>
        </p:grpSpPr>
        <p:cxnSp>
          <p:nvCxnSpPr>
            <p:cNvPr id="31" name="直線コネクタ 30">
              <a:extLst>
                <a:ext uri="{FF2B5EF4-FFF2-40B4-BE49-F238E27FC236}">
                  <a16:creationId xmlns:a16="http://schemas.microsoft.com/office/drawing/2014/main" id="{DCFC1259-35B6-AF47-B125-47FA93DA8809}"/>
                </a:ext>
              </a:extLst>
            </p:cNvPr>
            <p:cNvCxnSpPr>
              <a:cxnSpLocks/>
            </p:cNvCxnSpPr>
            <p:nvPr/>
          </p:nvCxnSpPr>
          <p:spPr>
            <a:xfrm>
              <a:off x="7185248" y="1952836"/>
              <a:ext cx="0" cy="3528392"/>
            </a:xfrm>
            <a:prstGeom prst="line">
              <a:avLst/>
            </a:prstGeom>
            <a:ln w="571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6" name="AutoShape 3">
              <a:extLst>
                <a:ext uri="{FF2B5EF4-FFF2-40B4-BE49-F238E27FC236}">
                  <a16:creationId xmlns:a16="http://schemas.microsoft.com/office/drawing/2014/main" id="{EAC56999-CD8C-4B48-BE2E-D905C21E9CF5}"/>
                </a:ext>
              </a:extLst>
            </p:cNvPr>
            <p:cNvSpPr>
              <a:spLocks noChangeArrowheads="1"/>
            </p:cNvSpPr>
            <p:nvPr/>
          </p:nvSpPr>
          <p:spPr bwMode="auto">
            <a:xfrm>
              <a:off x="5443341" y="1376772"/>
              <a:ext cx="3478414" cy="572519"/>
            </a:xfrm>
            <a:prstGeom prst="roundRect">
              <a:avLst>
                <a:gd name="adj" fmla="val 3541"/>
              </a:avLst>
            </a:prstGeom>
            <a:solidFill>
              <a:schemeClr val="bg1"/>
            </a:solidFill>
            <a:ln w="6350">
              <a:solidFill>
                <a:schemeClr val="tx2"/>
              </a:solidFill>
            </a:ln>
            <a:effectLst/>
          </p:spPr>
          <p:txBody>
            <a:bodyPr vert="horz" wrap="square" lIns="144000" tIns="162000" rIns="108000" bIns="125999" anchor="ctr" anchorCtr="0">
              <a:spAutoFit/>
            </a:bodyPr>
            <a:lstStyle/>
            <a:p>
              <a:pPr algn="ctr">
                <a:lnSpc>
                  <a:spcPct val="110000"/>
                </a:lnSpc>
                <a:spcBef>
                  <a:spcPct val="0"/>
                </a:spcBef>
                <a:spcAft>
                  <a:spcPts val="600"/>
                </a:spcAft>
              </a:pPr>
              <a:r>
                <a:rPr lang="ja-JP" altLang="en-US" sz="1600">
                  <a:solidFill>
                    <a:schemeClr val="tx2"/>
                  </a:solidFill>
                  <a:latin typeface="+mn-ea"/>
                  <a:cs typeface="メイリオ" pitchFamily="50" charset="-128"/>
                </a:rPr>
                <a:t>テキストテキストテキスト</a:t>
              </a:r>
              <a:r>
                <a:rPr lang="en-US" altLang="ja-JP" sz="1600" dirty="0">
                  <a:solidFill>
                    <a:schemeClr val="tx2"/>
                  </a:solidFill>
                  <a:latin typeface="+mn-ea"/>
                  <a:cs typeface="メイリオ" pitchFamily="50" charset="-128"/>
                </a:rPr>
                <a:t>…</a:t>
              </a:r>
            </a:p>
          </p:txBody>
        </p:sp>
        <p:sp>
          <p:nvSpPr>
            <p:cNvPr id="27" name="AutoShape 3">
              <a:extLst>
                <a:ext uri="{FF2B5EF4-FFF2-40B4-BE49-F238E27FC236}">
                  <a16:creationId xmlns:a16="http://schemas.microsoft.com/office/drawing/2014/main" id="{B9C6FF5E-36F7-2540-AA5D-E64C2C2BBB2C}"/>
                </a:ext>
              </a:extLst>
            </p:cNvPr>
            <p:cNvSpPr>
              <a:spLocks noChangeArrowheads="1"/>
            </p:cNvSpPr>
            <p:nvPr/>
          </p:nvSpPr>
          <p:spPr bwMode="auto">
            <a:xfrm>
              <a:off x="5443341" y="5481228"/>
              <a:ext cx="3478414" cy="572519"/>
            </a:xfrm>
            <a:prstGeom prst="roundRect">
              <a:avLst>
                <a:gd name="adj" fmla="val 3541"/>
              </a:avLst>
            </a:prstGeom>
            <a:solidFill>
              <a:schemeClr val="bg1"/>
            </a:solidFill>
            <a:ln w="6350">
              <a:solidFill>
                <a:schemeClr val="tx2"/>
              </a:solidFill>
            </a:ln>
            <a:effectLst/>
          </p:spPr>
          <p:txBody>
            <a:bodyPr vert="horz" wrap="square" lIns="144000" tIns="162000" rIns="108000" bIns="125999" anchor="ctr" anchorCtr="0">
              <a:spAutoFit/>
            </a:bodyPr>
            <a:lstStyle/>
            <a:p>
              <a:pPr algn="ctr">
                <a:lnSpc>
                  <a:spcPct val="110000"/>
                </a:lnSpc>
                <a:spcBef>
                  <a:spcPct val="0"/>
                </a:spcBef>
                <a:spcAft>
                  <a:spcPts val="600"/>
                </a:spcAft>
              </a:pPr>
              <a:r>
                <a:rPr lang="ja-JP" altLang="en-US" sz="1600">
                  <a:solidFill>
                    <a:schemeClr val="tx2"/>
                  </a:solidFill>
                  <a:latin typeface="+mn-ea"/>
                  <a:cs typeface="メイリオ" pitchFamily="50" charset="-128"/>
                </a:rPr>
                <a:t>テキストテキストテキスト</a:t>
              </a:r>
              <a:r>
                <a:rPr lang="en-US" altLang="ja-JP" sz="1600" dirty="0">
                  <a:solidFill>
                    <a:schemeClr val="tx2"/>
                  </a:solidFill>
                  <a:latin typeface="+mn-ea"/>
                  <a:cs typeface="メイリオ" pitchFamily="50" charset="-128"/>
                </a:rPr>
                <a:t>…</a:t>
              </a:r>
            </a:p>
          </p:txBody>
        </p:sp>
        <p:sp>
          <p:nvSpPr>
            <p:cNvPr id="28" name="AutoShape 3">
              <a:extLst>
                <a:ext uri="{FF2B5EF4-FFF2-40B4-BE49-F238E27FC236}">
                  <a16:creationId xmlns:a16="http://schemas.microsoft.com/office/drawing/2014/main" id="{3C069C7B-B32E-4B4F-BAC5-A585976E296B}"/>
                </a:ext>
              </a:extLst>
            </p:cNvPr>
            <p:cNvSpPr>
              <a:spLocks noChangeArrowheads="1"/>
            </p:cNvSpPr>
            <p:nvPr/>
          </p:nvSpPr>
          <p:spPr bwMode="auto">
            <a:xfrm>
              <a:off x="5443341" y="4455114"/>
              <a:ext cx="3478414" cy="572519"/>
            </a:xfrm>
            <a:prstGeom prst="roundRect">
              <a:avLst>
                <a:gd name="adj" fmla="val 3541"/>
              </a:avLst>
            </a:prstGeom>
            <a:solidFill>
              <a:schemeClr val="bg1"/>
            </a:solidFill>
            <a:ln w="6350">
              <a:solidFill>
                <a:schemeClr val="tx2"/>
              </a:solidFill>
            </a:ln>
            <a:effectLst/>
          </p:spPr>
          <p:txBody>
            <a:bodyPr vert="horz" wrap="square" lIns="144000" tIns="162000" rIns="108000" bIns="125999" anchor="ctr" anchorCtr="0">
              <a:spAutoFit/>
            </a:bodyPr>
            <a:lstStyle/>
            <a:p>
              <a:pPr algn="ctr">
                <a:lnSpc>
                  <a:spcPct val="110000"/>
                </a:lnSpc>
                <a:spcBef>
                  <a:spcPct val="0"/>
                </a:spcBef>
                <a:spcAft>
                  <a:spcPts val="600"/>
                </a:spcAft>
              </a:pPr>
              <a:r>
                <a:rPr lang="ja-JP" altLang="en-US" sz="1600">
                  <a:solidFill>
                    <a:schemeClr val="tx2"/>
                  </a:solidFill>
                  <a:latin typeface="+mn-ea"/>
                  <a:cs typeface="メイリオ" pitchFamily="50" charset="-128"/>
                </a:rPr>
                <a:t>テキストテキストテキスト</a:t>
              </a:r>
              <a:r>
                <a:rPr lang="en-US" altLang="ja-JP" sz="1600" dirty="0">
                  <a:solidFill>
                    <a:schemeClr val="tx2"/>
                  </a:solidFill>
                  <a:latin typeface="+mn-ea"/>
                  <a:cs typeface="メイリオ" pitchFamily="50" charset="-128"/>
                </a:rPr>
                <a:t>…</a:t>
              </a:r>
            </a:p>
          </p:txBody>
        </p:sp>
        <p:sp>
          <p:nvSpPr>
            <p:cNvPr id="29" name="AutoShape 3">
              <a:extLst>
                <a:ext uri="{FF2B5EF4-FFF2-40B4-BE49-F238E27FC236}">
                  <a16:creationId xmlns:a16="http://schemas.microsoft.com/office/drawing/2014/main" id="{BC081D90-7D01-C84E-9B9D-5D0C23143D75}"/>
                </a:ext>
              </a:extLst>
            </p:cNvPr>
            <p:cNvSpPr>
              <a:spLocks noChangeArrowheads="1"/>
            </p:cNvSpPr>
            <p:nvPr/>
          </p:nvSpPr>
          <p:spPr bwMode="auto">
            <a:xfrm>
              <a:off x="5443341" y="3429000"/>
              <a:ext cx="3478414" cy="572519"/>
            </a:xfrm>
            <a:prstGeom prst="roundRect">
              <a:avLst>
                <a:gd name="adj" fmla="val 3541"/>
              </a:avLst>
            </a:prstGeom>
            <a:solidFill>
              <a:schemeClr val="bg1"/>
            </a:solidFill>
            <a:ln w="6350">
              <a:solidFill>
                <a:schemeClr val="tx2"/>
              </a:solidFill>
            </a:ln>
            <a:effectLst/>
          </p:spPr>
          <p:txBody>
            <a:bodyPr vert="horz" wrap="square" lIns="144000" tIns="162000" rIns="108000" bIns="125999" anchor="ctr" anchorCtr="0">
              <a:spAutoFit/>
            </a:bodyPr>
            <a:lstStyle/>
            <a:p>
              <a:pPr algn="ctr">
                <a:lnSpc>
                  <a:spcPct val="110000"/>
                </a:lnSpc>
                <a:spcBef>
                  <a:spcPct val="0"/>
                </a:spcBef>
                <a:spcAft>
                  <a:spcPts val="600"/>
                </a:spcAft>
              </a:pPr>
              <a:r>
                <a:rPr lang="ja-JP" altLang="en-US" sz="1600">
                  <a:solidFill>
                    <a:schemeClr val="tx2"/>
                  </a:solidFill>
                  <a:latin typeface="+mn-ea"/>
                  <a:cs typeface="メイリオ" pitchFamily="50" charset="-128"/>
                </a:rPr>
                <a:t>テキストテキストテキスト</a:t>
              </a:r>
              <a:r>
                <a:rPr lang="en-US" altLang="ja-JP" sz="1600" dirty="0">
                  <a:solidFill>
                    <a:schemeClr val="tx2"/>
                  </a:solidFill>
                  <a:latin typeface="+mn-ea"/>
                  <a:cs typeface="メイリオ" pitchFamily="50" charset="-128"/>
                </a:rPr>
                <a:t>…</a:t>
              </a:r>
            </a:p>
          </p:txBody>
        </p:sp>
        <p:sp>
          <p:nvSpPr>
            <p:cNvPr id="30" name="AutoShape 3">
              <a:extLst>
                <a:ext uri="{FF2B5EF4-FFF2-40B4-BE49-F238E27FC236}">
                  <a16:creationId xmlns:a16="http://schemas.microsoft.com/office/drawing/2014/main" id="{88DE7DA3-21AF-8742-8BF3-FA1A89BEBF8C}"/>
                </a:ext>
              </a:extLst>
            </p:cNvPr>
            <p:cNvSpPr>
              <a:spLocks noChangeArrowheads="1"/>
            </p:cNvSpPr>
            <p:nvPr/>
          </p:nvSpPr>
          <p:spPr bwMode="auto">
            <a:xfrm>
              <a:off x="5443341" y="2402886"/>
              <a:ext cx="3478414" cy="572519"/>
            </a:xfrm>
            <a:prstGeom prst="roundRect">
              <a:avLst>
                <a:gd name="adj" fmla="val 3541"/>
              </a:avLst>
            </a:prstGeom>
            <a:solidFill>
              <a:schemeClr val="bg1"/>
            </a:solidFill>
            <a:ln w="6350">
              <a:solidFill>
                <a:schemeClr val="tx2"/>
              </a:solidFill>
            </a:ln>
            <a:effectLst/>
          </p:spPr>
          <p:txBody>
            <a:bodyPr vert="horz" wrap="square" lIns="144000" tIns="162000" rIns="108000" bIns="125999" anchor="ctr" anchorCtr="0">
              <a:spAutoFit/>
            </a:bodyPr>
            <a:lstStyle/>
            <a:p>
              <a:pPr algn="ctr">
                <a:lnSpc>
                  <a:spcPct val="110000"/>
                </a:lnSpc>
                <a:spcBef>
                  <a:spcPct val="0"/>
                </a:spcBef>
                <a:spcAft>
                  <a:spcPts val="600"/>
                </a:spcAft>
              </a:pPr>
              <a:r>
                <a:rPr lang="ja-JP" altLang="en-US" sz="1600">
                  <a:solidFill>
                    <a:schemeClr val="tx2"/>
                  </a:solidFill>
                  <a:latin typeface="+mn-ea"/>
                  <a:cs typeface="メイリオ" pitchFamily="50" charset="-128"/>
                </a:rPr>
                <a:t>テキストテキストテキスト</a:t>
              </a:r>
              <a:r>
                <a:rPr lang="en-US" altLang="ja-JP" sz="1600" dirty="0">
                  <a:solidFill>
                    <a:schemeClr val="tx2"/>
                  </a:solidFill>
                  <a:latin typeface="+mn-ea"/>
                  <a:cs typeface="メイリオ" pitchFamily="50" charset="-128"/>
                </a:rPr>
                <a:t>…</a:t>
              </a:r>
            </a:p>
          </p:txBody>
        </p:sp>
      </p:grpSp>
      <p:sp>
        <p:nvSpPr>
          <p:cNvPr id="33" name="二等辺三角形 25">
            <a:extLst>
              <a:ext uri="{FF2B5EF4-FFF2-40B4-BE49-F238E27FC236}">
                <a16:creationId xmlns:a16="http://schemas.microsoft.com/office/drawing/2014/main" id="{8D95F86A-5B64-CE4B-87B6-7747CAB37E19}"/>
              </a:ext>
            </a:extLst>
          </p:cNvPr>
          <p:cNvSpPr/>
          <p:nvPr/>
        </p:nvSpPr>
        <p:spPr bwMode="auto">
          <a:xfrm flipH="1" flipV="1">
            <a:off x="6982496" y="2007801"/>
            <a:ext cx="317113" cy="162159"/>
          </a:xfrm>
          <a:prstGeom prst="triangle">
            <a:avLst/>
          </a:prstGeom>
          <a:solidFill>
            <a:schemeClr val="tx1">
              <a:lumMod val="60000"/>
              <a:lumOff val="40000"/>
            </a:schemeClr>
          </a:solidFill>
          <a:ln>
            <a:noFill/>
          </a:ln>
          <a:effec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mn-ea"/>
              <a:cs typeface="メイリオ" pitchFamily="50" charset="-128"/>
            </a:endParaRPr>
          </a:p>
        </p:txBody>
      </p:sp>
      <p:sp>
        <p:nvSpPr>
          <p:cNvPr id="34" name="二等辺三角形 25">
            <a:extLst>
              <a:ext uri="{FF2B5EF4-FFF2-40B4-BE49-F238E27FC236}">
                <a16:creationId xmlns:a16="http://schemas.microsoft.com/office/drawing/2014/main" id="{917A99F8-A128-9741-A1B5-018B5178CC37}"/>
              </a:ext>
            </a:extLst>
          </p:cNvPr>
          <p:cNvSpPr/>
          <p:nvPr/>
        </p:nvSpPr>
        <p:spPr bwMode="auto">
          <a:xfrm flipH="1" flipV="1">
            <a:off x="6982496" y="5103045"/>
            <a:ext cx="317113" cy="162159"/>
          </a:xfrm>
          <a:prstGeom prst="triangle">
            <a:avLst/>
          </a:prstGeom>
          <a:solidFill>
            <a:schemeClr val="tx1">
              <a:lumMod val="60000"/>
              <a:lumOff val="40000"/>
            </a:schemeClr>
          </a:solidFill>
          <a:ln>
            <a:noFill/>
          </a:ln>
          <a:effec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mn-ea"/>
              <a:cs typeface="メイリオ" pitchFamily="50" charset="-128"/>
            </a:endParaRPr>
          </a:p>
        </p:txBody>
      </p:sp>
      <p:sp>
        <p:nvSpPr>
          <p:cNvPr id="35" name="二等辺三角形 25">
            <a:extLst>
              <a:ext uri="{FF2B5EF4-FFF2-40B4-BE49-F238E27FC236}">
                <a16:creationId xmlns:a16="http://schemas.microsoft.com/office/drawing/2014/main" id="{857DA65E-676E-EC44-BB95-990A9FBA0E93}"/>
              </a:ext>
            </a:extLst>
          </p:cNvPr>
          <p:cNvSpPr/>
          <p:nvPr/>
        </p:nvSpPr>
        <p:spPr bwMode="auto">
          <a:xfrm flipH="1" flipV="1">
            <a:off x="6982496" y="4071297"/>
            <a:ext cx="317113" cy="162159"/>
          </a:xfrm>
          <a:prstGeom prst="triangle">
            <a:avLst/>
          </a:prstGeom>
          <a:solidFill>
            <a:schemeClr val="tx1">
              <a:lumMod val="60000"/>
              <a:lumOff val="40000"/>
            </a:schemeClr>
          </a:solidFill>
          <a:ln>
            <a:noFill/>
          </a:ln>
          <a:effec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mn-ea"/>
              <a:cs typeface="メイリオ" pitchFamily="50" charset="-128"/>
            </a:endParaRPr>
          </a:p>
        </p:txBody>
      </p:sp>
      <p:sp>
        <p:nvSpPr>
          <p:cNvPr id="36" name="二等辺三角形 25">
            <a:extLst>
              <a:ext uri="{FF2B5EF4-FFF2-40B4-BE49-F238E27FC236}">
                <a16:creationId xmlns:a16="http://schemas.microsoft.com/office/drawing/2014/main" id="{3BB9E70C-8EB5-AA4F-960F-BC11D9024DF7}"/>
              </a:ext>
            </a:extLst>
          </p:cNvPr>
          <p:cNvSpPr/>
          <p:nvPr/>
        </p:nvSpPr>
        <p:spPr bwMode="auto">
          <a:xfrm flipH="1" flipV="1">
            <a:off x="6982496" y="3039549"/>
            <a:ext cx="317113" cy="162159"/>
          </a:xfrm>
          <a:prstGeom prst="triangle">
            <a:avLst/>
          </a:prstGeom>
          <a:solidFill>
            <a:schemeClr val="tx1">
              <a:lumMod val="60000"/>
              <a:lumOff val="40000"/>
            </a:schemeClr>
          </a:solidFill>
          <a:ln>
            <a:noFill/>
          </a:ln>
          <a:effec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mn-ea"/>
              <a:cs typeface="メイリオ" pitchFamily="50" charset="-128"/>
            </a:endParaRPr>
          </a:p>
        </p:txBody>
      </p:sp>
    </p:spTree>
    <p:extLst>
      <p:ext uri="{BB962C8B-B14F-4D97-AF65-F5344CB8AC3E}">
        <p14:creationId xmlns:p14="http://schemas.microsoft.com/office/powerpoint/2010/main" val="491124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D4568F-DAD9-024A-BA8A-47DD03479841}"/>
              </a:ext>
            </a:extLst>
          </p:cNvPr>
          <p:cNvSpPr>
            <a:spLocks noGrp="1"/>
          </p:cNvSpPr>
          <p:nvPr>
            <p:ph type="title"/>
          </p:nvPr>
        </p:nvSpPr>
        <p:spPr/>
        <p:txBody>
          <a:bodyPr/>
          <a:lstStyle/>
          <a:p>
            <a:r>
              <a:rPr kumimoji="1" lang="en-US" altLang="ja-JP" dirty="0"/>
              <a:t>12. </a:t>
            </a:r>
            <a:r>
              <a:rPr kumimoji="1" lang="ja-JP" altLang="en-US" dirty="0"/>
              <a:t>フロー </a:t>
            </a:r>
            <a:r>
              <a:rPr lang="en-US" altLang="ja-JP" dirty="0"/>
              <a:t>E</a:t>
            </a:r>
            <a:endParaRPr kumimoji="1" lang="ja-JP" altLang="en-US" dirty="0"/>
          </a:p>
        </p:txBody>
      </p:sp>
      <p:sp>
        <p:nvSpPr>
          <p:cNvPr id="3" name="スライド番号プレースホルダー 2">
            <a:extLst>
              <a:ext uri="{FF2B5EF4-FFF2-40B4-BE49-F238E27FC236}">
                <a16:creationId xmlns:a16="http://schemas.microsoft.com/office/drawing/2014/main" id="{3F532733-AA16-8D40-A693-513637DA13B3}"/>
              </a:ext>
            </a:extLst>
          </p:cNvPr>
          <p:cNvSpPr>
            <a:spLocks noGrp="1"/>
          </p:cNvSpPr>
          <p:nvPr>
            <p:ph type="sldNum" sz="quarter" idx="4"/>
          </p:nvPr>
        </p:nvSpPr>
        <p:spPr/>
        <p:txBody>
          <a:bodyPr/>
          <a:lstStyle/>
          <a:p>
            <a:fld id="{FB3508C7-2FE0-4945-9CBD-863E05F850D2}" type="slidenum">
              <a:rPr lang="ja-JP" altLang="en-US" smtClean="0"/>
              <a:pPr/>
              <a:t>24</a:t>
            </a:fld>
            <a:endParaRPr lang="ja-JP" altLang="en-US" dirty="0"/>
          </a:p>
        </p:txBody>
      </p:sp>
      <p:cxnSp>
        <p:nvCxnSpPr>
          <p:cNvPr id="27" name="直線コネクタ 26">
            <a:extLst>
              <a:ext uri="{FF2B5EF4-FFF2-40B4-BE49-F238E27FC236}">
                <a16:creationId xmlns:a16="http://schemas.microsoft.com/office/drawing/2014/main" id="{92C040F8-99A1-EA4A-B6D8-ABA5F81B2FB0}"/>
              </a:ext>
            </a:extLst>
          </p:cNvPr>
          <p:cNvCxnSpPr>
            <a:cxnSpLocks/>
          </p:cNvCxnSpPr>
          <p:nvPr/>
        </p:nvCxnSpPr>
        <p:spPr>
          <a:xfrm>
            <a:off x="4953000" y="2388958"/>
            <a:ext cx="0" cy="2054685"/>
          </a:xfrm>
          <a:prstGeom prst="line">
            <a:avLst/>
          </a:prstGeom>
          <a:ln w="3810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35" name="Group 55">
            <a:extLst>
              <a:ext uri="{FF2B5EF4-FFF2-40B4-BE49-F238E27FC236}">
                <a16:creationId xmlns:a16="http://schemas.microsoft.com/office/drawing/2014/main" id="{61C440F5-8A78-B249-941C-78EE46A9232D}"/>
              </a:ext>
            </a:extLst>
          </p:cNvPr>
          <p:cNvGraphicFramePr>
            <a:graphicFrameLocks noGrp="1"/>
          </p:cNvGraphicFramePr>
          <p:nvPr>
            <p:extLst>
              <p:ext uri="{D42A27DB-BD31-4B8C-83A1-F6EECF244321}">
                <p14:modId xmlns:p14="http://schemas.microsoft.com/office/powerpoint/2010/main" val="3095774070"/>
              </p:ext>
            </p:extLst>
          </p:nvPr>
        </p:nvGraphicFramePr>
        <p:xfrm>
          <a:off x="2450536" y="1448780"/>
          <a:ext cx="5022744" cy="940178"/>
        </p:xfrm>
        <a:graphic>
          <a:graphicData uri="http://schemas.openxmlformats.org/drawingml/2006/table">
            <a:tbl>
              <a:tblPr/>
              <a:tblGrid>
                <a:gridCol w="843828">
                  <a:extLst>
                    <a:ext uri="{9D8B030D-6E8A-4147-A177-3AD203B41FA5}">
                      <a16:colId xmlns:a16="http://schemas.microsoft.com/office/drawing/2014/main" val="1102092422"/>
                    </a:ext>
                  </a:extLst>
                </a:gridCol>
                <a:gridCol w="4178916">
                  <a:extLst>
                    <a:ext uri="{9D8B030D-6E8A-4147-A177-3AD203B41FA5}">
                      <a16:colId xmlns:a16="http://schemas.microsoft.com/office/drawing/2014/main" val="20000"/>
                    </a:ext>
                  </a:extLst>
                </a:gridCol>
              </a:tblGrid>
              <a:tr h="396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2"/>
                          </a:solidFill>
                          <a:effectLst/>
                          <a:uLnTx/>
                          <a:uFillTx/>
                          <a:latin typeface="メイリオ" pitchFamily="50" charset="-128"/>
                          <a:ea typeface="メイリオ" pitchFamily="50" charset="-128"/>
                          <a:cs typeface="メイリオ" pitchFamily="50" charset="-128"/>
                        </a:rPr>
                        <a:t>STEP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chemeClr val="tx2"/>
                          </a:solidFill>
                          <a:effectLst/>
                          <a:uLnTx/>
                          <a:uFillTx/>
                          <a:latin typeface="メイリオ" pitchFamily="50" charset="-128"/>
                          <a:ea typeface="メイリオ" pitchFamily="50" charset="-128"/>
                          <a:cs typeface="メイリオ" pitchFamily="50" charset="-128"/>
                        </a:rPr>
                        <a:t>1</a:t>
                      </a:r>
                      <a:endParaRPr kumimoji="1" lang="ja-JP" altLang="en-US" sz="2400" b="1" i="0" u="none" strike="noStrike" kern="1200" cap="none" spc="0" normalizeH="0" baseline="0" noProof="0" dirty="0">
                        <a:ln>
                          <a:noFill/>
                        </a:ln>
                        <a:solidFill>
                          <a:schemeClr val="tx2"/>
                        </a:solidFill>
                        <a:effectLst/>
                        <a:uLnTx/>
                        <a:uFillTx/>
                        <a:latin typeface="メイリオ" pitchFamily="50" charset="-128"/>
                        <a:ea typeface="メイリオ" pitchFamily="50" charset="-128"/>
                        <a:cs typeface="メイリオ" pitchFamily="50" charset="-128"/>
                      </a:endParaRPr>
                    </a:p>
                  </a:txBody>
                  <a:tcPr marL="0" marR="0" marT="72000" marB="36000" anchor="ctr" horzOverflow="overflow">
                    <a:lnL w="571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57150" cap="flat" cmpd="sng" algn="ctr">
                      <a:solidFill>
                        <a:schemeClr val="tx2"/>
                      </a:solidFill>
                      <a:prstDash val="solid"/>
                      <a:round/>
                      <a:headEnd type="none" w="med" len="med"/>
                      <a:tailEnd type="none" w="med" len="med"/>
                    </a:lnT>
                    <a:lnB w="57150" cap="flat" cmpd="sng" algn="ctr">
                      <a:solidFill>
                        <a:schemeClr val="tx2"/>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ja-JP" altLang="en-US" sz="1400" b="1" i="0" u="none" strike="noStrike" kern="1200" cap="none" spc="0" normalizeH="0" baseline="0" noProof="0" dirty="0">
                          <a:ln>
                            <a:noFill/>
                          </a:ln>
                          <a:solidFill>
                            <a:schemeClr val="tx2"/>
                          </a:solidFill>
                          <a:effectLst/>
                          <a:uLnTx/>
                          <a:uFillTx/>
                          <a:latin typeface="メイリオ" pitchFamily="50" charset="-128"/>
                          <a:ea typeface="メイリオ" pitchFamily="50" charset="-128"/>
                          <a:cs typeface="メイリオ" pitchFamily="50" charset="-128"/>
                        </a:rPr>
                        <a:t>タイトル</a:t>
                      </a:r>
                      <a:endParaRPr kumimoji="1" lang="en-US" altLang="ja-JP" sz="1400" b="1" i="0" u="none" strike="noStrike" kern="1200" cap="none" spc="0" normalizeH="0" baseline="0" noProof="0" dirty="0">
                        <a:ln>
                          <a:noFill/>
                        </a:ln>
                        <a:solidFill>
                          <a:schemeClr val="tx2"/>
                        </a:solidFill>
                        <a:effectLst/>
                        <a:uLnTx/>
                        <a:uFillTx/>
                        <a:latin typeface="メイリオ" pitchFamily="50" charset="-128"/>
                        <a:ea typeface="メイリオ" pitchFamily="50" charset="-128"/>
                        <a:cs typeface="メイリオ" pitchFamily="50" charset="-128"/>
                      </a:endParaRPr>
                    </a:p>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ja-JP" altLang="en-US" sz="105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本文本文本文本文本文本文本文本文本文本文本文本文本文本文本文本文本文本文本文本文本文本文。</a:t>
                      </a:r>
                    </a:p>
                  </a:txBody>
                  <a:tcPr marL="144000" marR="144000" marT="144000" marB="125999" anchor="ctr" horzOverflow="overflow">
                    <a:lnL w="6350" cap="flat" cmpd="sng" algn="ctr">
                      <a:solidFill>
                        <a:schemeClr val="tx2"/>
                      </a:solidFill>
                      <a:prstDash val="solid"/>
                      <a:round/>
                      <a:headEnd type="none" w="med" len="med"/>
                      <a:tailEnd type="none" w="med" len="med"/>
                    </a:lnL>
                    <a:lnR w="57150" cap="flat" cmpd="sng" algn="ctr">
                      <a:solidFill>
                        <a:schemeClr val="tx2"/>
                      </a:solidFill>
                      <a:prstDash val="solid"/>
                      <a:round/>
                      <a:headEnd type="none" w="med" len="med"/>
                      <a:tailEnd type="none" w="med" len="med"/>
                    </a:lnR>
                    <a:lnT w="57150" cap="flat" cmpd="sng" algn="ctr">
                      <a:solidFill>
                        <a:schemeClr val="tx2"/>
                      </a:solidFill>
                      <a:prstDash val="solid"/>
                      <a:round/>
                      <a:headEnd type="none" w="med" len="med"/>
                      <a:tailEnd type="none" w="med" len="med"/>
                    </a:lnT>
                    <a:lnB w="5715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8" name="Group 283">
            <a:extLst>
              <a:ext uri="{FF2B5EF4-FFF2-40B4-BE49-F238E27FC236}">
                <a16:creationId xmlns:a16="http://schemas.microsoft.com/office/drawing/2014/main" id="{F30BFC0E-6C14-0344-AFF8-94AD241D6EF6}"/>
              </a:ext>
            </a:extLst>
          </p:cNvPr>
          <p:cNvGraphicFramePr>
            <a:graphicFrameLocks noGrp="1"/>
          </p:cNvGraphicFramePr>
          <p:nvPr>
            <p:extLst>
              <p:ext uri="{D42A27DB-BD31-4B8C-83A1-F6EECF244321}">
                <p14:modId xmlns:p14="http://schemas.microsoft.com/office/powerpoint/2010/main" val="401532646"/>
              </p:ext>
            </p:extLst>
          </p:nvPr>
        </p:nvGraphicFramePr>
        <p:xfrm>
          <a:off x="5759806" y="1031830"/>
          <a:ext cx="990296" cy="196020"/>
        </p:xfrm>
        <a:graphic>
          <a:graphicData uri="http://schemas.openxmlformats.org/drawingml/2006/table">
            <a:tbl>
              <a:tblPr/>
              <a:tblGrid>
                <a:gridCol w="183118">
                  <a:extLst>
                    <a:ext uri="{9D8B030D-6E8A-4147-A177-3AD203B41FA5}">
                      <a16:colId xmlns:a16="http://schemas.microsoft.com/office/drawing/2014/main" val="20000"/>
                    </a:ext>
                  </a:extLst>
                </a:gridCol>
                <a:gridCol w="807178">
                  <a:extLst>
                    <a:ext uri="{9D8B030D-6E8A-4147-A177-3AD203B41FA5}">
                      <a16:colId xmlns:a16="http://schemas.microsoft.com/office/drawing/2014/main" val="20001"/>
                    </a:ext>
                  </a:extLst>
                </a:gridCol>
              </a:tblGrid>
              <a:tr h="75537">
                <a:tc>
                  <a:txBody>
                    <a:bodyPr/>
                    <a:lstStyle/>
                    <a:p>
                      <a:pPr marL="0" marR="0" lvl="0" indent="0" algn="l" defTabSz="914400" rtl="0" eaLnBrk="1" fontAlgn="base" latinLnBrk="0" hangingPunct="1">
                        <a:lnSpc>
                          <a:spcPct val="120000"/>
                        </a:lnSpc>
                        <a:spcBef>
                          <a:spcPts val="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mn-ea"/>
                        <a:ea typeface="+mn-ea"/>
                        <a:cs typeface="メイリオ" pitchFamily="50" charset="-128"/>
                      </a:endParaRPr>
                    </a:p>
                  </a:txBody>
                  <a:tcPr marL="72000" marR="72000" marT="0" marB="0" anchor="ctr" horzOverflow="overflow">
                    <a:lnL w="38100" cap="flat" cmpd="sng" algn="ctr">
                      <a:solidFill>
                        <a:schemeClr val="tx2"/>
                      </a:solidFill>
                      <a:prstDash val="solid"/>
                      <a:round/>
                      <a:headEnd type="none" w="med" len="med"/>
                      <a:tailEnd type="none" w="med" len="med"/>
                    </a:lnL>
                    <a:lnR w="38100" cap="flat" cmpd="sng" algn="ctr">
                      <a:solidFill>
                        <a:schemeClr val="tx2"/>
                      </a:solidFill>
                      <a:prstDash val="solid"/>
                      <a:round/>
                      <a:headEnd type="none" w="med" len="med"/>
                      <a:tailEnd type="none" w="med" len="med"/>
                    </a:lnR>
                    <a:lnT w="38100" cap="flat" cmpd="sng" algn="ctr">
                      <a:solidFill>
                        <a:schemeClr val="tx2"/>
                      </a:solidFill>
                      <a:prstDash val="solid"/>
                      <a:round/>
                      <a:headEnd type="none" w="med" len="med"/>
                      <a:tailEnd type="none" w="med" len="med"/>
                    </a:lnT>
                    <a:lnB w="38100" cap="flat" cmpd="sng" algn="ctr">
                      <a:solidFill>
                        <a:schemeClr val="tx2"/>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lang="ja-JP" altLang="en-US" sz="1050" dirty="0">
                          <a:latin typeface="メイリオ" pitchFamily="50" charset="-128"/>
                          <a:ea typeface="メイリオ" pitchFamily="50" charset="-128"/>
                          <a:cs typeface="メイリオ" pitchFamily="50" charset="-128"/>
                        </a:rPr>
                        <a:t>担当者</a:t>
                      </a:r>
                      <a:r>
                        <a:rPr lang="en-US" altLang="ja-JP" sz="1050" dirty="0">
                          <a:latin typeface="メイリオ" pitchFamily="50" charset="-128"/>
                          <a:ea typeface="メイリオ" pitchFamily="50" charset="-128"/>
                          <a:cs typeface="メイリオ" pitchFamily="50" charset="-128"/>
                        </a:rPr>
                        <a:t>1</a:t>
                      </a:r>
                      <a:endParaRPr kumimoji="1" lang="en-US" altLang="ja-JP" sz="1050" b="0" i="0" u="none" strike="noStrike" cap="none" normalizeH="0" baseline="0" dirty="0">
                        <a:ln>
                          <a:noFill/>
                        </a:ln>
                        <a:solidFill>
                          <a:schemeClr val="tx1"/>
                        </a:solidFill>
                        <a:effectLst/>
                        <a:latin typeface="+mn-ea"/>
                        <a:ea typeface="+mn-ea"/>
                        <a:cs typeface="メイリオ" pitchFamily="50" charset="-128"/>
                      </a:endParaRPr>
                    </a:p>
                  </a:txBody>
                  <a:tcPr marL="72000" marR="0" marT="36000" marB="0" anchor="ctr" horzOverflow="overflow">
                    <a:lnL w="38100" cap="flat" cmpd="sng" algn="ctr">
                      <a:solidFill>
                        <a:schemeClr val="tx2"/>
                      </a:solidFill>
                      <a:prstDash val="solid"/>
                      <a:round/>
                      <a:headEnd type="none" w="med" len="med"/>
                      <a:tailEnd type="none" w="med" len="med"/>
                    </a:lnL>
                    <a:lnR w="571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0" name="Group 55">
            <a:extLst>
              <a:ext uri="{FF2B5EF4-FFF2-40B4-BE49-F238E27FC236}">
                <a16:creationId xmlns:a16="http://schemas.microsoft.com/office/drawing/2014/main" id="{A3D071EF-174B-344C-B60D-4A8D018A73B4}"/>
              </a:ext>
            </a:extLst>
          </p:cNvPr>
          <p:cNvGraphicFramePr>
            <a:graphicFrameLocks noGrp="1"/>
          </p:cNvGraphicFramePr>
          <p:nvPr>
            <p:extLst>
              <p:ext uri="{D42A27DB-BD31-4B8C-83A1-F6EECF244321}">
                <p14:modId xmlns:p14="http://schemas.microsoft.com/office/powerpoint/2010/main" val="1982487822"/>
              </p:ext>
            </p:extLst>
          </p:nvPr>
        </p:nvGraphicFramePr>
        <p:xfrm>
          <a:off x="2450536" y="4469042"/>
          <a:ext cx="5022744" cy="940178"/>
        </p:xfrm>
        <a:graphic>
          <a:graphicData uri="http://schemas.openxmlformats.org/drawingml/2006/table">
            <a:tbl>
              <a:tblPr/>
              <a:tblGrid>
                <a:gridCol w="843828">
                  <a:extLst>
                    <a:ext uri="{9D8B030D-6E8A-4147-A177-3AD203B41FA5}">
                      <a16:colId xmlns:a16="http://schemas.microsoft.com/office/drawing/2014/main" val="1102092422"/>
                    </a:ext>
                  </a:extLst>
                </a:gridCol>
                <a:gridCol w="4178916">
                  <a:extLst>
                    <a:ext uri="{9D8B030D-6E8A-4147-A177-3AD203B41FA5}">
                      <a16:colId xmlns:a16="http://schemas.microsoft.com/office/drawing/2014/main" val="20000"/>
                    </a:ext>
                  </a:extLst>
                </a:gridCol>
              </a:tblGrid>
              <a:tr h="396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2"/>
                          </a:solidFill>
                          <a:effectLst/>
                          <a:uLnTx/>
                          <a:uFillTx/>
                          <a:latin typeface="メイリオ" pitchFamily="50" charset="-128"/>
                          <a:ea typeface="メイリオ" pitchFamily="50" charset="-128"/>
                          <a:cs typeface="メイリオ" pitchFamily="50" charset="-128"/>
                        </a:rPr>
                        <a:t>STEP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chemeClr val="tx2"/>
                          </a:solidFill>
                          <a:effectLst/>
                          <a:uLnTx/>
                          <a:uFillTx/>
                          <a:latin typeface="メイリオ" pitchFamily="50" charset="-128"/>
                          <a:ea typeface="メイリオ" pitchFamily="50" charset="-128"/>
                          <a:cs typeface="メイリオ" pitchFamily="50" charset="-128"/>
                        </a:rPr>
                        <a:t>3</a:t>
                      </a:r>
                      <a:endParaRPr kumimoji="1" lang="ja-JP" altLang="en-US" sz="2400" b="1" i="0" u="none" strike="noStrike" kern="1200" cap="none" spc="0" normalizeH="0" baseline="0" noProof="0" dirty="0">
                        <a:ln>
                          <a:noFill/>
                        </a:ln>
                        <a:solidFill>
                          <a:schemeClr val="tx2"/>
                        </a:solidFill>
                        <a:effectLst/>
                        <a:uLnTx/>
                        <a:uFillTx/>
                        <a:latin typeface="メイリオ" pitchFamily="50" charset="-128"/>
                        <a:ea typeface="メイリオ" pitchFamily="50" charset="-128"/>
                        <a:cs typeface="メイリオ" pitchFamily="50" charset="-128"/>
                      </a:endParaRPr>
                    </a:p>
                  </a:txBody>
                  <a:tcPr marL="0" marR="0" marT="72000" marB="36000" anchor="ctr" horzOverflow="overflow">
                    <a:lnL w="571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57150" cap="flat" cmpd="sng" algn="ctr">
                      <a:solidFill>
                        <a:schemeClr val="tx2"/>
                      </a:solidFill>
                      <a:prstDash val="solid"/>
                      <a:round/>
                      <a:headEnd type="none" w="med" len="med"/>
                      <a:tailEnd type="none" w="med" len="med"/>
                    </a:lnT>
                    <a:lnB w="57150" cap="flat" cmpd="sng" algn="ctr">
                      <a:solidFill>
                        <a:schemeClr val="tx2"/>
                      </a:solidFill>
                      <a:prstDash val="solid"/>
                      <a:round/>
                      <a:headEnd type="none" w="med" len="med"/>
                      <a:tailEnd type="none" w="med" len="med"/>
                    </a:lnB>
                    <a:lnTlToBr>
                      <a:noFill/>
                    </a:lnTlToBr>
                    <a:lnBlToTr>
                      <a:noFill/>
                    </a:lnBlToTr>
                    <a:solidFill>
                      <a:schemeClr val="bg2"/>
                    </a:solidFill>
                  </a:tcPr>
                </a:tc>
                <a:tc>
                  <a:txBody>
                    <a:bodyPr/>
                    <a:lstStyle/>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ja-JP" altLang="en-US" sz="1400" b="1" i="0" u="none" strike="noStrike" kern="1200" cap="none" spc="0" normalizeH="0" baseline="0" noProof="0" dirty="0">
                          <a:ln>
                            <a:noFill/>
                          </a:ln>
                          <a:solidFill>
                            <a:schemeClr val="tx2"/>
                          </a:solidFill>
                          <a:effectLst/>
                          <a:uLnTx/>
                          <a:uFillTx/>
                          <a:latin typeface="メイリオ" pitchFamily="50" charset="-128"/>
                          <a:ea typeface="メイリオ" pitchFamily="50" charset="-128"/>
                          <a:cs typeface="メイリオ" pitchFamily="50" charset="-128"/>
                        </a:rPr>
                        <a:t>タイトル</a:t>
                      </a:r>
                      <a:endParaRPr kumimoji="1" lang="en-US" altLang="ja-JP" sz="1400" b="1" i="0" u="none" strike="noStrike" kern="1200" cap="none" spc="0" normalizeH="0" baseline="0" noProof="0" dirty="0">
                        <a:ln>
                          <a:noFill/>
                        </a:ln>
                        <a:solidFill>
                          <a:schemeClr val="tx2"/>
                        </a:solidFill>
                        <a:effectLst/>
                        <a:uLnTx/>
                        <a:uFillTx/>
                        <a:latin typeface="メイリオ" pitchFamily="50" charset="-128"/>
                        <a:ea typeface="メイリオ" pitchFamily="50" charset="-128"/>
                        <a:cs typeface="メイリオ" pitchFamily="50" charset="-128"/>
                      </a:endParaRPr>
                    </a:p>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ja-JP" altLang="en-US" sz="105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本文本文本文本文本文本文本文本文本文本文本文本文本文本文本文本文本文本文本文本文本文本文。</a:t>
                      </a:r>
                    </a:p>
                  </a:txBody>
                  <a:tcPr marL="144000" marR="144000" marT="144000" marB="125999" anchor="ctr" horzOverflow="overflow">
                    <a:lnL w="6350" cap="flat" cmpd="sng" algn="ctr">
                      <a:solidFill>
                        <a:schemeClr val="tx2"/>
                      </a:solidFill>
                      <a:prstDash val="solid"/>
                      <a:round/>
                      <a:headEnd type="none" w="med" len="med"/>
                      <a:tailEnd type="none" w="med" len="med"/>
                    </a:lnL>
                    <a:lnR w="57150" cap="flat" cmpd="sng" algn="ctr">
                      <a:solidFill>
                        <a:schemeClr val="tx2"/>
                      </a:solidFill>
                      <a:prstDash val="solid"/>
                      <a:round/>
                      <a:headEnd type="none" w="med" len="med"/>
                      <a:tailEnd type="none" w="med" len="med"/>
                    </a:lnR>
                    <a:lnT w="57150" cap="flat" cmpd="sng" algn="ctr">
                      <a:solidFill>
                        <a:schemeClr val="tx2"/>
                      </a:solidFill>
                      <a:prstDash val="solid"/>
                      <a:round/>
                      <a:headEnd type="none" w="med" len="med"/>
                      <a:tailEnd type="none" w="med" len="med"/>
                    </a:lnT>
                    <a:lnB w="5715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1" name="Group 55">
            <a:extLst>
              <a:ext uri="{FF2B5EF4-FFF2-40B4-BE49-F238E27FC236}">
                <a16:creationId xmlns:a16="http://schemas.microsoft.com/office/drawing/2014/main" id="{61C6FD4B-8D44-FB43-8CEC-25D086A4E10E}"/>
              </a:ext>
            </a:extLst>
          </p:cNvPr>
          <p:cNvGraphicFramePr>
            <a:graphicFrameLocks noGrp="1"/>
          </p:cNvGraphicFramePr>
          <p:nvPr>
            <p:extLst>
              <p:ext uri="{D42A27DB-BD31-4B8C-83A1-F6EECF244321}">
                <p14:modId xmlns:p14="http://schemas.microsoft.com/office/powerpoint/2010/main" val="1245286502"/>
              </p:ext>
            </p:extLst>
          </p:nvPr>
        </p:nvGraphicFramePr>
        <p:xfrm>
          <a:off x="2450536" y="2960948"/>
          <a:ext cx="5022744" cy="940178"/>
        </p:xfrm>
        <a:graphic>
          <a:graphicData uri="http://schemas.openxmlformats.org/drawingml/2006/table">
            <a:tbl>
              <a:tblPr/>
              <a:tblGrid>
                <a:gridCol w="843828">
                  <a:extLst>
                    <a:ext uri="{9D8B030D-6E8A-4147-A177-3AD203B41FA5}">
                      <a16:colId xmlns:a16="http://schemas.microsoft.com/office/drawing/2014/main" val="1102092422"/>
                    </a:ext>
                  </a:extLst>
                </a:gridCol>
                <a:gridCol w="4178916">
                  <a:extLst>
                    <a:ext uri="{9D8B030D-6E8A-4147-A177-3AD203B41FA5}">
                      <a16:colId xmlns:a16="http://schemas.microsoft.com/office/drawing/2014/main" val="20000"/>
                    </a:ext>
                  </a:extLst>
                </a:gridCol>
              </a:tblGrid>
              <a:tr h="396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STEP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2</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a:txBody>
                  <a:tcPr marL="0" marR="0" marT="72000" marB="36000" anchor="ctr" horzOverflow="overflow">
                    <a:lnL w="571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ja-JP" altLang="en-US" sz="1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タイトル</a:t>
                      </a:r>
                      <a:endParaRPr kumimoji="1" lang="en-US" altLang="ja-JP" sz="1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ja-JP" altLang="en-US" sz="105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本文本文本文本文本文本文本文本文本文本文本文本文本文本文本文本文本文本文本文本文本文本文。</a:t>
                      </a:r>
                    </a:p>
                  </a:txBody>
                  <a:tcPr marL="144000" marR="144000" marT="144000" marB="125999" anchor="ctr" horzOverflow="overflow">
                    <a:lnL w="63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4" name="Group 283">
            <a:extLst>
              <a:ext uri="{FF2B5EF4-FFF2-40B4-BE49-F238E27FC236}">
                <a16:creationId xmlns:a16="http://schemas.microsoft.com/office/drawing/2014/main" id="{18993791-DD20-994C-8719-0D6A27A3E740}"/>
              </a:ext>
            </a:extLst>
          </p:cNvPr>
          <p:cNvGraphicFramePr>
            <a:graphicFrameLocks noGrp="1"/>
          </p:cNvGraphicFramePr>
          <p:nvPr>
            <p:extLst>
              <p:ext uri="{D42A27DB-BD31-4B8C-83A1-F6EECF244321}">
                <p14:modId xmlns:p14="http://schemas.microsoft.com/office/powerpoint/2010/main" val="1974930825"/>
              </p:ext>
            </p:extLst>
          </p:nvPr>
        </p:nvGraphicFramePr>
        <p:xfrm>
          <a:off x="6786106" y="1031830"/>
          <a:ext cx="939202" cy="196020"/>
        </p:xfrm>
        <a:graphic>
          <a:graphicData uri="http://schemas.openxmlformats.org/drawingml/2006/table">
            <a:tbl>
              <a:tblPr/>
              <a:tblGrid>
                <a:gridCol w="183118">
                  <a:extLst>
                    <a:ext uri="{9D8B030D-6E8A-4147-A177-3AD203B41FA5}">
                      <a16:colId xmlns:a16="http://schemas.microsoft.com/office/drawing/2014/main" val="20000"/>
                    </a:ext>
                  </a:extLst>
                </a:gridCol>
                <a:gridCol w="756084">
                  <a:extLst>
                    <a:ext uri="{9D8B030D-6E8A-4147-A177-3AD203B41FA5}">
                      <a16:colId xmlns:a16="http://schemas.microsoft.com/office/drawing/2014/main" val="20001"/>
                    </a:ext>
                  </a:extLst>
                </a:gridCol>
              </a:tblGrid>
              <a:tr h="75537">
                <a:tc>
                  <a:txBody>
                    <a:bodyPr/>
                    <a:lstStyle/>
                    <a:p>
                      <a:pPr marL="0" marR="0" lvl="0" indent="0" algn="l" defTabSz="914400" rtl="0" eaLnBrk="1" fontAlgn="base" latinLnBrk="0" hangingPunct="1">
                        <a:lnSpc>
                          <a:spcPct val="120000"/>
                        </a:lnSpc>
                        <a:spcBef>
                          <a:spcPts val="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mn-ea"/>
                        <a:ea typeface="+mn-ea"/>
                        <a:cs typeface="メイリオ" pitchFamily="50" charset="-128"/>
                      </a:endParaRPr>
                    </a:p>
                  </a:txBody>
                  <a:tcPr marL="72000" marR="7200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1" lang="ja-JP" altLang="en-US" sz="105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rPr>
                        <a:t>担当者</a:t>
                      </a:r>
                      <a:r>
                        <a:rPr kumimoji="1" lang="en-US" altLang="ja-JP" sz="105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rPr>
                        <a:t>2</a:t>
                      </a:r>
                      <a:endParaRPr kumimoji="1" lang="en-US" altLang="ja-JP" sz="1050" b="0" i="0" u="none" strike="noStrike" cap="none" normalizeH="0" baseline="0" dirty="0">
                        <a:ln>
                          <a:noFill/>
                        </a:ln>
                        <a:solidFill>
                          <a:schemeClr val="tx1"/>
                        </a:solidFill>
                        <a:effectLst/>
                        <a:latin typeface="+mn-ea"/>
                        <a:ea typeface="+mn-ea"/>
                        <a:cs typeface="メイリオ" pitchFamily="50" charset="-128"/>
                      </a:endParaRPr>
                    </a:p>
                  </a:txBody>
                  <a:tcPr marL="72000" marR="0" marT="36000" marB="0" anchor="ctr" horzOverflow="overflow">
                    <a:lnL w="38100" cap="flat" cmpd="sng" algn="ctr">
                      <a:solidFill>
                        <a:schemeClr val="tx1"/>
                      </a:solidFill>
                      <a:prstDash val="solid"/>
                      <a:round/>
                      <a:headEnd type="none" w="med" len="med"/>
                      <a:tailEnd type="none" w="med" len="med"/>
                    </a:lnL>
                    <a:lnR w="571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5" name="AutoShape 3">
            <a:extLst>
              <a:ext uri="{FF2B5EF4-FFF2-40B4-BE49-F238E27FC236}">
                <a16:creationId xmlns:a16="http://schemas.microsoft.com/office/drawing/2014/main" id="{68DA6CA2-6572-E04F-8D80-8B2C78FF6874}"/>
              </a:ext>
            </a:extLst>
          </p:cNvPr>
          <p:cNvSpPr>
            <a:spLocks noChangeArrowheads="1"/>
          </p:cNvSpPr>
          <p:nvPr/>
        </p:nvSpPr>
        <p:spPr bwMode="auto">
          <a:xfrm>
            <a:off x="4927830" y="1016732"/>
            <a:ext cx="461852" cy="212366"/>
          </a:xfrm>
          <a:prstGeom prst="roundRect">
            <a:avLst>
              <a:gd name="adj" fmla="val 0"/>
            </a:avLst>
          </a:prstGeom>
          <a:solidFill>
            <a:schemeClr val="bg1">
              <a:alpha val="80000"/>
            </a:schemeClr>
          </a:solidFill>
          <a:ln>
            <a:noFill/>
          </a:ln>
          <a:effectLst/>
        </p:spPr>
        <p:txBody>
          <a:bodyPr wrap="square" lIns="0" tIns="0" rIns="0" bIns="0">
            <a:spAutoFit/>
          </a:bodyPr>
          <a:lstStyle/>
          <a:p>
            <a:pPr>
              <a:lnSpc>
                <a:spcPct val="120000"/>
              </a:lnSpc>
            </a:pPr>
            <a:r>
              <a:rPr lang="ja-JP" altLang="en-US" sz="1200" b="1">
                <a:latin typeface="+mn-ea"/>
              </a:rPr>
              <a:t>＊凡例</a:t>
            </a:r>
            <a:endParaRPr lang="en-US" altLang="ja-JP" sz="1200" b="1" dirty="0">
              <a:latin typeface="+mn-ea"/>
            </a:endParaRPr>
          </a:p>
        </p:txBody>
      </p:sp>
    </p:spTree>
    <p:extLst>
      <p:ext uri="{BB962C8B-B14F-4D97-AF65-F5344CB8AC3E}">
        <p14:creationId xmlns:p14="http://schemas.microsoft.com/office/powerpoint/2010/main" val="2172679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99CCE4-1E0C-634E-B0F7-077F507A6046}"/>
              </a:ext>
            </a:extLst>
          </p:cNvPr>
          <p:cNvSpPr>
            <a:spLocks noGrp="1"/>
          </p:cNvSpPr>
          <p:nvPr>
            <p:ph type="title"/>
          </p:nvPr>
        </p:nvSpPr>
        <p:spPr/>
        <p:txBody>
          <a:bodyPr/>
          <a:lstStyle/>
          <a:p>
            <a:r>
              <a:rPr kumimoji="1" lang="en-US" altLang="ja-JP" dirty="0"/>
              <a:t>13. </a:t>
            </a:r>
            <a:r>
              <a:rPr kumimoji="1" lang="ja-JP" altLang="en-US" dirty="0"/>
              <a:t>線表</a:t>
            </a:r>
            <a:r>
              <a:rPr kumimoji="1" lang="en-US" altLang="ja-JP" dirty="0"/>
              <a:t> A</a:t>
            </a:r>
            <a:endParaRPr kumimoji="1" lang="ja-JP" altLang="en-US" dirty="0"/>
          </a:p>
        </p:txBody>
      </p:sp>
      <p:sp>
        <p:nvSpPr>
          <p:cNvPr id="3" name="スライド番号プレースホルダー 2">
            <a:extLst>
              <a:ext uri="{FF2B5EF4-FFF2-40B4-BE49-F238E27FC236}">
                <a16:creationId xmlns:a16="http://schemas.microsoft.com/office/drawing/2014/main" id="{17954CB1-7E4C-5A4E-ABB0-C83B69097790}"/>
              </a:ext>
            </a:extLst>
          </p:cNvPr>
          <p:cNvSpPr>
            <a:spLocks noGrp="1"/>
          </p:cNvSpPr>
          <p:nvPr>
            <p:ph type="sldNum" sz="quarter" idx="4"/>
          </p:nvPr>
        </p:nvSpPr>
        <p:spPr/>
        <p:txBody>
          <a:bodyPr/>
          <a:lstStyle/>
          <a:p>
            <a:fld id="{FB3508C7-2FE0-4945-9CBD-863E05F850D2}" type="slidenum">
              <a:rPr lang="ja-JP" altLang="en-US" smtClean="0"/>
              <a:pPr/>
              <a:t>25</a:t>
            </a:fld>
            <a:endParaRPr lang="ja-JP" altLang="en-US" dirty="0"/>
          </a:p>
        </p:txBody>
      </p:sp>
      <p:graphicFrame>
        <p:nvGraphicFramePr>
          <p:cNvPr id="4" name="Group 283">
            <a:extLst>
              <a:ext uri="{FF2B5EF4-FFF2-40B4-BE49-F238E27FC236}">
                <a16:creationId xmlns:a16="http://schemas.microsoft.com/office/drawing/2014/main" id="{4DC448E1-91EE-894B-B3DC-E64FD8CC8ED5}"/>
              </a:ext>
            </a:extLst>
          </p:cNvPr>
          <p:cNvGraphicFramePr>
            <a:graphicFrameLocks noGrp="1"/>
          </p:cNvGraphicFramePr>
          <p:nvPr>
            <p:extLst>
              <p:ext uri="{D42A27DB-BD31-4B8C-83A1-F6EECF244321}">
                <p14:modId xmlns:p14="http://schemas.microsoft.com/office/powerpoint/2010/main" val="2263598485"/>
              </p:ext>
            </p:extLst>
          </p:nvPr>
        </p:nvGraphicFramePr>
        <p:xfrm>
          <a:off x="0" y="1232756"/>
          <a:ext cx="9906001" cy="4955196"/>
        </p:xfrm>
        <a:graphic>
          <a:graphicData uri="http://schemas.openxmlformats.org/drawingml/2006/table">
            <a:tbl>
              <a:tblPr/>
              <a:tblGrid>
                <a:gridCol w="1892660">
                  <a:extLst>
                    <a:ext uri="{9D8B030D-6E8A-4147-A177-3AD203B41FA5}">
                      <a16:colId xmlns:a16="http://schemas.microsoft.com/office/drawing/2014/main" val="20000"/>
                    </a:ext>
                  </a:extLst>
                </a:gridCol>
                <a:gridCol w="2398647">
                  <a:extLst>
                    <a:ext uri="{9D8B030D-6E8A-4147-A177-3AD203B41FA5}">
                      <a16:colId xmlns:a16="http://schemas.microsoft.com/office/drawing/2014/main" val="3107023048"/>
                    </a:ext>
                  </a:extLst>
                </a:gridCol>
                <a:gridCol w="2398647">
                  <a:extLst>
                    <a:ext uri="{9D8B030D-6E8A-4147-A177-3AD203B41FA5}">
                      <a16:colId xmlns:a16="http://schemas.microsoft.com/office/drawing/2014/main" val="1717221170"/>
                    </a:ext>
                  </a:extLst>
                </a:gridCol>
                <a:gridCol w="2398647">
                  <a:extLst>
                    <a:ext uri="{9D8B030D-6E8A-4147-A177-3AD203B41FA5}">
                      <a16:colId xmlns:a16="http://schemas.microsoft.com/office/drawing/2014/main" val="1639457130"/>
                    </a:ext>
                  </a:extLst>
                </a:gridCol>
                <a:gridCol w="817400">
                  <a:extLst>
                    <a:ext uri="{9D8B030D-6E8A-4147-A177-3AD203B41FA5}">
                      <a16:colId xmlns:a16="http://schemas.microsoft.com/office/drawing/2014/main" val="834954786"/>
                    </a:ext>
                  </a:extLst>
                </a:gridCol>
              </a:tblGrid>
              <a:tr h="239208">
                <a:tc rowSpan="2">
                  <a:txBody>
                    <a:bodyPr/>
                    <a:lstStyle/>
                    <a:p>
                      <a:pPr marL="0" marR="0" lvl="0" indent="0" algn="ctr" defTabSz="914400" rtl="0" eaLnBrk="1" fontAlgn="base" latinLnBrk="0" hangingPunct="1">
                        <a:lnSpc>
                          <a:spcPct val="120000"/>
                        </a:lnSpc>
                        <a:spcBef>
                          <a:spcPts val="0"/>
                        </a:spcBef>
                        <a:spcAft>
                          <a:spcPct val="0"/>
                        </a:spcAft>
                        <a:buClrTx/>
                        <a:buSzTx/>
                        <a:buFontTx/>
                        <a:buNone/>
                        <a:tabLst/>
                      </a:pPr>
                      <a:endParaRPr kumimoji="1" lang="ja-JP" altLang="en-US" sz="1400" b="0" i="0" u="none" strike="noStrike" cap="none" normalizeH="0" baseline="0" dirty="0">
                        <a:ln>
                          <a:noFill/>
                        </a:ln>
                        <a:solidFill>
                          <a:schemeClr val="tx1"/>
                        </a:solidFill>
                        <a:effectLst/>
                        <a:latin typeface="+mj-ea"/>
                        <a:ea typeface="+mj-ea"/>
                        <a:cs typeface="メイリオ" pitchFamily="50" charset="-128"/>
                      </a:endParaRPr>
                    </a:p>
                  </a:txBody>
                  <a:tcPr marL="792000" marR="108000" marT="108000" marB="90000" anchor="ctr" horzOverflow="overflow">
                    <a:lnL cap="flat">
                      <a:noFill/>
                    </a:lnL>
                    <a:lnR w="6350" cap="flat" cmpd="sng" algn="ctr">
                      <a:solidFill>
                        <a:schemeClr val="tx1"/>
                      </a:solidFill>
                      <a:prstDash val="solid"/>
                      <a:round/>
                      <a:headEnd type="none" w="med" len="med"/>
                      <a:tailEnd type="none" w="med" len="med"/>
                    </a:lnR>
                    <a:lnT w="6350" cap="flat" cmpd="sng" algn="ctr">
                      <a:noFill/>
                      <a:prstDash val="dot"/>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20000"/>
                        </a:lnSpc>
                        <a:spcBef>
                          <a:spcPts val="0"/>
                        </a:spcBef>
                        <a:spcAft>
                          <a:spcPct val="0"/>
                        </a:spcAft>
                        <a:buClrTx/>
                        <a:buSzTx/>
                        <a:buFontTx/>
                        <a:buNone/>
                        <a:tabLst/>
                      </a:pPr>
                      <a:r>
                        <a:rPr kumimoji="1" lang="en-US" altLang="ja-JP" sz="1400" b="1" i="0" u="none" strike="noStrike" cap="none" normalizeH="0" baseline="0" dirty="0">
                          <a:ln>
                            <a:noFill/>
                          </a:ln>
                          <a:solidFill>
                            <a:schemeClr val="tx1"/>
                          </a:solidFill>
                          <a:effectLst/>
                          <a:latin typeface="+mj-ea"/>
                          <a:ea typeface="+mj-ea"/>
                          <a:cs typeface="メイリオ" pitchFamily="50" charset="-128"/>
                        </a:rPr>
                        <a:t>XXXX</a:t>
                      </a:r>
                      <a:r>
                        <a:rPr kumimoji="1" lang="ja-JP" altLang="en-US" sz="1400" b="1" i="0" u="none" strike="noStrike" cap="none" normalizeH="0" baseline="0" dirty="0">
                          <a:ln>
                            <a:noFill/>
                          </a:ln>
                          <a:solidFill>
                            <a:schemeClr val="tx1"/>
                          </a:solidFill>
                          <a:effectLst/>
                          <a:latin typeface="+mj-ea"/>
                          <a:ea typeface="+mj-ea"/>
                          <a:cs typeface="メイリオ" pitchFamily="50" charset="-128"/>
                        </a:rPr>
                        <a:t>年</a:t>
                      </a:r>
                    </a:p>
                  </a:txBody>
                  <a:tcPr marL="0" marR="0" marT="72000" marB="54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dot"/>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20000"/>
                        </a:lnSpc>
                        <a:spcBef>
                          <a:spcPts val="0"/>
                        </a:spcBef>
                        <a:spcAft>
                          <a:spcPct val="0"/>
                        </a:spcAft>
                        <a:buClrTx/>
                        <a:buSzTx/>
                        <a:buFontTx/>
                        <a:buNone/>
                        <a:tabLst/>
                      </a:pPr>
                      <a:endParaRPr kumimoji="1" lang="ja-JP" altLang="en-US" sz="1400" b="1" i="0" u="none" strike="noStrike" cap="none" normalizeH="0" baseline="0" dirty="0">
                        <a:ln>
                          <a:noFill/>
                        </a:ln>
                        <a:solidFill>
                          <a:schemeClr val="tx1"/>
                        </a:solidFill>
                        <a:effectLst/>
                        <a:latin typeface="+mj-ea"/>
                        <a:ea typeface="+mj-ea"/>
                        <a:cs typeface="メイリオ" pitchFamily="50" charset="-128"/>
                      </a:endParaRPr>
                    </a:p>
                  </a:txBody>
                  <a:tcPr marL="108000" marR="108000" marT="108000" marB="90000" anchor="ctr" horzOverflow="overflow">
                    <a:lnL w="6350"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dot"/>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20000"/>
                        </a:lnSpc>
                        <a:spcBef>
                          <a:spcPts val="0"/>
                        </a:spcBef>
                        <a:spcAft>
                          <a:spcPct val="0"/>
                        </a:spcAft>
                        <a:buClrTx/>
                        <a:buSzTx/>
                        <a:buFontTx/>
                        <a:buNone/>
                        <a:tabLst/>
                      </a:pPr>
                      <a:endParaRPr kumimoji="1" lang="ja-JP" altLang="en-US" sz="1400" b="1" i="0" u="none" strike="noStrike" cap="none" normalizeH="0" baseline="0" dirty="0">
                        <a:ln>
                          <a:noFill/>
                        </a:ln>
                        <a:solidFill>
                          <a:schemeClr val="tx1"/>
                        </a:solidFill>
                        <a:effectLst/>
                        <a:latin typeface="+mj-ea"/>
                        <a:ea typeface="+mj-ea"/>
                        <a:cs typeface="メイリオ" pitchFamily="50" charset="-128"/>
                      </a:endParaRPr>
                    </a:p>
                  </a:txBody>
                  <a:tcPr marL="108000" marR="108000" marT="108000" marB="90000" anchor="ctr" horzOverflow="overflow">
                    <a:lnL w="6350"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dot"/>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20000"/>
                        </a:lnSpc>
                        <a:spcBef>
                          <a:spcPts val="0"/>
                        </a:spcBef>
                        <a:spcAft>
                          <a:spcPct val="0"/>
                        </a:spcAft>
                        <a:buClrTx/>
                        <a:buSzTx/>
                        <a:buFontTx/>
                        <a:buNone/>
                        <a:tabLst/>
                      </a:pPr>
                      <a:endParaRPr kumimoji="1" lang="ja-JP" altLang="en-US" sz="1600" b="0" i="0" u="none" strike="noStrike" cap="none" normalizeH="0" baseline="0" dirty="0">
                        <a:ln>
                          <a:noFill/>
                        </a:ln>
                        <a:solidFill>
                          <a:schemeClr val="tx1"/>
                        </a:solidFill>
                        <a:effectLst/>
                        <a:latin typeface="+mj-ea"/>
                        <a:ea typeface="+mj-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dot"/>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8411386"/>
                  </a:ext>
                </a:extLst>
              </a:tr>
              <a:tr h="239208">
                <a:tc vMerge="1">
                  <a:txBody>
                    <a:bodyPr/>
                    <a:lstStyle/>
                    <a:p>
                      <a:endParaRPr kumimoji="1" lang="ja-JP" altLang="en-US"/>
                    </a:p>
                  </a:txBody>
                  <a:tcPr/>
                </a:tc>
                <a:tc>
                  <a:txBody>
                    <a:bodyPr/>
                    <a:lstStyle/>
                    <a:p>
                      <a:pPr marL="0" marR="0" lvl="0" indent="0" algn="ctr" defTabSz="914400" rtl="0" eaLnBrk="1" fontAlgn="base" latinLnBrk="0" hangingPunct="1">
                        <a:lnSpc>
                          <a:spcPct val="120000"/>
                        </a:lnSpc>
                        <a:spcBef>
                          <a:spcPts val="0"/>
                        </a:spcBef>
                        <a:spcAft>
                          <a:spcPct val="0"/>
                        </a:spcAft>
                        <a:buClrTx/>
                        <a:buSzTx/>
                        <a:buFontTx/>
                        <a:buNone/>
                        <a:tabLst/>
                      </a:pPr>
                      <a:r>
                        <a:rPr kumimoji="1" lang="en-US" altLang="ja-JP" sz="1400" b="1" i="0" u="none" strike="noStrike" cap="none" normalizeH="0" baseline="0" dirty="0">
                          <a:ln>
                            <a:noFill/>
                          </a:ln>
                          <a:solidFill>
                            <a:schemeClr val="tx1"/>
                          </a:solidFill>
                          <a:effectLst/>
                          <a:latin typeface="+mj-ea"/>
                          <a:ea typeface="+mj-ea"/>
                          <a:cs typeface="メイリオ" pitchFamily="50" charset="-128"/>
                        </a:rPr>
                        <a:t>X</a:t>
                      </a:r>
                      <a:r>
                        <a:rPr kumimoji="1" lang="ja-JP" altLang="en-US" sz="1400" b="1" i="0" u="none" strike="noStrike" cap="none" normalizeH="0" baseline="0" dirty="0">
                          <a:ln>
                            <a:noFill/>
                          </a:ln>
                          <a:solidFill>
                            <a:schemeClr val="tx1"/>
                          </a:solidFill>
                          <a:effectLst/>
                          <a:latin typeface="+mj-ea"/>
                          <a:ea typeface="+mj-ea"/>
                          <a:cs typeface="メイリオ" pitchFamily="50" charset="-128"/>
                        </a:rPr>
                        <a:t>月</a:t>
                      </a:r>
                    </a:p>
                  </a:txBody>
                  <a:tcPr marL="0" marR="0" marT="72000" marB="54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ts val="0"/>
                        </a:spcBef>
                        <a:spcAft>
                          <a:spcPct val="0"/>
                        </a:spcAft>
                        <a:buClrTx/>
                        <a:buSzTx/>
                        <a:buFontTx/>
                        <a:buNone/>
                        <a:tabLst/>
                      </a:pPr>
                      <a:r>
                        <a:rPr kumimoji="1" lang="en-US" altLang="ja-JP" sz="1400" b="1" i="0" u="none" strike="noStrike" cap="none" normalizeH="0" baseline="0" dirty="0">
                          <a:ln>
                            <a:noFill/>
                          </a:ln>
                          <a:solidFill>
                            <a:schemeClr val="tx1"/>
                          </a:solidFill>
                          <a:effectLst/>
                          <a:latin typeface="+mj-ea"/>
                          <a:ea typeface="+mj-ea"/>
                          <a:cs typeface="メイリオ" pitchFamily="50" charset="-128"/>
                        </a:rPr>
                        <a:t>X</a:t>
                      </a:r>
                      <a:r>
                        <a:rPr kumimoji="1" lang="ja-JP" altLang="en-US" sz="1400" b="1" i="0" u="none" strike="noStrike" cap="none" normalizeH="0" baseline="0" dirty="0">
                          <a:ln>
                            <a:noFill/>
                          </a:ln>
                          <a:solidFill>
                            <a:schemeClr val="tx1"/>
                          </a:solidFill>
                          <a:effectLst/>
                          <a:latin typeface="+mj-ea"/>
                          <a:ea typeface="+mj-ea"/>
                          <a:cs typeface="メイリオ" pitchFamily="50" charset="-128"/>
                        </a:rPr>
                        <a:t>月</a:t>
                      </a:r>
                    </a:p>
                  </a:txBody>
                  <a:tcPr marL="0" marR="0" marT="72000" marB="54000" anchor="ctr" horzOverflow="overflow">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ts val="0"/>
                        </a:spcBef>
                        <a:spcAft>
                          <a:spcPct val="0"/>
                        </a:spcAft>
                        <a:buClrTx/>
                        <a:buSzTx/>
                        <a:buFontTx/>
                        <a:buNone/>
                        <a:tabLst/>
                      </a:pPr>
                      <a:r>
                        <a:rPr kumimoji="1" lang="en-US" altLang="ja-JP" sz="1400" b="1" i="0" u="none" strike="noStrike" cap="none" normalizeH="0" baseline="0" dirty="0">
                          <a:ln>
                            <a:noFill/>
                          </a:ln>
                          <a:solidFill>
                            <a:schemeClr val="tx1"/>
                          </a:solidFill>
                          <a:effectLst/>
                          <a:latin typeface="+mj-ea"/>
                          <a:ea typeface="+mj-ea"/>
                          <a:cs typeface="メイリオ" pitchFamily="50" charset="-128"/>
                        </a:rPr>
                        <a:t>X</a:t>
                      </a:r>
                      <a:r>
                        <a:rPr kumimoji="1" lang="ja-JP" altLang="en-US" sz="1400" b="1" i="0" u="none" strike="noStrike" cap="none" normalizeH="0" baseline="0" dirty="0">
                          <a:ln>
                            <a:noFill/>
                          </a:ln>
                          <a:solidFill>
                            <a:schemeClr val="tx1"/>
                          </a:solidFill>
                          <a:effectLst/>
                          <a:latin typeface="+mj-ea"/>
                          <a:ea typeface="+mj-ea"/>
                          <a:cs typeface="メイリオ" pitchFamily="50" charset="-128"/>
                        </a:rPr>
                        <a:t>月</a:t>
                      </a:r>
                    </a:p>
                  </a:txBody>
                  <a:tcPr marL="0" marR="0" marT="72000" marB="54000" anchor="ctr" horzOverflow="overflow">
                    <a:lnL w="6350"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kumimoji="1" lang="ja-JP" altLang="en-US"/>
                    </a:p>
                  </a:txBody>
                  <a:tcPr/>
                </a:tc>
                <a:extLst>
                  <a:ext uri="{0D108BD9-81ED-4DB2-BD59-A6C34878D82A}">
                    <a16:rowId xmlns:a16="http://schemas.microsoft.com/office/drawing/2014/main" val="3019447842"/>
                  </a:ext>
                </a:extLst>
              </a:tr>
              <a:tr h="1404156">
                <a:tc>
                  <a:txBody>
                    <a:bodyPr/>
                    <a:lstStyle/>
                    <a:p>
                      <a:pPr marL="0" marR="0" lvl="0" indent="0" algn="l" defTabSz="914400" rtl="0" eaLnBrk="1" fontAlgn="base" latinLnBrk="0" hangingPunct="1">
                        <a:lnSpc>
                          <a:spcPct val="120000"/>
                        </a:lnSpc>
                        <a:spcBef>
                          <a:spcPts val="0"/>
                        </a:spcBef>
                        <a:spcAft>
                          <a:spcPct val="0"/>
                        </a:spcAft>
                        <a:buClrTx/>
                        <a:buSzTx/>
                        <a:buFontTx/>
                        <a:buNone/>
                        <a:tabLst/>
                      </a:pPr>
                      <a:r>
                        <a:rPr kumimoji="1" lang="en-US" altLang="ja-JP" sz="1600" b="1" i="0" u="none" strike="noStrike" cap="none" normalizeH="0" baseline="0" dirty="0">
                          <a:ln>
                            <a:noFill/>
                          </a:ln>
                          <a:solidFill>
                            <a:schemeClr val="tx2"/>
                          </a:solidFill>
                          <a:effectLst/>
                          <a:latin typeface="+mj-ea"/>
                          <a:ea typeface="+mj-ea"/>
                          <a:cs typeface="メイリオ" pitchFamily="50" charset="-128"/>
                        </a:rPr>
                        <a:t>A</a:t>
                      </a:r>
                      <a:r>
                        <a:rPr kumimoji="1" lang="ja-JP" altLang="en-US" sz="1600" b="1" i="0" u="none" strike="noStrike" cap="none" normalizeH="0" baseline="0">
                          <a:ln>
                            <a:noFill/>
                          </a:ln>
                          <a:solidFill>
                            <a:schemeClr val="tx2"/>
                          </a:solidFill>
                          <a:effectLst/>
                          <a:latin typeface="+mj-ea"/>
                          <a:ea typeface="+mj-ea"/>
                          <a:cs typeface="メイリオ" pitchFamily="50" charset="-128"/>
                        </a:rPr>
                        <a:t>社</a:t>
                      </a:r>
                      <a:endParaRPr kumimoji="1" lang="ja-JP" altLang="en-US" sz="1600" b="1" i="0" u="none" strike="noStrike" cap="none" normalizeH="0" baseline="0" dirty="0">
                        <a:ln>
                          <a:noFill/>
                        </a:ln>
                        <a:solidFill>
                          <a:schemeClr val="tx2"/>
                        </a:solidFill>
                        <a:effectLst/>
                        <a:latin typeface="+mj-ea"/>
                        <a:ea typeface="+mj-ea"/>
                        <a:cs typeface="メイリオ" pitchFamily="50" charset="-128"/>
                      </a:endParaRPr>
                    </a:p>
                  </a:txBody>
                  <a:tcPr marL="792000" marR="0" marT="108000" marB="90000" anchor="ctr"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ts val="0"/>
                        </a:spcBef>
                        <a:spcAft>
                          <a:spcPct val="0"/>
                        </a:spcAft>
                        <a:buClrTx/>
                        <a:buSzTx/>
                        <a:buFontTx/>
                        <a:buNone/>
                        <a:tabLst/>
                      </a:pPr>
                      <a:endParaRPr kumimoji="1" lang="ja-JP" altLang="en-US" sz="1600" b="1" i="0" u="none" strike="noStrike" cap="none" normalizeH="0" baseline="0" dirty="0">
                        <a:ln>
                          <a:noFill/>
                        </a:ln>
                        <a:solidFill>
                          <a:schemeClr val="tx2"/>
                        </a:solidFill>
                        <a:effectLst/>
                        <a:latin typeface="+mj-ea"/>
                        <a:ea typeface="+mj-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ts val="0"/>
                        </a:spcBef>
                        <a:spcAft>
                          <a:spcPct val="0"/>
                        </a:spcAft>
                        <a:buClrTx/>
                        <a:buSzTx/>
                        <a:buFontTx/>
                        <a:buNone/>
                        <a:tabLst/>
                      </a:pPr>
                      <a:endParaRPr kumimoji="1" lang="ja-JP" altLang="en-US" sz="1600" b="1" i="0" u="none" strike="noStrike" cap="none" normalizeH="0" baseline="0" dirty="0">
                        <a:ln>
                          <a:noFill/>
                        </a:ln>
                        <a:solidFill>
                          <a:schemeClr val="tx2"/>
                        </a:solidFill>
                        <a:effectLst/>
                        <a:latin typeface="+mj-ea"/>
                        <a:ea typeface="+mj-ea"/>
                        <a:cs typeface="メイリオ" pitchFamily="50" charset="-128"/>
                      </a:endParaRPr>
                    </a:p>
                  </a:txBody>
                  <a:tcPr marL="108000" marR="108000" marT="108000" marB="90000" anchor="ctr" horzOverflow="overflow">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ts val="0"/>
                        </a:spcBef>
                        <a:spcAft>
                          <a:spcPct val="0"/>
                        </a:spcAft>
                        <a:buClrTx/>
                        <a:buSzTx/>
                        <a:buFontTx/>
                        <a:buNone/>
                        <a:tabLst/>
                      </a:pPr>
                      <a:endParaRPr kumimoji="1" lang="ja-JP" altLang="en-US" sz="1600" b="1" i="0" u="none" strike="noStrike" cap="none" normalizeH="0" baseline="0" dirty="0">
                        <a:ln>
                          <a:noFill/>
                        </a:ln>
                        <a:solidFill>
                          <a:schemeClr val="tx2"/>
                        </a:solidFill>
                        <a:effectLst/>
                        <a:latin typeface="+mj-ea"/>
                        <a:ea typeface="+mj-ea"/>
                        <a:cs typeface="メイリオ" pitchFamily="50" charset="-128"/>
                      </a:endParaRPr>
                    </a:p>
                  </a:txBody>
                  <a:tcPr marL="108000" marR="108000" marT="108000" marB="90000" anchor="ctr" horzOverflow="overflow">
                    <a:lnL w="6350"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ts val="0"/>
                        </a:spcBef>
                        <a:spcAft>
                          <a:spcPct val="0"/>
                        </a:spcAft>
                        <a:buClrTx/>
                        <a:buSzTx/>
                        <a:buFontTx/>
                        <a:buNone/>
                        <a:tabLst/>
                      </a:pPr>
                      <a:endParaRPr kumimoji="1" lang="ja-JP" altLang="en-US" sz="1600" b="1" i="0" u="none" strike="noStrike" cap="none" normalizeH="0" baseline="0" dirty="0">
                        <a:ln>
                          <a:noFill/>
                        </a:ln>
                        <a:solidFill>
                          <a:schemeClr val="tx2"/>
                        </a:solidFill>
                        <a:effectLst/>
                        <a:latin typeface="+mj-ea"/>
                        <a:ea typeface="+mj-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1404156">
                <a:tc>
                  <a:txBody>
                    <a:bodyPr/>
                    <a:lstStyle/>
                    <a:p>
                      <a:pPr marL="0" marR="0" lvl="0" indent="0" algn="l" defTabSz="914400" rtl="0" eaLnBrk="1" fontAlgn="base" latinLnBrk="0" hangingPunct="1">
                        <a:lnSpc>
                          <a:spcPct val="120000"/>
                        </a:lnSpc>
                        <a:spcBef>
                          <a:spcPts val="0"/>
                        </a:spcBef>
                        <a:spcAft>
                          <a:spcPct val="0"/>
                        </a:spcAft>
                        <a:buClrTx/>
                        <a:buSzTx/>
                        <a:buFontTx/>
                        <a:buNone/>
                        <a:tabLst/>
                      </a:pPr>
                      <a:r>
                        <a:rPr kumimoji="1" lang="en-US" altLang="ja-JP" sz="1600" b="1" i="0" u="none" strike="noStrike" cap="none" normalizeH="0" baseline="0" dirty="0">
                          <a:ln>
                            <a:noFill/>
                          </a:ln>
                          <a:solidFill>
                            <a:schemeClr val="tx1"/>
                          </a:solidFill>
                          <a:effectLst/>
                          <a:latin typeface="+mj-ea"/>
                          <a:ea typeface="+mj-ea"/>
                          <a:cs typeface="メイリオ" pitchFamily="50" charset="-128"/>
                        </a:rPr>
                        <a:t>B</a:t>
                      </a:r>
                      <a:r>
                        <a:rPr kumimoji="1" lang="ja-JP" altLang="en-US" sz="1600" b="1" i="0" u="none" strike="noStrike" cap="none" normalizeH="0" baseline="0" dirty="0">
                          <a:ln>
                            <a:noFill/>
                          </a:ln>
                          <a:solidFill>
                            <a:schemeClr val="tx1"/>
                          </a:solidFill>
                          <a:effectLst/>
                          <a:latin typeface="+mj-ea"/>
                          <a:ea typeface="+mj-ea"/>
                          <a:cs typeface="メイリオ" pitchFamily="50" charset="-128"/>
                        </a:rPr>
                        <a:t>社</a:t>
                      </a:r>
                    </a:p>
                  </a:txBody>
                  <a:tcPr marL="792000" marR="0" marT="108000" marB="90000" anchor="ctr"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ts val="0"/>
                        </a:spcBef>
                        <a:spcAft>
                          <a:spcPct val="0"/>
                        </a:spcAft>
                        <a:buClrTx/>
                        <a:buSzTx/>
                        <a:buFontTx/>
                        <a:buNone/>
                        <a:tabLst/>
                      </a:pPr>
                      <a:endParaRPr kumimoji="1" lang="ja-JP" altLang="en-US" sz="1600" b="1" i="0" u="none" strike="noStrike" cap="none" normalizeH="0" baseline="0" dirty="0">
                        <a:ln>
                          <a:noFill/>
                        </a:ln>
                        <a:solidFill>
                          <a:schemeClr val="tx1"/>
                        </a:solidFill>
                        <a:effectLst/>
                        <a:latin typeface="+mj-ea"/>
                        <a:ea typeface="+mj-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ts val="0"/>
                        </a:spcBef>
                        <a:spcAft>
                          <a:spcPct val="0"/>
                        </a:spcAft>
                        <a:buClrTx/>
                        <a:buSzTx/>
                        <a:buFontTx/>
                        <a:buNone/>
                        <a:tabLst/>
                      </a:pPr>
                      <a:endParaRPr kumimoji="1" lang="ja-JP" altLang="en-US" sz="1600" b="1" i="0" u="none" strike="noStrike" cap="none" normalizeH="0" baseline="0" dirty="0">
                        <a:ln>
                          <a:noFill/>
                        </a:ln>
                        <a:solidFill>
                          <a:schemeClr val="tx1"/>
                        </a:solidFill>
                        <a:effectLst/>
                        <a:latin typeface="+mj-ea"/>
                        <a:ea typeface="+mj-ea"/>
                        <a:cs typeface="メイリオ" pitchFamily="50" charset="-128"/>
                      </a:endParaRPr>
                    </a:p>
                  </a:txBody>
                  <a:tcPr marL="108000" marR="108000" marT="108000" marB="90000" anchor="ctr" horzOverflow="overflow">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ts val="0"/>
                        </a:spcBef>
                        <a:spcAft>
                          <a:spcPct val="0"/>
                        </a:spcAft>
                        <a:buClrTx/>
                        <a:buSzTx/>
                        <a:buFontTx/>
                        <a:buNone/>
                        <a:tabLst/>
                      </a:pPr>
                      <a:endParaRPr kumimoji="1" lang="ja-JP" altLang="en-US" sz="1600" b="1" i="0" u="none" strike="noStrike" cap="none" normalizeH="0" baseline="0" dirty="0">
                        <a:ln>
                          <a:noFill/>
                        </a:ln>
                        <a:solidFill>
                          <a:schemeClr val="tx1"/>
                        </a:solidFill>
                        <a:effectLst/>
                        <a:latin typeface="+mj-ea"/>
                        <a:ea typeface="+mj-ea"/>
                        <a:cs typeface="メイリオ" pitchFamily="50" charset="-128"/>
                      </a:endParaRPr>
                    </a:p>
                  </a:txBody>
                  <a:tcPr marL="108000" marR="108000" marT="108000" marB="90000" anchor="ctr" horzOverflow="overflow">
                    <a:lnL w="6350"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ts val="0"/>
                        </a:spcBef>
                        <a:spcAft>
                          <a:spcPct val="0"/>
                        </a:spcAft>
                        <a:buClrTx/>
                        <a:buSzTx/>
                        <a:buFontTx/>
                        <a:buNone/>
                        <a:tabLst/>
                      </a:pPr>
                      <a:endParaRPr kumimoji="1" lang="ja-JP" altLang="en-US" sz="1600" b="1" i="0" u="none" strike="noStrike" cap="none" normalizeH="0" baseline="0" dirty="0">
                        <a:ln>
                          <a:noFill/>
                        </a:ln>
                        <a:solidFill>
                          <a:schemeClr val="tx1"/>
                        </a:solidFill>
                        <a:effectLst/>
                        <a:latin typeface="+mj-ea"/>
                        <a:ea typeface="+mj-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404156">
                <a:tc>
                  <a:txBody>
                    <a:bodyPr/>
                    <a:lstStyle/>
                    <a:p>
                      <a:pPr marL="0" marR="0" lvl="0" indent="0" algn="l" defTabSz="914400" rtl="0" eaLnBrk="1" fontAlgn="base" latinLnBrk="0" hangingPunct="1">
                        <a:lnSpc>
                          <a:spcPct val="120000"/>
                        </a:lnSpc>
                        <a:spcBef>
                          <a:spcPts val="0"/>
                        </a:spcBef>
                        <a:spcAft>
                          <a:spcPct val="0"/>
                        </a:spcAft>
                        <a:buClrTx/>
                        <a:buSzTx/>
                        <a:buFontTx/>
                        <a:buNone/>
                        <a:tabLst/>
                      </a:pPr>
                      <a:r>
                        <a:rPr kumimoji="1" lang="en-US" altLang="ja-JP" sz="1600" b="1" i="0" u="none" strike="noStrike" cap="none" normalizeH="0" baseline="0" dirty="0">
                          <a:ln>
                            <a:noFill/>
                          </a:ln>
                          <a:solidFill>
                            <a:schemeClr val="accent3"/>
                          </a:solidFill>
                          <a:effectLst/>
                          <a:latin typeface="+mj-ea"/>
                          <a:ea typeface="+mj-ea"/>
                          <a:cs typeface="メイリオ" pitchFamily="50" charset="-128"/>
                        </a:rPr>
                        <a:t>C</a:t>
                      </a:r>
                      <a:r>
                        <a:rPr kumimoji="1" lang="ja-JP" altLang="en-US" sz="1600" b="1" i="0" u="none" strike="noStrike" cap="none" normalizeH="0" baseline="0" dirty="0">
                          <a:ln>
                            <a:noFill/>
                          </a:ln>
                          <a:solidFill>
                            <a:schemeClr val="accent3"/>
                          </a:solidFill>
                          <a:effectLst/>
                          <a:latin typeface="+mj-ea"/>
                          <a:ea typeface="+mj-ea"/>
                          <a:cs typeface="メイリオ" pitchFamily="50" charset="-128"/>
                        </a:rPr>
                        <a:t>社</a:t>
                      </a:r>
                    </a:p>
                  </a:txBody>
                  <a:tcPr marL="792000" marR="0" marT="108000" marB="90000" anchor="ctr"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20000"/>
                        </a:lnSpc>
                        <a:spcBef>
                          <a:spcPts val="0"/>
                        </a:spcBef>
                        <a:spcAft>
                          <a:spcPct val="0"/>
                        </a:spcAft>
                        <a:buClrTx/>
                        <a:buSzTx/>
                        <a:buFontTx/>
                        <a:buNone/>
                        <a:tabLst/>
                      </a:pPr>
                      <a:endParaRPr kumimoji="1" lang="ja-JP" altLang="en-US" sz="1600" b="1" i="0" u="none" strike="noStrike" cap="none" normalizeH="0" baseline="0" dirty="0">
                        <a:ln>
                          <a:noFill/>
                        </a:ln>
                        <a:solidFill>
                          <a:schemeClr val="accent3"/>
                        </a:solidFill>
                        <a:effectLst/>
                        <a:latin typeface="+mj-ea"/>
                        <a:ea typeface="+mj-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20000"/>
                        </a:lnSpc>
                        <a:spcBef>
                          <a:spcPts val="0"/>
                        </a:spcBef>
                        <a:spcAft>
                          <a:spcPct val="0"/>
                        </a:spcAft>
                        <a:buClrTx/>
                        <a:buSzTx/>
                        <a:buFontTx/>
                        <a:buNone/>
                        <a:tabLst/>
                      </a:pPr>
                      <a:endParaRPr kumimoji="1" lang="ja-JP" altLang="en-US" sz="1600" b="1" i="0" u="none" strike="noStrike" cap="none" normalizeH="0" baseline="0" dirty="0">
                        <a:ln>
                          <a:noFill/>
                        </a:ln>
                        <a:solidFill>
                          <a:schemeClr val="accent3"/>
                        </a:solidFill>
                        <a:effectLst/>
                        <a:latin typeface="+mj-ea"/>
                        <a:ea typeface="+mj-ea"/>
                        <a:cs typeface="メイリオ" pitchFamily="50" charset="-128"/>
                      </a:endParaRPr>
                    </a:p>
                  </a:txBody>
                  <a:tcPr marL="108000" marR="108000" marT="108000" marB="90000" anchor="ctr" horzOverflow="overflow">
                    <a:lnL w="6350" cap="flat" cmpd="sng" algn="ctr">
                      <a:solidFill>
                        <a:schemeClr val="tx1"/>
                      </a:solidFill>
                      <a:prstDash val="dot"/>
                      <a:round/>
                      <a:headEnd type="none" w="med" len="med"/>
                      <a:tailEnd type="none" w="med" len="med"/>
                    </a:lnL>
                    <a:lnR w="6350" cap="flat" cmpd="sng" algn="ctr">
                      <a:solidFill>
                        <a:schemeClr val="tx1"/>
                      </a:solidFill>
                      <a:prstDash val="dot"/>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20000"/>
                        </a:lnSpc>
                        <a:spcBef>
                          <a:spcPts val="0"/>
                        </a:spcBef>
                        <a:spcAft>
                          <a:spcPct val="0"/>
                        </a:spcAft>
                        <a:buClrTx/>
                        <a:buSzTx/>
                        <a:buFontTx/>
                        <a:buNone/>
                        <a:tabLst/>
                      </a:pPr>
                      <a:endParaRPr kumimoji="1" lang="ja-JP" altLang="en-US" sz="1600" b="1" i="0" u="none" strike="noStrike" cap="none" normalizeH="0" baseline="0" dirty="0">
                        <a:ln>
                          <a:noFill/>
                        </a:ln>
                        <a:solidFill>
                          <a:schemeClr val="accent3"/>
                        </a:solidFill>
                        <a:effectLst/>
                        <a:latin typeface="+mj-ea"/>
                        <a:ea typeface="+mj-ea"/>
                        <a:cs typeface="メイリオ" pitchFamily="50" charset="-128"/>
                      </a:endParaRPr>
                    </a:p>
                  </a:txBody>
                  <a:tcPr marL="108000" marR="108000" marT="108000" marB="90000" anchor="ctr" horzOverflow="overflow">
                    <a:lnL w="6350" cap="flat" cmpd="sng" algn="ctr">
                      <a:solidFill>
                        <a:schemeClr val="tx1"/>
                      </a:solidFill>
                      <a:prstDash val="dot"/>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914400" rtl="0" eaLnBrk="1" fontAlgn="base" latinLnBrk="0" hangingPunct="1">
                        <a:lnSpc>
                          <a:spcPct val="120000"/>
                        </a:lnSpc>
                        <a:spcBef>
                          <a:spcPts val="0"/>
                        </a:spcBef>
                        <a:spcAft>
                          <a:spcPct val="0"/>
                        </a:spcAft>
                        <a:buClrTx/>
                        <a:buSzTx/>
                        <a:buFontTx/>
                        <a:buNone/>
                        <a:tabLst/>
                      </a:pPr>
                      <a:endParaRPr kumimoji="1" lang="ja-JP" altLang="en-US" sz="1600" b="1" i="0" u="none" strike="noStrike" cap="none" normalizeH="0" baseline="0" dirty="0">
                        <a:ln>
                          <a:noFill/>
                        </a:ln>
                        <a:solidFill>
                          <a:schemeClr val="accent3"/>
                        </a:solidFill>
                        <a:effectLst/>
                        <a:latin typeface="+mj-ea"/>
                        <a:ea typeface="+mj-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3"/>
                  </a:ext>
                </a:extLst>
              </a:tr>
            </a:tbl>
          </a:graphicData>
        </a:graphic>
      </p:graphicFrame>
      <p:sp>
        <p:nvSpPr>
          <p:cNvPr id="18" name="ホームベース 17">
            <a:extLst>
              <a:ext uri="{FF2B5EF4-FFF2-40B4-BE49-F238E27FC236}">
                <a16:creationId xmlns:a16="http://schemas.microsoft.com/office/drawing/2014/main" id="{980D01AE-D986-3C43-A16F-B9FAB0674EF5}"/>
              </a:ext>
            </a:extLst>
          </p:cNvPr>
          <p:cNvSpPr/>
          <p:nvPr/>
        </p:nvSpPr>
        <p:spPr bwMode="auto">
          <a:xfrm>
            <a:off x="1892660" y="2353820"/>
            <a:ext cx="2412268" cy="638192"/>
          </a:xfrm>
          <a:prstGeom prst="homePlate">
            <a:avLst/>
          </a:prstGeom>
          <a:solidFill>
            <a:schemeClr val="bg1"/>
          </a:solidFill>
          <a:ln w="6350">
            <a:solidFill>
              <a:schemeClr val="tx2"/>
            </a:solidFill>
          </a:ln>
          <a:effectLst/>
        </p:spPr>
        <p:txBody>
          <a:bodyPr lIns="72000" tIns="108000" rIns="72000" bIns="90000" rtlCol="0" anchor="ctr">
            <a:noAutofit/>
          </a:bodyPr>
          <a:lstStyle/>
          <a:p>
            <a:pPr algn="ctr">
              <a:lnSpc>
                <a:spcPct val="120000"/>
              </a:lnSpc>
              <a:spcBef>
                <a:spcPct val="0"/>
              </a:spcBef>
            </a:pPr>
            <a:r>
              <a:rPr lang="ja-JP" altLang="en-US" sz="1200" b="1" dirty="0">
                <a:solidFill>
                  <a:schemeClr val="tx2"/>
                </a:solidFill>
                <a:latin typeface="+mn-ea"/>
                <a:cs typeface="メイリオ" pitchFamily="50" charset="-128"/>
              </a:rPr>
              <a:t>タスク</a:t>
            </a:r>
            <a:endParaRPr kumimoji="1" lang="ja-JP" altLang="en-US" sz="1200" b="1" dirty="0">
              <a:solidFill>
                <a:schemeClr val="tx2"/>
              </a:solidFill>
              <a:latin typeface="+mn-ea"/>
              <a:cs typeface="メイリオ" pitchFamily="50" charset="-128"/>
            </a:endParaRPr>
          </a:p>
        </p:txBody>
      </p:sp>
      <p:sp>
        <p:nvSpPr>
          <p:cNvPr id="20" name="ホームベース 19">
            <a:extLst>
              <a:ext uri="{FF2B5EF4-FFF2-40B4-BE49-F238E27FC236}">
                <a16:creationId xmlns:a16="http://schemas.microsoft.com/office/drawing/2014/main" id="{A36F7784-C120-434B-8532-408615605DF5}"/>
              </a:ext>
            </a:extLst>
          </p:cNvPr>
          <p:cNvSpPr/>
          <p:nvPr/>
        </p:nvSpPr>
        <p:spPr bwMode="auto">
          <a:xfrm>
            <a:off x="4304928" y="3755506"/>
            <a:ext cx="2018408" cy="643132"/>
          </a:xfrm>
          <a:prstGeom prst="homePlate">
            <a:avLst/>
          </a:prstGeom>
          <a:solidFill>
            <a:schemeClr val="bg1"/>
          </a:solidFill>
          <a:ln w="6350">
            <a:solidFill>
              <a:schemeClr val="tx1"/>
            </a:solidFill>
          </a:ln>
          <a:effectLst/>
        </p:spPr>
        <p:txBody>
          <a:bodyPr lIns="72000" tIns="108000" rIns="72000" bIns="90000" rtlCol="0" anchor="ctr">
            <a:noAutofit/>
          </a:bodyPr>
          <a:lstStyle/>
          <a:p>
            <a:pPr algn="ctr">
              <a:lnSpc>
                <a:spcPct val="120000"/>
              </a:lnSpc>
              <a:spcBef>
                <a:spcPct val="0"/>
              </a:spcBef>
            </a:pPr>
            <a:r>
              <a:rPr kumimoji="1" lang="ja-JP" altLang="en-US" sz="1200" b="1" dirty="0">
                <a:latin typeface="+mn-ea"/>
                <a:cs typeface="メイリオ" pitchFamily="50" charset="-128"/>
              </a:rPr>
              <a:t>タスク</a:t>
            </a:r>
          </a:p>
        </p:txBody>
      </p:sp>
      <p:sp>
        <p:nvSpPr>
          <p:cNvPr id="22" name="ホームベース 21">
            <a:extLst>
              <a:ext uri="{FF2B5EF4-FFF2-40B4-BE49-F238E27FC236}">
                <a16:creationId xmlns:a16="http://schemas.microsoft.com/office/drawing/2014/main" id="{FA6D0180-BAC3-9149-A8B2-D352FED986DD}"/>
              </a:ext>
            </a:extLst>
          </p:cNvPr>
          <p:cNvSpPr/>
          <p:nvPr/>
        </p:nvSpPr>
        <p:spPr bwMode="auto">
          <a:xfrm>
            <a:off x="6678290" y="5157192"/>
            <a:ext cx="2408257" cy="643132"/>
          </a:xfrm>
          <a:prstGeom prst="homePlate">
            <a:avLst/>
          </a:prstGeom>
          <a:solidFill>
            <a:schemeClr val="bg1"/>
          </a:solidFill>
          <a:ln w="6350">
            <a:solidFill>
              <a:schemeClr val="accent3"/>
            </a:solidFill>
          </a:ln>
          <a:effectLst/>
        </p:spPr>
        <p:txBody>
          <a:bodyPr lIns="72000" tIns="108000" rIns="72000" bIns="90000" rtlCol="0" anchor="ctr">
            <a:noAutofit/>
          </a:bodyPr>
          <a:lstStyle/>
          <a:p>
            <a:pPr algn="ctr">
              <a:lnSpc>
                <a:spcPct val="120000"/>
              </a:lnSpc>
              <a:spcBef>
                <a:spcPct val="0"/>
              </a:spcBef>
            </a:pPr>
            <a:r>
              <a:rPr kumimoji="1" lang="ja-JP" altLang="en-US" sz="1200" b="1" dirty="0">
                <a:solidFill>
                  <a:schemeClr val="accent3"/>
                </a:solidFill>
                <a:latin typeface="+mn-ea"/>
                <a:cs typeface="メイリオ" pitchFamily="50" charset="-128"/>
              </a:rPr>
              <a:t>タスク</a:t>
            </a:r>
          </a:p>
        </p:txBody>
      </p:sp>
      <p:sp>
        <p:nvSpPr>
          <p:cNvPr id="8" name="Oval 15">
            <a:extLst>
              <a:ext uri="{FF2B5EF4-FFF2-40B4-BE49-F238E27FC236}">
                <a16:creationId xmlns:a16="http://schemas.microsoft.com/office/drawing/2014/main" id="{B622E852-5279-B34E-B279-6E66246BCC34}"/>
              </a:ext>
            </a:extLst>
          </p:cNvPr>
          <p:cNvSpPr>
            <a:spLocks noChangeArrowheads="1"/>
          </p:cNvSpPr>
          <p:nvPr/>
        </p:nvSpPr>
        <p:spPr bwMode="auto">
          <a:xfrm>
            <a:off x="6323335" y="3899594"/>
            <a:ext cx="354955" cy="354955"/>
          </a:xfrm>
          <a:prstGeom prst="ellipse">
            <a:avLst/>
          </a:prstGeom>
          <a:noFill/>
          <a:ln w="69850">
            <a:solidFill>
              <a:schemeClr val="tx1"/>
            </a:solidFill>
          </a:ln>
          <a:effectLst/>
        </p:spPr>
        <p:txBody>
          <a:bodyPr wrap="none" lIns="0" tIns="72000" rIns="0" bIns="0" anchor="ctr">
            <a:noAutofit/>
          </a:bodyPr>
          <a:lstStyle/>
          <a:p>
            <a:pPr algn="ctr"/>
            <a:endParaRPr lang="ja-JP" altLang="en-US" sz="2800" b="1">
              <a:solidFill>
                <a:schemeClr val="tx2"/>
              </a:solidFill>
              <a:latin typeface="+mn-ea"/>
            </a:endParaRPr>
          </a:p>
        </p:txBody>
      </p:sp>
      <p:sp>
        <p:nvSpPr>
          <p:cNvPr id="9" name="AutoShape 3">
            <a:extLst>
              <a:ext uri="{FF2B5EF4-FFF2-40B4-BE49-F238E27FC236}">
                <a16:creationId xmlns:a16="http://schemas.microsoft.com/office/drawing/2014/main" id="{E4EAE49D-ACDD-CC40-A407-30AA77E14FB6}"/>
              </a:ext>
            </a:extLst>
          </p:cNvPr>
          <p:cNvSpPr>
            <a:spLocks noChangeArrowheads="1"/>
          </p:cNvSpPr>
          <p:nvPr/>
        </p:nvSpPr>
        <p:spPr bwMode="auto">
          <a:xfrm>
            <a:off x="6392170" y="3529290"/>
            <a:ext cx="1117114" cy="212366"/>
          </a:xfrm>
          <a:prstGeom prst="roundRect">
            <a:avLst>
              <a:gd name="adj" fmla="val 0"/>
            </a:avLst>
          </a:prstGeom>
          <a:noFill/>
          <a:ln>
            <a:noFill/>
          </a:ln>
          <a:effectLst/>
        </p:spPr>
        <p:txBody>
          <a:bodyPr wrap="square" lIns="0" tIns="0" rIns="0" bIns="0">
            <a:spAutoFit/>
          </a:bodyPr>
          <a:lstStyle/>
          <a:p>
            <a:pPr algn="ctr">
              <a:lnSpc>
                <a:spcPct val="120000"/>
              </a:lnSpc>
              <a:spcAft>
                <a:spcPts val="300"/>
              </a:spcAft>
            </a:pPr>
            <a:r>
              <a:rPr lang="ja-JP" altLang="en-US" sz="1200" b="1" dirty="0">
                <a:latin typeface="+mn-ea"/>
              </a:rPr>
              <a:t>マイルストーン</a:t>
            </a:r>
            <a:endParaRPr lang="en-US" altLang="ja-JP" sz="1200" b="1" dirty="0">
              <a:latin typeface="+mn-ea"/>
            </a:endParaRPr>
          </a:p>
        </p:txBody>
      </p:sp>
      <p:cxnSp>
        <p:nvCxnSpPr>
          <p:cNvPr id="10" name="直線矢印コネクタ 9">
            <a:extLst>
              <a:ext uri="{FF2B5EF4-FFF2-40B4-BE49-F238E27FC236}">
                <a16:creationId xmlns:a16="http://schemas.microsoft.com/office/drawing/2014/main" id="{D1CB35FC-41F9-BD44-85BC-6D17908A22A4}"/>
              </a:ext>
            </a:extLst>
          </p:cNvPr>
          <p:cNvCxnSpPr>
            <a:cxnSpLocks/>
          </p:cNvCxnSpPr>
          <p:nvPr/>
        </p:nvCxnSpPr>
        <p:spPr>
          <a:xfrm flipV="1">
            <a:off x="6678290" y="3760629"/>
            <a:ext cx="287673" cy="287674"/>
          </a:xfrm>
          <a:prstGeom prst="straightConnector1">
            <a:avLst/>
          </a:prstGeom>
          <a:ln w="63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593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D4568F-DAD9-024A-BA8A-47DD03479841}"/>
              </a:ext>
            </a:extLst>
          </p:cNvPr>
          <p:cNvSpPr>
            <a:spLocks noGrp="1"/>
          </p:cNvSpPr>
          <p:nvPr>
            <p:ph type="title"/>
          </p:nvPr>
        </p:nvSpPr>
        <p:spPr/>
        <p:txBody>
          <a:bodyPr/>
          <a:lstStyle/>
          <a:p>
            <a:r>
              <a:rPr kumimoji="1" lang="en-US" altLang="ja-JP" dirty="0"/>
              <a:t>13. </a:t>
            </a:r>
            <a:r>
              <a:rPr kumimoji="1" lang="ja-JP" altLang="en-US" dirty="0"/>
              <a:t>線表</a:t>
            </a:r>
            <a:r>
              <a:rPr kumimoji="1" lang="en-US" altLang="ja-JP" dirty="0"/>
              <a:t> B</a:t>
            </a:r>
            <a:endParaRPr kumimoji="1" lang="ja-JP" altLang="en-US" dirty="0"/>
          </a:p>
        </p:txBody>
      </p:sp>
      <p:sp>
        <p:nvSpPr>
          <p:cNvPr id="3" name="スライド番号プレースホルダー 2">
            <a:extLst>
              <a:ext uri="{FF2B5EF4-FFF2-40B4-BE49-F238E27FC236}">
                <a16:creationId xmlns:a16="http://schemas.microsoft.com/office/drawing/2014/main" id="{3F532733-AA16-8D40-A693-513637DA13B3}"/>
              </a:ext>
            </a:extLst>
          </p:cNvPr>
          <p:cNvSpPr>
            <a:spLocks noGrp="1"/>
          </p:cNvSpPr>
          <p:nvPr>
            <p:ph type="sldNum" sz="quarter" idx="4"/>
          </p:nvPr>
        </p:nvSpPr>
        <p:spPr/>
        <p:txBody>
          <a:bodyPr/>
          <a:lstStyle/>
          <a:p>
            <a:fld id="{FB3508C7-2FE0-4945-9CBD-863E05F850D2}" type="slidenum">
              <a:rPr lang="ja-JP" altLang="en-US" smtClean="0"/>
              <a:pPr/>
              <a:t>26</a:t>
            </a:fld>
            <a:endParaRPr lang="ja-JP" altLang="en-US" dirty="0"/>
          </a:p>
        </p:txBody>
      </p:sp>
      <p:graphicFrame>
        <p:nvGraphicFramePr>
          <p:cNvPr id="5" name="表 4">
            <a:extLst>
              <a:ext uri="{FF2B5EF4-FFF2-40B4-BE49-F238E27FC236}">
                <a16:creationId xmlns:a16="http://schemas.microsoft.com/office/drawing/2014/main" id="{A11012E7-C80B-2140-96FC-E761BD51FCB3}"/>
              </a:ext>
            </a:extLst>
          </p:cNvPr>
          <p:cNvGraphicFramePr>
            <a:graphicFrameLocks noGrp="1"/>
          </p:cNvGraphicFramePr>
          <p:nvPr/>
        </p:nvGraphicFramePr>
        <p:xfrm>
          <a:off x="812799" y="1880828"/>
          <a:ext cx="8280402" cy="3095985"/>
        </p:xfrm>
        <a:graphic>
          <a:graphicData uri="http://schemas.openxmlformats.org/drawingml/2006/table">
            <a:tbl>
              <a:tblPr firstRow="1" bandRow="1">
                <a:tableStyleId>{5C22544A-7EE6-4342-B048-85BDC9FD1C3A}</a:tableStyleId>
              </a:tblPr>
              <a:tblGrid>
                <a:gridCol w="1380067">
                  <a:extLst>
                    <a:ext uri="{9D8B030D-6E8A-4147-A177-3AD203B41FA5}">
                      <a16:colId xmlns:a16="http://schemas.microsoft.com/office/drawing/2014/main" val="20000"/>
                    </a:ext>
                  </a:extLst>
                </a:gridCol>
                <a:gridCol w="1380067">
                  <a:extLst>
                    <a:ext uri="{9D8B030D-6E8A-4147-A177-3AD203B41FA5}">
                      <a16:colId xmlns:a16="http://schemas.microsoft.com/office/drawing/2014/main" val="373569987"/>
                    </a:ext>
                  </a:extLst>
                </a:gridCol>
                <a:gridCol w="1380067">
                  <a:extLst>
                    <a:ext uri="{9D8B030D-6E8A-4147-A177-3AD203B41FA5}">
                      <a16:colId xmlns:a16="http://schemas.microsoft.com/office/drawing/2014/main" val="20001"/>
                    </a:ext>
                  </a:extLst>
                </a:gridCol>
                <a:gridCol w="1380067">
                  <a:extLst>
                    <a:ext uri="{9D8B030D-6E8A-4147-A177-3AD203B41FA5}">
                      <a16:colId xmlns:a16="http://schemas.microsoft.com/office/drawing/2014/main" val="968944824"/>
                    </a:ext>
                  </a:extLst>
                </a:gridCol>
                <a:gridCol w="1380067">
                  <a:extLst>
                    <a:ext uri="{9D8B030D-6E8A-4147-A177-3AD203B41FA5}">
                      <a16:colId xmlns:a16="http://schemas.microsoft.com/office/drawing/2014/main" val="20002"/>
                    </a:ext>
                  </a:extLst>
                </a:gridCol>
                <a:gridCol w="1380067">
                  <a:extLst>
                    <a:ext uri="{9D8B030D-6E8A-4147-A177-3AD203B41FA5}">
                      <a16:colId xmlns:a16="http://schemas.microsoft.com/office/drawing/2014/main" val="1547754996"/>
                    </a:ext>
                  </a:extLst>
                </a:gridCol>
              </a:tblGrid>
              <a:tr h="3095985">
                <a:tc>
                  <a:txBody>
                    <a:bodyPr/>
                    <a:lstStyle/>
                    <a:p>
                      <a:pPr algn="ctr"/>
                      <a:r>
                        <a:rPr kumimoji="1" lang="en-US" altLang="ja-JP" sz="1100" b="0" dirty="0">
                          <a:solidFill>
                            <a:schemeClr val="tx1"/>
                          </a:solidFill>
                        </a:rPr>
                        <a:t>XXXX</a:t>
                      </a:r>
                      <a:r>
                        <a:rPr kumimoji="1" lang="ja-JP" altLang="en-US" sz="1100" b="0" dirty="0">
                          <a:solidFill>
                            <a:schemeClr val="tx1"/>
                          </a:solidFill>
                        </a:rPr>
                        <a:t>年</a:t>
                      </a:r>
                      <a:r>
                        <a:rPr kumimoji="1" lang="en-US" altLang="ja-JP" sz="1600" b="1" dirty="0">
                          <a:solidFill>
                            <a:schemeClr val="tx1"/>
                          </a:solidFill>
                        </a:rPr>
                        <a:t>X</a:t>
                      </a:r>
                      <a:r>
                        <a:rPr kumimoji="1" lang="ja-JP" altLang="en-US" sz="1600" b="1" dirty="0">
                          <a:solidFill>
                            <a:schemeClr val="tx1"/>
                          </a:solidFill>
                        </a:rPr>
                        <a:t>月</a:t>
                      </a: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noFill/>
                  </a:tcPr>
                </a:tc>
                <a:tc>
                  <a:txBody>
                    <a:bodyPr/>
                    <a:lstStyle/>
                    <a:p>
                      <a:pPr algn="ctr"/>
                      <a:r>
                        <a:rPr kumimoji="1" lang="en-US" altLang="ja-JP" sz="1600" b="1" dirty="0">
                          <a:solidFill>
                            <a:schemeClr val="tx1"/>
                          </a:solidFill>
                        </a:rPr>
                        <a:t>X</a:t>
                      </a:r>
                      <a:r>
                        <a:rPr kumimoji="1" lang="ja-JP" altLang="en-US" sz="1600" b="1" dirty="0">
                          <a:solidFill>
                            <a:schemeClr val="tx1"/>
                          </a:solidFill>
                        </a:rPr>
                        <a:t>月</a:t>
                      </a: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4D4D4D"/>
                          </a:solidFill>
                          <a:effectLst/>
                          <a:uLnTx/>
                          <a:uFillTx/>
                          <a:latin typeface="+mn-lt"/>
                          <a:ea typeface="+mn-ea"/>
                          <a:cs typeface="+mn-cs"/>
                        </a:rPr>
                        <a:t>X</a:t>
                      </a:r>
                      <a:r>
                        <a:rPr kumimoji="1" lang="ja-JP" altLang="en-US" sz="1600" b="1" i="0" u="none" strike="noStrike" kern="1200" cap="none" spc="0" normalizeH="0" baseline="0" noProof="0" dirty="0">
                          <a:ln>
                            <a:noFill/>
                          </a:ln>
                          <a:solidFill>
                            <a:srgbClr val="4D4D4D"/>
                          </a:solidFill>
                          <a:effectLst/>
                          <a:uLnTx/>
                          <a:uFillTx/>
                          <a:latin typeface="+mn-lt"/>
                          <a:ea typeface="+mn-ea"/>
                          <a:cs typeface="+mn-cs"/>
                        </a:rPr>
                        <a:t>月</a:t>
                      </a: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4D4D4D"/>
                          </a:solidFill>
                          <a:effectLst/>
                          <a:uLnTx/>
                          <a:uFillTx/>
                          <a:latin typeface="+mn-lt"/>
                          <a:ea typeface="+mn-ea"/>
                          <a:cs typeface="+mn-cs"/>
                        </a:rPr>
                        <a:t>X</a:t>
                      </a:r>
                      <a:r>
                        <a:rPr kumimoji="1" lang="ja-JP" altLang="en-US" sz="1600" b="1" i="0" u="none" strike="noStrike" kern="1200" cap="none" spc="0" normalizeH="0" baseline="0" noProof="0" dirty="0">
                          <a:ln>
                            <a:noFill/>
                          </a:ln>
                          <a:solidFill>
                            <a:srgbClr val="4D4D4D"/>
                          </a:solidFill>
                          <a:effectLst/>
                          <a:uLnTx/>
                          <a:uFillTx/>
                          <a:latin typeface="+mn-lt"/>
                          <a:ea typeface="+mn-ea"/>
                          <a:cs typeface="+mn-cs"/>
                        </a:rPr>
                        <a:t>月</a:t>
                      </a: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4D4D4D"/>
                          </a:solidFill>
                          <a:effectLst/>
                          <a:uLnTx/>
                          <a:uFillTx/>
                          <a:latin typeface="+mn-lt"/>
                          <a:ea typeface="+mn-ea"/>
                          <a:cs typeface="+mn-cs"/>
                        </a:rPr>
                        <a:t>X</a:t>
                      </a:r>
                      <a:r>
                        <a:rPr kumimoji="1" lang="ja-JP" altLang="en-US" sz="1600" b="1" i="0" u="none" strike="noStrike" kern="1200" cap="none" spc="0" normalizeH="0" baseline="0" noProof="0" dirty="0">
                          <a:ln>
                            <a:noFill/>
                          </a:ln>
                          <a:solidFill>
                            <a:srgbClr val="4D4D4D"/>
                          </a:solidFill>
                          <a:effectLst/>
                          <a:uLnTx/>
                          <a:uFillTx/>
                          <a:latin typeface="+mn-lt"/>
                          <a:ea typeface="+mn-ea"/>
                          <a:cs typeface="+mn-cs"/>
                        </a:rPr>
                        <a:t>月</a:t>
                      </a: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4D4D4D"/>
                          </a:solidFill>
                          <a:effectLst/>
                          <a:uLnTx/>
                          <a:uFillTx/>
                          <a:latin typeface="+mn-lt"/>
                          <a:ea typeface="+mn-ea"/>
                          <a:cs typeface="+mn-cs"/>
                        </a:rPr>
                        <a:t>X</a:t>
                      </a:r>
                      <a:r>
                        <a:rPr kumimoji="1" lang="ja-JP" altLang="en-US" sz="1600" b="1" i="0" u="none" strike="noStrike" kern="1200" cap="none" spc="0" normalizeH="0" baseline="0" noProof="0" dirty="0">
                          <a:ln>
                            <a:noFill/>
                          </a:ln>
                          <a:solidFill>
                            <a:srgbClr val="4D4D4D"/>
                          </a:solidFill>
                          <a:effectLst/>
                          <a:uLnTx/>
                          <a:uFillTx/>
                          <a:latin typeface="+mn-lt"/>
                          <a:ea typeface="+mn-ea"/>
                          <a:cs typeface="+mn-cs"/>
                        </a:rPr>
                        <a:t>月</a:t>
                      </a: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noFill/>
                  </a:tcPr>
                </a:tc>
                <a:extLst>
                  <a:ext uri="{0D108BD9-81ED-4DB2-BD59-A6C34878D82A}">
                    <a16:rowId xmlns:a16="http://schemas.microsoft.com/office/drawing/2014/main" val="10000"/>
                  </a:ext>
                </a:extLst>
              </a:tr>
            </a:tbl>
          </a:graphicData>
        </a:graphic>
      </p:graphicFrame>
      <p:sp>
        <p:nvSpPr>
          <p:cNvPr id="8" name="ホームベース 7">
            <a:extLst>
              <a:ext uri="{FF2B5EF4-FFF2-40B4-BE49-F238E27FC236}">
                <a16:creationId xmlns:a16="http://schemas.microsoft.com/office/drawing/2014/main" id="{3FD713CA-A4E9-164D-8D92-4B8413E09451}"/>
              </a:ext>
            </a:extLst>
          </p:cNvPr>
          <p:cNvSpPr/>
          <p:nvPr/>
        </p:nvSpPr>
        <p:spPr bwMode="gray">
          <a:xfrm>
            <a:off x="2178187" y="2613815"/>
            <a:ext cx="1370657" cy="288032"/>
          </a:xfrm>
          <a:prstGeom prst="homePlate">
            <a:avLst/>
          </a:prstGeom>
          <a:solidFill>
            <a:schemeClr val="tx2"/>
          </a:solidFill>
          <a:ln w="6350">
            <a:solidFill>
              <a:schemeClr val="bg1"/>
            </a:solidFill>
          </a:ln>
          <a:effectLst/>
        </p:spPr>
        <p:txBody>
          <a:bodyPr lIns="72000" tIns="36000" rIns="72000" bIns="18000" rtlCol="0" anchor="ctr">
            <a:noAutofit/>
          </a:bodyPr>
          <a:lstStyle/>
          <a:p>
            <a:pPr algn="ctr">
              <a:lnSpc>
                <a:spcPct val="120000"/>
              </a:lnSpc>
              <a:spcBef>
                <a:spcPct val="0"/>
              </a:spcBef>
            </a:pPr>
            <a:endParaRPr kumimoji="1" lang="ja-JP" altLang="en-US" sz="1200" dirty="0">
              <a:solidFill>
                <a:schemeClr val="bg1"/>
              </a:solidFill>
              <a:latin typeface="+mn-ea"/>
              <a:cs typeface="メイリオ" pitchFamily="50" charset="-128"/>
            </a:endParaRPr>
          </a:p>
        </p:txBody>
      </p:sp>
      <p:sp>
        <p:nvSpPr>
          <p:cNvPr id="9" name="ホームベース 8">
            <a:extLst>
              <a:ext uri="{FF2B5EF4-FFF2-40B4-BE49-F238E27FC236}">
                <a16:creationId xmlns:a16="http://schemas.microsoft.com/office/drawing/2014/main" id="{490F0A76-0F66-5449-ABED-F136126C6138}"/>
              </a:ext>
            </a:extLst>
          </p:cNvPr>
          <p:cNvSpPr/>
          <p:nvPr/>
        </p:nvSpPr>
        <p:spPr bwMode="gray">
          <a:xfrm>
            <a:off x="814434" y="2600908"/>
            <a:ext cx="1363753" cy="288032"/>
          </a:xfrm>
          <a:prstGeom prst="homePlate">
            <a:avLst/>
          </a:prstGeom>
          <a:solidFill>
            <a:schemeClr val="tx2"/>
          </a:solidFill>
          <a:ln w="6350">
            <a:solidFill>
              <a:schemeClr val="bg1"/>
            </a:solidFill>
          </a:ln>
          <a:effectLst/>
        </p:spPr>
        <p:txBody>
          <a:bodyPr lIns="72000" tIns="36000" rIns="72000" bIns="18000" rtlCol="0" anchor="ctr">
            <a:noAutofit/>
          </a:bodyPr>
          <a:lstStyle/>
          <a:p>
            <a:pPr algn="ctr">
              <a:lnSpc>
                <a:spcPct val="120000"/>
              </a:lnSpc>
              <a:spcBef>
                <a:spcPct val="0"/>
              </a:spcBef>
            </a:pPr>
            <a:r>
              <a:rPr kumimoji="1" lang="ja-JP" altLang="en-US" sz="1200" dirty="0">
                <a:solidFill>
                  <a:schemeClr val="bg1"/>
                </a:solidFill>
                <a:latin typeface="+mn-ea"/>
                <a:cs typeface="メイリオ" pitchFamily="50" charset="-128"/>
              </a:rPr>
              <a:t>タスク</a:t>
            </a:r>
          </a:p>
        </p:txBody>
      </p:sp>
      <p:sp>
        <p:nvSpPr>
          <p:cNvPr id="18" name="AutoShape 3">
            <a:extLst>
              <a:ext uri="{FF2B5EF4-FFF2-40B4-BE49-F238E27FC236}">
                <a16:creationId xmlns:a16="http://schemas.microsoft.com/office/drawing/2014/main" id="{010FF5D8-918F-1A42-B707-241DD9C2515F}"/>
              </a:ext>
            </a:extLst>
          </p:cNvPr>
          <p:cNvSpPr>
            <a:spLocks noChangeArrowheads="1"/>
          </p:cNvSpPr>
          <p:nvPr/>
        </p:nvSpPr>
        <p:spPr bwMode="gray">
          <a:xfrm>
            <a:off x="2252700" y="3166057"/>
            <a:ext cx="1010617" cy="212366"/>
          </a:xfrm>
          <a:prstGeom prst="roundRect">
            <a:avLst>
              <a:gd name="adj" fmla="val 0"/>
            </a:avLst>
          </a:prstGeom>
          <a:solidFill>
            <a:schemeClr val="bg1">
              <a:alpha val="80000"/>
            </a:schemeClr>
          </a:solidFill>
          <a:ln>
            <a:noFill/>
          </a:ln>
          <a:effectLst/>
        </p:spPr>
        <p:txBody>
          <a:bodyPr wrap="square" lIns="0" tIns="0" rIns="0" bIns="0">
            <a:spAutoFit/>
          </a:bodyPr>
          <a:lstStyle/>
          <a:p>
            <a:pPr algn="ctr">
              <a:lnSpc>
                <a:spcPct val="120000"/>
              </a:lnSpc>
              <a:spcAft>
                <a:spcPts val="300"/>
              </a:spcAft>
            </a:pPr>
            <a:r>
              <a:rPr lang="ja-JP" altLang="en-US" sz="1200" dirty="0">
                <a:solidFill>
                  <a:schemeClr val="tx2"/>
                </a:solidFill>
                <a:latin typeface="+mn-ea"/>
              </a:rPr>
              <a:t>タスク</a:t>
            </a:r>
            <a:endParaRPr lang="en-US" altLang="ja-JP" sz="1200" dirty="0">
              <a:solidFill>
                <a:schemeClr val="tx2"/>
              </a:solidFill>
              <a:latin typeface="+mn-ea"/>
            </a:endParaRPr>
          </a:p>
        </p:txBody>
      </p:sp>
      <p:cxnSp>
        <p:nvCxnSpPr>
          <p:cNvPr id="23" name="直線矢印コネクタ 22">
            <a:extLst>
              <a:ext uri="{FF2B5EF4-FFF2-40B4-BE49-F238E27FC236}">
                <a16:creationId xmlns:a16="http://schemas.microsoft.com/office/drawing/2014/main" id="{ED0D15E5-BAB0-3A4A-9B0D-66DA754953A7}"/>
              </a:ext>
            </a:extLst>
          </p:cNvPr>
          <p:cNvCxnSpPr>
            <a:cxnSpLocks/>
            <a:stCxn id="18" idx="0"/>
          </p:cNvCxnSpPr>
          <p:nvPr/>
        </p:nvCxnSpPr>
        <p:spPr>
          <a:xfrm flipV="1">
            <a:off x="2758009" y="2901847"/>
            <a:ext cx="0" cy="264210"/>
          </a:xfrm>
          <a:prstGeom prst="straightConnector1">
            <a:avLst/>
          </a:prstGeom>
          <a:ln w="63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8" name="ホームベース 27">
            <a:extLst>
              <a:ext uri="{FF2B5EF4-FFF2-40B4-BE49-F238E27FC236}">
                <a16:creationId xmlns:a16="http://schemas.microsoft.com/office/drawing/2014/main" id="{3320D3BB-20B5-5E45-A77E-DF86494797E3}"/>
              </a:ext>
            </a:extLst>
          </p:cNvPr>
          <p:cNvSpPr/>
          <p:nvPr/>
        </p:nvSpPr>
        <p:spPr bwMode="gray">
          <a:xfrm>
            <a:off x="4598650" y="1340768"/>
            <a:ext cx="288000" cy="288032"/>
          </a:xfrm>
          <a:prstGeom prst="homePlate">
            <a:avLst>
              <a:gd name="adj" fmla="val 0"/>
            </a:avLst>
          </a:prstGeom>
          <a:solidFill>
            <a:schemeClr val="tx2"/>
          </a:solidFill>
          <a:ln w="6350">
            <a:solidFill>
              <a:schemeClr val="bg1"/>
            </a:solidFill>
          </a:ln>
          <a:effectLst/>
        </p:spPr>
        <p:txBody>
          <a:bodyPr lIns="72000" tIns="108000" rIns="72000" bIns="90000" rtlCol="0" anchor="ctr">
            <a:noAutofit/>
          </a:bodyPr>
          <a:lstStyle/>
          <a:p>
            <a:pPr algn="ctr">
              <a:lnSpc>
                <a:spcPct val="120000"/>
              </a:lnSpc>
              <a:spcBef>
                <a:spcPct val="0"/>
              </a:spcBef>
            </a:pPr>
            <a:endParaRPr kumimoji="1" lang="ja-JP" altLang="en-US" sz="1200" dirty="0">
              <a:solidFill>
                <a:schemeClr val="bg1"/>
              </a:solidFill>
              <a:latin typeface="+mn-ea"/>
              <a:cs typeface="メイリオ" pitchFamily="50" charset="-128"/>
            </a:endParaRPr>
          </a:p>
        </p:txBody>
      </p:sp>
      <p:sp>
        <p:nvSpPr>
          <p:cNvPr id="29" name="AutoShape 3">
            <a:extLst>
              <a:ext uri="{FF2B5EF4-FFF2-40B4-BE49-F238E27FC236}">
                <a16:creationId xmlns:a16="http://schemas.microsoft.com/office/drawing/2014/main" id="{A4EBF090-EFBB-944D-BDE2-ADF68BCE3365}"/>
              </a:ext>
            </a:extLst>
          </p:cNvPr>
          <p:cNvSpPr>
            <a:spLocks noChangeArrowheads="1"/>
          </p:cNvSpPr>
          <p:nvPr/>
        </p:nvSpPr>
        <p:spPr bwMode="gray">
          <a:xfrm>
            <a:off x="4989331" y="1376772"/>
            <a:ext cx="1224136" cy="212366"/>
          </a:xfrm>
          <a:prstGeom prst="roundRect">
            <a:avLst>
              <a:gd name="adj" fmla="val 0"/>
            </a:avLst>
          </a:prstGeom>
          <a:noFill/>
          <a:ln>
            <a:noFill/>
          </a:ln>
          <a:effectLst/>
        </p:spPr>
        <p:txBody>
          <a:bodyPr wrap="square" lIns="0" tIns="0" rIns="0" bIns="0">
            <a:spAutoFit/>
          </a:bodyPr>
          <a:lstStyle/>
          <a:p>
            <a:pPr>
              <a:lnSpc>
                <a:spcPct val="120000"/>
              </a:lnSpc>
              <a:spcAft>
                <a:spcPts val="300"/>
              </a:spcAft>
            </a:pPr>
            <a:r>
              <a:rPr lang="ja-JP" altLang="en-US" sz="1200" dirty="0">
                <a:latin typeface="+mn-ea"/>
              </a:rPr>
              <a:t>タスク種別</a:t>
            </a:r>
            <a:r>
              <a:rPr lang="en-US" altLang="ja-JP" sz="1200" dirty="0">
                <a:latin typeface="+mn-ea"/>
              </a:rPr>
              <a:t>1</a:t>
            </a:r>
          </a:p>
        </p:txBody>
      </p:sp>
      <p:sp>
        <p:nvSpPr>
          <p:cNvPr id="30" name="ホームベース 29">
            <a:extLst>
              <a:ext uri="{FF2B5EF4-FFF2-40B4-BE49-F238E27FC236}">
                <a16:creationId xmlns:a16="http://schemas.microsoft.com/office/drawing/2014/main" id="{1C486182-7A5A-9D4C-87B2-E2137D29F05B}"/>
              </a:ext>
            </a:extLst>
          </p:cNvPr>
          <p:cNvSpPr/>
          <p:nvPr/>
        </p:nvSpPr>
        <p:spPr bwMode="gray">
          <a:xfrm>
            <a:off x="6213466" y="1340767"/>
            <a:ext cx="288000" cy="288000"/>
          </a:xfrm>
          <a:prstGeom prst="homePlate">
            <a:avLst>
              <a:gd name="adj" fmla="val 0"/>
            </a:avLst>
          </a:prstGeom>
          <a:solidFill>
            <a:schemeClr val="tx1"/>
          </a:solidFill>
          <a:ln w="6350">
            <a:solidFill>
              <a:schemeClr val="bg1"/>
            </a:solidFill>
          </a:ln>
          <a:effectLst/>
        </p:spPr>
        <p:txBody>
          <a:bodyPr lIns="72000" tIns="108000" rIns="72000" bIns="90000" rtlCol="0" anchor="ctr">
            <a:noAutofit/>
          </a:bodyPr>
          <a:lstStyle/>
          <a:p>
            <a:pPr algn="ctr">
              <a:lnSpc>
                <a:spcPct val="120000"/>
              </a:lnSpc>
              <a:spcBef>
                <a:spcPct val="0"/>
              </a:spcBef>
            </a:pPr>
            <a:endParaRPr kumimoji="1" lang="ja-JP" altLang="en-US" sz="1200" dirty="0">
              <a:solidFill>
                <a:schemeClr val="bg1"/>
              </a:solidFill>
              <a:latin typeface="+mn-ea"/>
              <a:cs typeface="メイリオ" pitchFamily="50" charset="-128"/>
            </a:endParaRPr>
          </a:p>
        </p:txBody>
      </p:sp>
      <p:sp>
        <p:nvSpPr>
          <p:cNvPr id="31" name="AutoShape 3">
            <a:extLst>
              <a:ext uri="{FF2B5EF4-FFF2-40B4-BE49-F238E27FC236}">
                <a16:creationId xmlns:a16="http://schemas.microsoft.com/office/drawing/2014/main" id="{9856A447-FA40-8042-9E1B-C98007A75944}"/>
              </a:ext>
            </a:extLst>
          </p:cNvPr>
          <p:cNvSpPr>
            <a:spLocks noChangeArrowheads="1"/>
          </p:cNvSpPr>
          <p:nvPr/>
        </p:nvSpPr>
        <p:spPr bwMode="gray">
          <a:xfrm>
            <a:off x="6630787" y="1376772"/>
            <a:ext cx="1238863" cy="212366"/>
          </a:xfrm>
          <a:prstGeom prst="roundRect">
            <a:avLst>
              <a:gd name="adj" fmla="val 0"/>
            </a:avLst>
          </a:prstGeom>
          <a:noFill/>
          <a:ln>
            <a:noFill/>
          </a:ln>
          <a:effectLst/>
        </p:spPr>
        <p:txBody>
          <a:bodyPr wrap="square" lIns="0" tIns="0" rIns="0" bIns="0">
            <a:spAutoFit/>
          </a:bodyPr>
          <a:lstStyle/>
          <a:p>
            <a:pPr>
              <a:lnSpc>
                <a:spcPct val="120000"/>
              </a:lnSpc>
              <a:spcAft>
                <a:spcPts val="300"/>
              </a:spcAft>
            </a:pPr>
            <a:r>
              <a:rPr lang="ja-JP" altLang="en-US" sz="1200">
                <a:latin typeface="+mn-ea"/>
              </a:rPr>
              <a:t>タスク種別</a:t>
            </a:r>
            <a:r>
              <a:rPr lang="en-US" altLang="ja-JP" sz="1200" dirty="0">
                <a:latin typeface="+mn-ea"/>
              </a:rPr>
              <a:t>2</a:t>
            </a:r>
          </a:p>
        </p:txBody>
      </p:sp>
      <p:sp>
        <p:nvSpPr>
          <p:cNvPr id="32" name="ホームベース 31">
            <a:extLst>
              <a:ext uri="{FF2B5EF4-FFF2-40B4-BE49-F238E27FC236}">
                <a16:creationId xmlns:a16="http://schemas.microsoft.com/office/drawing/2014/main" id="{1580657A-08C1-5F4E-91DF-F3B01C5A0516}"/>
              </a:ext>
            </a:extLst>
          </p:cNvPr>
          <p:cNvSpPr/>
          <p:nvPr/>
        </p:nvSpPr>
        <p:spPr bwMode="gray">
          <a:xfrm>
            <a:off x="7833288" y="1340768"/>
            <a:ext cx="288000" cy="288032"/>
          </a:xfrm>
          <a:prstGeom prst="homePlate">
            <a:avLst>
              <a:gd name="adj" fmla="val 0"/>
            </a:avLst>
          </a:prstGeom>
          <a:solidFill>
            <a:schemeClr val="accent3"/>
          </a:solidFill>
          <a:ln w="6350">
            <a:solidFill>
              <a:schemeClr val="bg1"/>
            </a:solidFill>
          </a:ln>
          <a:effectLst/>
        </p:spPr>
        <p:txBody>
          <a:bodyPr lIns="72000" tIns="108000" rIns="72000" bIns="90000" rtlCol="0" anchor="ctr">
            <a:noAutofit/>
          </a:bodyPr>
          <a:lstStyle/>
          <a:p>
            <a:pPr algn="ctr">
              <a:lnSpc>
                <a:spcPct val="120000"/>
              </a:lnSpc>
              <a:spcBef>
                <a:spcPct val="0"/>
              </a:spcBef>
            </a:pPr>
            <a:endParaRPr kumimoji="1" lang="ja-JP" altLang="en-US" sz="1200" dirty="0">
              <a:solidFill>
                <a:schemeClr val="bg1"/>
              </a:solidFill>
              <a:latin typeface="+mn-ea"/>
              <a:cs typeface="メイリオ" pitchFamily="50" charset="-128"/>
            </a:endParaRPr>
          </a:p>
        </p:txBody>
      </p:sp>
      <p:sp>
        <p:nvSpPr>
          <p:cNvPr id="33" name="AutoShape 3">
            <a:extLst>
              <a:ext uri="{FF2B5EF4-FFF2-40B4-BE49-F238E27FC236}">
                <a16:creationId xmlns:a16="http://schemas.microsoft.com/office/drawing/2014/main" id="{C4E4014E-D3AF-F049-B5ED-430A2B2A41D2}"/>
              </a:ext>
            </a:extLst>
          </p:cNvPr>
          <p:cNvSpPr>
            <a:spLocks noChangeArrowheads="1"/>
          </p:cNvSpPr>
          <p:nvPr/>
        </p:nvSpPr>
        <p:spPr bwMode="gray">
          <a:xfrm>
            <a:off x="8227816" y="1376772"/>
            <a:ext cx="973656" cy="212366"/>
          </a:xfrm>
          <a:prstGeom prst="roundRect">
            <a:avLst>
              <a:gd name="adj" fmla="val 0"/>
            </a:avLst>
          </a:prstGeom>
          <a:noFill/>
          <a:ln>
            <a:noFill/>
          </a:ln>
          <a:effectLst/>
        </p:spPr>
        <p:txBody>
          <a:bodyPr wrap="square" lIns="0" tIns="0" rIns="0" bIns="0">
            <a:spAutoFit/>
          </a:bodyPr>
          <a:lstStyle/>
          <a:p>
            <a:pPr>
              <a:lnSpc>
                <a:spcPct val="120000"/>
              </a:lnSpc>
              <a:spcAft>
                <a:spcPts val="300"/>
              </a:spcAft>
            </a:pPr>
            <a:r>
              <a:rPr lang="ja-JP" altLang="en-US" sz="1200">
                <a:latin typeface="+mn-ea"/>
              </a:rPr>
              <a:t>タスク種別</a:t>
            </a:r>
            <a:r>
              <a:rPr lang="en-US" altLang="ja-JP" sz="1200" dirty="0">
                <a:latin typeface="+mn-ea"/>
              </a:rPr>
              <a:t>3</a:t>
            </a:r>
          </a:p>
        </p:txBody>
      </p:sp>
      <p:sp>
        <p:nvSpPr>
          <p:cNvPr id="34" name="AutoShape 3">
            <a:extLst>
              <a:ext uri="{FF2B5EF4-FFF2-40B4-BE49-F238E27FC236}">
                <a16:creationId xmlns:a16="http://schemas.microsoft.com/office/drawing/2014/main" id="{BE4FFD39-DD92-9F48-80BE-7BAE8FF27132}"/>
              </a:ext>
            </a:extLst>
          </p:cNvPr>
          <p:cNvSpPr>
            <a:spLocks noChangeArrowheads="1"/>
          </p:cNvSpPr>
          <p:nvPr/>
        </p:nvSpPr>
        <p:spPr bwMode="gray">
          <a:xfrm>
            <a:off x="3800840" y="1376772"/>
            <a:ext cx="461852" cy="226216"/>
          </a:xfrm>
          <a:prstGeom prst="roundRect">
            <a:avLst>
              <a:gd name="adj" fmla="val 0"/>
            </a:avLst>
          </a:prstGeom>
          <a:noFill/>
          <a:ln>
            <a:noFill/>
          </a:ln>
          <a:effectLst/>
        </p:spPr>
        <p:txBody>
          <a:bodyPr wrap="square" lIns="0" tIns="0" rIns="0" bIns="0">
            <a:spAutoFit/>
          </a:bodyPr>
          <a:lstStyle/>
          <a:p>
            <a:pPr>
              <a:lnSpc>
                <a:spcPct val="130000"/>
              </a:lnSpc>
            </a:pPr>
            <a:r>
              <a:rPr lang="ja-JP" altLang="en-US" sz="1200" b="1">
                <a:latin typeface="+mn-ea"/>
              </a:rPr>
              <a:t>＊凡例</a:t>
            </a:r>
            <a:endParaRPr lang="en-US" altLang="ja-JP" sz="1200" b="1" dirty="0">
              <a:latin typeface="+mn-ea"/>
            </a:endParaRPr>
          </a:p>
        </p:txBody>
      </p:sp>
      <p:sp>
        <p:nvSpPr>
          <p:cNvPr id="41" name="ホームベース 40">
            <a:extLst>
              <a:ext uri="{FF2B5EF4-FFF2-40B4-BE49-F238E27FC236}">
                <a16:creationId xmlns:a16="http://schemas.microsoft.com/office/drawing/2014/main" id="{C1CC95CF-2B0B-C64B-B863-EABF98074F5A}"/>
              </a:ext>
            </a:extLst>
          </p:cNvPr>
          <p:cNvSpPr/>
          <p:nvPr/>
        </p:nvSpPr>
        <p:spPr bwMode="gray">
          <a:xfrm>
            <a:off x="4952560" y="3413915"/>
            <a:ext cx="1219815" cy="288032"/>
          </a:xfrm>
          <a:prstGeom prst="homePlate">
            <a:avLst/>
          </a:prstGeom>
          <a:solidFill>
            <a:schemeClr val="tx1"/>
          </a:solidFill>
          <a:ln w="6350">
            <a:solidFill>
              <a:schemeClr val="bg1"/>
            </a:solidFill>
          </a:ln>
          <a:effectLst/>
        </p:spPr>
        <p:txBody>
          <a:bodyPr lIns="72000" tIns="36000" rIns="72000" bIns="18000" rtlCol="0" anchor="ctr">
            <a:noAutofit/>
          </a:bodyPr>
          <a:lstStyle/>
          <a:p>
            <a:pPr algn="ctr">
              <a:lnSpc>
                <a:spcPct val="120000"/>
              </a:lnSpc>
              <a:spcBef>
                <a:spcPct val="0"/>
              </a:spcBef>
            </a:pPr>
            <a:endParaRPr kumimoji="1" lang="ja-JP" altLang="en-US" sz="1200" dirty="0">
              <a:solidFill>
                <a:schemeClr val="bg1"/>
              </a:solidFill>
              <a:latin typeface="+mn-ea"/>
              <a:cs typeface="メイリオ" pitchFamily="50" charset="-128"/>
            </a:endParaRPr>
          </a:p>
        </p:txBody>
      </p:sp>
      <p:sp>
        <p:nvSpPr>
          <p:cNvPr id="42" name="ホームベース 41">
            <a:extLst>
              <a:ext uri="{FF2B5EF4-FFF2-40B4-BE49-F238E27FC236}">
                <a16:creationId xmlns:a16="http://schemas.microsoft.com/office/drawing/2014/main" id="{F8080910-D985-784A-BC0A-663BBEDEA56F}"/>
              </a:ext>
            </a:extLst>
          </p:cNvPr>
          <p:cNvSpPr/>
          <p:nvPr/>
        </p:nvSpPr>
        <p:spPr bwMode="gray">
          <a:xfrm>
            <a:off x="3548844" y="3401008"/>
            <a:ext cx="1363753" cy="288032"/>
          </a:xfrm>
          <a:prstGeom prst="homePlate">
            <a:avLst/>
          </a:prstGeom>
          <a:solidFill>
            <a:schemeClr val="tx1"/>
          </a:solidFill>
          <a:ln w="6350">
            <a:solidFill>
              <a:schemeClr val="bg1"/>
            </a:solidFill>
          </a:ln>
          <a:effectLst/>
        </p:spPr>
        <p:txBody>
          <a:bodyPr lIns="72000" tIns="36000" rIns="72000" bIns="18000" rtlCol="0" anchor="ctr">
            <a:noAutofit/>
          </a:bodyPr>
          <a:lstStyle/>
          <a:p>
            <a:pPr algn="ctr">
              <a:lnSpc>
                <a:spcPct val="120000"/>
              </a:lnSpc>
              <a:spcBef>
                <a:spcPct val="0"/>
              </a:spcBef>
            </a:pPr>
            <a:r>
              <a:rPr kumimoji="1" lang="ja-JP" altLang="en-US" sz="1200">
                <a:solidFill>
                  <a:schemeClr val="bg1"/>
                </a:solidFill>
                <a:latin typeface="+mn-ea"/>
                <a:cs typeface="メイリオ" pitchFamily="50" charset="-128"/>
              </a:rPr>
              <a:t>タスク</a:t>
            </a:r>
            <a:endParaRPr kumimoji="1" lang="ja-JP" altLang="en-US" sz="1200" dirty="0">
              <a:solidFill>
                <a:schemeClr val="bg1"/>
              </a:solidFill>
              <a:latin typeface="+mn-ea"/>
              <a:cs typeface="メイリオ" pitchFamily="50" charset="-128"/>
            </a:endParaRPr>
          </a:p>
        </p:txBody>
      </p:sp>
      <p:sp>
        <p:nvSpPr>
          <p:cNvPr id="43" name="AutoShape 3">
            <a:extLst>
              <a:ext uri="{FF2B5EF4-FFF2-40B4-BE49-F238E27FC236}">
                <a16:creationId xmlns:a16="http://schemas.microsoft.com/office/drawing/2014/main" id="{200D484D-9B6F-ED40-8CCB-9A415D61798D}"/>
              </a:ext>
            </a:extLst>
          </p:cNvPr>
          <p:cNvSpPr>
            <a:spLocks noChangeArrowheads="1"/>
          </p:cNvSpPr>
          <p:nvPr/>
        </p:nvSpPr>
        <p:spPr bwMode="gray">
          <a:xfrm>
            <a:off x="5025008" y="3966157"/>
            <a:ext cx="1010617" cy="212366"/>
          </a:xfrm>
          <a:prstGeom prst="roundRect">
            <a:avLst>
              <a:gd name="adj" fmla="val 0"/>
            </a:avLst>
          </a:prstGeom>
          <a:solidFill>
            <a:schemeClr val="bg1">
              <a:alpha val="80000"/>
            </a:schemeClr>
          </a:solidFill>
          <a:ln>
            <a:noFill/>
          </a:ln>
          <a:effectLst/>
        </p:spPr>
        <p:txBody>
          <a:bodyPr wrap="square" lIns="0" tIns="0" rIns="0" bIns="0">
            <a:spAutoFit/>
          </a:bodyPr>
          <a:lstStyle/>
          <a:p>
            <a:pPr algn="ctr">
              <a:lnSpc>
                <a:spcPct val="120000"/>
              </a:lnSpc>
              <a:spcAft>
                <a:spcPts val="300"/>
              </a:spcAft>
            </a:pPr>
            <a:r>
              <a:rPr lang="ja-JP" altLang="en-US" sz="1200">
                <a:latin typeface="+mn-ea"/>
              </a:rPr>
              <a:t>タスク</a:t>
            </a:r>
            <a:endParaRPr lang="en-US" altLang="ja-JP" sz="1200" dirty="0">
              <a:latin typeface="+mn-ea"/>
            </a:endParaRPr>
          </a:p>
        </p:txBody>
      </p:sp>
      <p:cxnSp>
        <p:nvCxnSpPr>
          <p:cNvPr id="44" name="直線矢印コネクタ 43">
            <a:extLst>
              <a:ext uri="{FF2B5EF4-FFF2-40B4-BE49-F238E27FC236}">
                <a16:creationId xmlns:a16="http://schemas.microsoft.com/office/drawing/2014/main" id="{C27FD5A4-CAB8-DD4F-84E6-AE4AE5F54611}"/>
              </a:ext>
            </a:extLst>
          </p:cNvPr>
          <p:cNvCxnSpPr>
            <a:cxnSpLocks/>
            <a:stCxn id="43" idx="0"/>
          </p:cNvCxnSpPr>
          <p:nvPr/>
        </p:nvCxnSpPr>
        <p:spPr>
          <a:xfrm flipV="1">
            <a:off x="5530317" y="3701947"/>
            <a:ext cx="0" cy="264210"/>
          </a:xfrm>
          <a:prstGeom prst="straightConnector1">
            <a:avLst/>
          </a:prstGeom>
          <a:ln w="63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5" name="ホームベース 44">
            <a:extLst>
              <a:ext uri="{FF2B5EF4-FFF2-40B4-BE49-F238E27FC236}">
                <a16:creationId xmlns:a16="http://schemas.microsoft.com/office/drawing/2014/main" id="{9403433C-1D09-EB4F-96AB-77B3DE53EA8D}"/>
              </a:ext>
            </a:extLst>
          </p:cNvPr>
          <p:cNvSpPr/>
          <p:nvPr/>
        </p:nvSpPr>
        <p:spPr bwMode="gray">
          <a:xfrm>
            <a:off x="7706151" y="4276361"/>
            <a:ext cx="1363746" cy="288032"/>
          </a:xfrm>
          <a:prstGeom prst="homePlate">
            <a:avLst/>
          </a:prstGeom>
          <a:solidFill>
            <a:schemeClr val="accent3"/>
          </a:solidFill>
          <a:ln w="6350">
            <a:solidFill>
              <a:schemeClr val="bg1"/>
            </a:solidFill>
          </a:ln>
          <a:effectLst/>
        </p:spPr>
        <p:txBody>
          <a:bodyPr lIns="72000" tIns="36000" rIns="72000" bIns="18000" rtlCol="0" anchor="ctr">
            <a:noAutofit/>
          </a:bodyPr>
          <a:lstStyle/>
          <a:p>
            <a:pPr algn="ctr">
              <a:lnSpc>
                <a:spcPct val="120000"/>
              </a:lnSpc>
              <a:spcBef>
                <a:spcPct val="0"/>
              </a:spcBef>
            </a:pPr>
            <a:endParaRPr kumimoji="1" lang="ja-JP" altLang="en-US" sz="1200" dirty="0">
              <a:solidFill>
                <a:schemeClr val="bg1"/>
              </a:solidFill>
              <a:latin typeface="+mn-ea"/>
              <a:cs typeface="メイリオ" pitchFamily="50" charset="-128"/>
            </a:endParaRPr>
          </a:p>
        </p:txBody>
      </p:sp>
      <p:sp>
        <p:nvSpPr>
          <p:cNvPr id="46" name="ホームベース 45">
            <a:extLst>
              <a:ext uri="{FF2B5EF4-FFF2-40B4-BE49-F238E27FC236}">
                <a16:creationId xmlns:a16="http://schemas.microsoft.com/office/drawing/2014/main" id="{64F9320A-2F8E-0744-A594-6D04DC017D26}"/>
              </a:ext>
            </a:extLst>
          </p:cNvPr>
          <p:cNvSpPr/>
          <p:nvPr/>
        </p:nvSpPr>
        <p:spPr bwMode="gray">
          <a:xfrm>
            <a:off x="6321152" y="4263454"/>
            <a:ext cx="1363753" cy="288032"/>
          </a:xfrm>
          <a:prstGeom prst="homePlate">
            <a:avLst/>
          </a:prstGeom>
          <a:solidFill>
            <a:schemeClr val="accent3"/>
          </a:solidFill>
          <a:ln w="6350">
            <a:solidFill>
              <a:schemeClr val="bg1"/>
            </a:solidFill>
          </a:ln>
          <a:effectLst/>
        </p:spPr>
        <p:txBody>
          <a:bodyPr lIns="72000" tIns="36000" rIns="72000" bIns="18000" rtlCol="0" anchor="ctr">
            <a:noAutofit/>
          </a:bodyPr>
          <a:lstStyle/>
          <a:p>
            <a:pPr algn="ctr">
              <a:lnSpc>
                <a:spcPct val="120000"/>
              </a:lnSpc>
              <a:spcBef>
                <a:spcPct val="0"/>
              </a:spcBef>
            </a:pPr>
            <a:r>
              <a:rPr kumimoji="1" lang="ja-JP" altLang="en-US" sz="1200">
                <a:solidFill>
                  <a:schemeClr val="bg1"/>
                </a:solidFill>
                <a:latin typeface="+mn-ea"/>
                <a:cs typeface="メイリオ" pitchFamily="50" charset="-128"/>
              </a:rPr>
              <a:t>タスク</a:t>
            </a:r>
            <a:endParaRPr kumimoji="1" lang="ja-JP" altLang="en-US" sz="1200" dirty="0">
              <a:solidFill>
                <a:schemeClr val="bg1"/>
              </a:solidFill>
              <a:latin typeface="+mn-ea"/>
              <a:cs typeface="メイリオ" pitchFamily="50" charset="-128"/>
            </a:endParaRPr>
          </a:p>
        </p:txBody>
      </p:sp>
      <p:sp>
        <p:nvSpPr>
          <p:cNvPr id="47" name="AutoShape 3">
            <a:extLst>
              <a:ext uri="{FF2B5EF4-FFF2-40B4-BE49-F238E27FC236}">
                <a16:creationId xmlns:a16="http://schemas.microsoft.com/office/drawing/2014/main" id="{46BEE5CA-72A3-334A-A6E9-155171BD292C}"/>
              </a:ext>
            </a:extLst>
          </p:cNvPr>
          <p:cNvSpPr>
            <a:spLocks noChangeArrowheads="1"/>
          </p:cNvSpPr>
          <p:nvPr/>
        </p:nvSpPr>
        <p:spPr bwMode="gray">
          <a:xfrm>
            <a:off x="7797316" y="4828603"/>
            <a:ext cx="1010617" cy="212366"/>
          </a:xfrm>
          <a:prstGeom prst="roundRect">
            <a:avLst>
              <a:gd name="adj" fmla="val 0"/>
            </a:avLst>
          </a:prstGeom>
          <a:solidFill>
            <a:schemeClr val="bg1">
              <a:alpha val="80000"/>
            </a:schemeClr>
          </a:solidFill>
          <a:ln>
            <a:noFill/>
          </a:ln>
          <a:effectLst/>
        </p:spPr>
        <p:txBody>
          <a:bodyPr wrap="square" lIns="0" tIns="0" rIns="0" bIns="0">
            <a:spAutoFit/>
          </a:bodyPr>
          <a:lstStyle/>
          <a:p>
            <a:pPr algn="ctr">
              <a:lnSpc>
                <a:spcPct val="120000"/>
              </a:lnSpc>
              <a:spcAft>
                <a:spcPts val="300"/>
              </a:spcAft>
            </a:pPr>
            <a:r>
              <a:rPr lang="ja-JP" altLang="en-US" sz="1200">
                <a:latin typeface="+mn-ea"/>
              </a:rPr>
              <a:t>タスク</a:t>
            </a:r>
            <a:endParaRPr lang="en-US" altLang="ja-JP" sz="1200" dirty="0">
              <a:latin typeface="+mn-ea"/>
            </a:endParaRPr>
          </a:p>
        </p:txBody>
      </p:sp>
      <p:cxnSp>
        <p:nvCxnSpPr>
          <p:cNvPr id="48" name="直線矢印コネクタ 47">
            <a:extLst>
              <a:ext uri="{FF2B5EF4-FFF2-40B4-BE49-F238E27FC236}">
                <a16:creationId xmlns:a16="http://schemas.microsoft.com/office/drawing/2014/main" id="{FA61C935-E60D-4C40-86F3-029F6FC707AA}"/>
              </a:ext>
            </a:extLst>
          </p:cNvPr>
          <p:cNvCxnSpPr>
            <a:cxnSpLocks/>
          </p:cNvCxnSpPr>
          <p:nvPr/>
        </p:nvCxnSpPr>
        <p:spPr>
          <a:xfrm flipV="1">
            <a:off x="8301372" y="4564393"/>
            <a:ext cx="0" cy="264210"/>
          </a:xfrm>
          <a:prstGeom prst="straightConnector1">
            <a:avLst/>
          </a:prstGeom>
          <a:ln w="63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46D1B90-9ACC-434A-A51A-A65C76BE95C9}"/>
              </a:ext>
            </a:extLst>
          </p:cNvPr>
          <p:cNvCxnSpPr>
            <a:cxnSpLocks/>
          </p:cNvCxnSpPr>
          <p:nvPr/>
        </p:nvCxnSpPr>
        <p:spPr>
          <a:xfrm flipH="1">
            <a:off x="4664969" y="1881190"/>
            <a:ext cx="1" cy="3348010"/>
          </a:xfrm>
          <a:prstGeom prst="line">
            <a:avLst/>
          </a:prstGeom>
          <a:ln w="38100">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35" name="AutoShape 3">
            <a:extLst>
              <a:ext uri="{FF2B5EF4-FFF2-40B4-BE49-F238E27FC236}">
                <a16:creationId xmlns:a16="http://schemas.microsoft.com/office/drawing/2014/main" id="{D68C1C43-8CA5-4849-89F4-977B954538D1}"/>
              </a:ext>
            </a:extLst>
          </p:cNvPr>
          <p:cNvSpPr>
            <a:spLocks noChangeArrowheads="1"/>
          </p:cNvSpPr>
          <p:nvPr/>
        </p:nvSpPr>
        <p:spPr bwMode="gray">
          <a:xfrm>
            <a:off x="4159659" y="5255012"/>
            <a:ext cx="1010617" cy="226216"/>
          </a:xfrm>
          <a:prstGeom prst="roundRect">
            <a:avLst>
              <a:gd name="adj" fmla="val 0"/>
            </a:avLst>
          </a:prstGeom>
          <a:solidFill>
            <a:schemeClr val="bg1">
              <a:alpha val="80000"/>
            </a:schemeClr>
          </a:solidFill>
          <a:ln>
            <a:noFill/>
          </a:ln>
          <a:effectLst/>
        </p:spPr>
        <p:txBody>
          <a:bodyPr wrap="square" lIns="0" tIns="0" rIns="0" bIns="0">
            <a:spAutoFit/>
          </a:bodyPr>
          <a:lstStyle/>
          <a:p>
            <a:pPr algn="ctr">
              <a:lnSpc>
                <a:spcPct val="130000"/>
              </a:lnSpc>
            </a:pPr>
            <a:r>
              <a:rPr lang="ja-JP" altLang="en-US" sz="1200" b="1" dirty="0">
                <a:solidFill>
                  <a:schemeClr val="accent3"/>
                </a:solidFill>
                <a:latin typeface="+mn-ea"/>
              </a:rPr>
              <a:t>現在</a:t>
            </a:r>
            <a:endParaRPr lang="en-US" altLang="ja-JP" sz="1200" b="1" dirty="0">
              <a:solidFill>
                <a:schemeClr val="accent3"/>
              </a:solidFill>
              <a:latin typeface="+mn-ea"/>
            </a:endParaRPr>
          </a:p>
        </p:txBody>
      </p:sp>
      <p:sp>
        <p:nvSpPr>
          <p:cNvPr id="37" name="Oval 15">
            <a:extLst>
              <a:ext uri="{FF2B5EF4-FFF2-40B4-BE49-F238E27FC236}">
                <a16:creationId xmlns:a16="http://schemas.microsoft.com/office/drawing/2014/main" id="{D8BE1753-C311-4644-9193-D48C493ABDF5}"/>
              </a:ext>
            </a:extLst>
          </p:cNvPr>
          <p:cNvSpPr>
            <a:spLocks noChangeArrowheads="1"/>
          </p:cNvSpPr>
          <p:nvPr/>
        </p:nvSpPr>
        <p:spPr bwMode="auto">
          <a:xfrm>
            <a:off x="6177136" y="3429000"/>
            <a:ext cx="288032" cy="288032"/>
          </a:xfrm>
          <a:prstGeom prst="ellipse">
            <a:avLst/>
          </a:prstGeom>
          <a:solidFill>
            <a:schemeClr val="bg1"/>
          </a:solidFill>
          <a:ln w="63500">
            <a:solidFill>
              <a:schemeClr val="tx1"/>
            </a:solidFill>
          </a:ln>
          <a:effectLst/>
        </p:spPr>
        <p:txBody>
          <a:bodyPr wrap="none" lIns="0" tIns="72000" rIns="0" bIns="0" anchor="ctr">
            <a:noAutofit/>
          </a:bodyPr>
          <a:lstStyle/>
          <a:p>
            <a:pPr algn="ctr"/>
            <a:endParaRPr lang="ja-JP" altLang="en-US" sz="2800" b="1">
              <a:solidFill>
                <a:schemeClr val="tx2"/>
              </a:solidFill>
              <a:latin typeface="+mn-ea"/>
            </a:endParaRPr>
          </a:p>
        </p:txBody>
      </p:sp>
      <p:sp>
        <p:nvSpPr>
          <p:cNvPr id="39" name="AutoShape 3">
            <a:extLst>
              <a:ext uri="{FF2B5EF4-FFF2-40B4-BE49-F238E27FC236}">
                <a16:creationId xmlns:a16="http://schemas.microsoft.com/office/drawing/2014/main" id="{B8B695AB-A752-8648-95BD-0C021A510E1E}"/>
              </a:ext>
            </a:extLst>
          </p:cNvPr>
          <p:cNvSpPr>
            <a:spLocks noChangeArrowheads="1"/>
          </p:cNvSpPr>
          <p:nvPr/>
        </p:nvSpPr>
        <p:spPr bwMode="auto">
          <a:xfrm>
            <a:off x="6249144" y="3017999"/>
            <a:ext cx="1117114" cy="212366"/>
          </a:xfrm>
          <a:prstGeom prst="roundRect">
            <a:avLst>
              <a:gd name="adj" fmla="val 0"/>
            </a:avLst>
          </a:prstGeom>
          <a:noFill/>
          <a:ln>
            <a:noFill/>
          </a:ln>
          <a:effectLst/>
        </p:spPr>
        <p:txBody>
          <a:bodyPr wrap="square" lIns="0" tIns="0" rIns="0" bIns="0">
            <a:spAutoFit/>
          </a:bodyPr>
          <a:lstStyle/>
          <a:p>
            <a:pPr algn="ctr">
              <a:lnSpc>
                <a:spcPct val="120000"/>
              </a:lnSpc>
              <a:spcAft>
                <a:spcPts val="300"/>
              </a:spcAft>
            </a:pPr>
            <a:r>
              <a:rPr lang="ja-JP" altLang="en-US" sz="1200" b="1">
                <a:latin typeface="+mn-ea"/>
              </a:rPr>
              <a:t>マイルストーン</a:t>
            </a:r>
            <a:endParaRPr lang="en-US" altLang="ja-JP" sz="1200" b="1" dirty="0">
              <a:latin typeface="+mn-ea"/>
            </a:endParaRPr>
          </a:p>
        </p:txBody>
      </p:sp>
      <p:cxnSp>
        <p:nvCxnSpPr>
          <p:cNvPr id="40" name="直線矢印コネクタ 39">
            <a:extLst>
              <a:ext uri="{FF2B5EF4-FFF2-40B4-BE49-F238E27FC236}">
                <a16:creationId xmlns:a16="http://schemas.microsoft.com/office/drawing/2014/main" id="{66327F9B-8882-904B-9888-A524F0BEE1F0}"/>
              </a:ext>
            </a:extLst>
          </p:cNvPr>
          <p:cNvCxnSpPr>
            <a:cxnSpLocks/>
          </p:cNvCxnSpPr>
          <p:nvPr/>
        </p:nvCxnSpPr>
        <p:spPr>
          <a:xfrm flipV="1">
            <a:off x="6535264" y="3249338"/>
            <a:ext cx="287673" cy="287674"/>
          </a:xfrm>
          <a:prstGeom prst="straightConnector1">
            <a:avLst/>
          </a:prstGeom>
          <a:ln w="63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230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a:t>14. </a:t>
            </a:r>
            <a:r>
              <a:rPr kumimoji="1" lang="ja-JP" altLang="en-US"/>
              <a:t>グラフ｜棒グラフ</a:t>
            </a:r>
            <a:endParaRPr kumimoji="1" lang="ja-JP" altLang="en-US" dirty="0"/>
          </a:p>
        </p:txBody>
      </p:sp>
      <p:graphicFrame>
        <p:nvGraphicFramePr>
          <p:cNvPr id="5" name="Chart 5"/>
          <p:cNvGraphicFramePr>
            <a:graphicFrameLocks/>
          </p:cNvGraphicFramePr>
          <p:nvPr>
            <p:extLst>
              <p:ext uri="{D42A27DB-BD31-4B8C-83A1-F6EECF244321}">
                <p14:modId xmlns:p14="http://schemas.microsoft.com/office/powerpoint/2010/main" val="2628682562"/>
              </p:ext>
            </p:extLst>
          </p:nvPr>
        </p:nvGraphicFramePr>
        <p:xfrm>
          <a:off x="812888" y="1881189"/>
          <a:ext cx="3852776" cy="3095624"/>
        </p:xfrm>
        <a:graphic>
          <a:graphicData uri="http://schemas.openxmlformats.org/drawingml/2006/chart">
            <c:chart xmlns:c="http://schemas.openxmlformats.org/drawingml/2006/chart" xmlns:r="http://schemas.openxmlformats.org/officeDocument/2006/relationships" r:id="rId3"/>
          </a:graphicData>
        </a:graphic>
      </p:graphicFrame>
      <p:sp>
        <p:nvSpPr>
          <p:cNvPr id="7" name="スライド番号プレースホルダー 6"/>
          <p:cNvSpPr>
            <a:spLocks noGrp="1"/>
          </p:cNvSpPr>
          <p:nvPr>
            <p:ph type="sldNum" sz="quarter" idx="4"/>
          </p:nvPr>
        </p:nvSpPr>
        <p:spPr/>
        <p:txBody>
          <a:bodyPr/>
          <a:lstStyle/>
          <a:p>
            <a:fld id="{FB3508C7-2FE0-4945-9CBD-863E05F850D2}" type="slidenum">
              <a:rPr lang="ja-JP" altLang="en-US" smtClean="0"/>
              <a:pPr/>
              <a:t>27</a:t>
            </a:fld>
            <a:endParaRPr lang="ja-JP" altLang="en-US" dirty="0"/>
          </a:p>
        </p:txBody>
      </p:sp>
      <p:graphicFrame>
        <p:nvGraphicFramePr>
          <p:cNvPr id="9" name="グラフ 8">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1291169911"/>
              </p:ext>
            </p:extLst>
          </p:nvPr>
        </p:nvGraphicFramePr>
        <p:xfrm>
          <a:off x="5240337" y="1881188"/>
          <a:ext cx="3852863" cy="309562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70481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a:t>14. </a:t>
            </a:r>
            <a:r>
              <a:rPr kumimoji="1" lang="ja-JP" altLang="en-US"/>
              <a:t>グラフ</a:t>
            </a:r>
            <a:r>
              <a:rPr lang="ja-JP" altLang="en-US"/>
              <a:t>｜</a:t>
            </a:r>
            <a:r>
              <a:rPr kumimoji="1" lang="ja-JP" altLang="en-US"/>
              <a:t>円</a:t>
            </a:r>
            <a:r>
              <a:rPr kumimoji="1" lang="ja-JP" altLang="en-US" dirty="0"/>
              <a:t>グラフ・</a:t>
            </a:r>
            <a:r>
              <a:rPr kumimoji="1" lang="ja-JP" altLang="en-US"/>
              <a:t>折れ線グラフ</a:t>
            </a:r>
            <a:endParaRPr kumimoji="1" lang="ja-JP" altLang="en-US" dirty="0"/>
          </a:p>
        </p:txBody>
      </p:sp>
      <p:sp>
        <p:nvSpPr>
          <p:cNvPr id="4" name="スライド番号プレースホルダー 3"/>
          <p:cNvSpPr>
            <a:spLocks noGrp="1"/>
          </p:cNvSpPr>
          <p:nvPr>
            <p:ph type="sldNum" sz="quarter" idx="4"/>
          </p:nvPr>
        </p:nvSpPr>
        <p:spPr/>
        <p:txBody>
          <a:bodyPr/>
          <a:lstStyle/>
          <a:p>
            <a:fld id="{FB3508C7-2FE0-4945-9CBD-863E05F850D2}" type="slidenum">
              <a:rPr lang="ja-JP" altLang="en-US" smtClean="0"/>
              <a:pPr/>
              <a:t>28</a:t>
            </a:fld>
            <a:endParaRPr lang="ja-JP" altLang="en-US" dirty="0"/>
          </a:p>
        </p:txBody>
      </p:sp>
      <p:graphicFrame>
        <p:nvGraphicFramePr>
          <p:cNvPr id="12" name="Chart 5"/>
          <p:cNvGraphicFramePr>
            <a:graphicFrameLocks/>
          </p:cNvGraphicFramePr>
          <p:nvPr>
            <p:extLst>
              <p:ext uri="{D42A27DB-BD31-4B8C-83A1-F6EECF244321}">
                <p14:modId xmlns:p14="http://schemas.microsoft.com/office/powerpoint/2010/main" val="3470030668"/>
              </p:ext>
            </p:extLst>
          </p:nvPr>
        </p:nvGraphicFramePr>
        <p:xfrm>
          <a:off x="5240338" y="1881187"/>
          <a:ext cx="3852862" cy="3095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5"/>
          <p:cNvGraphicFramePr>
            <a:graphicFrameLocks/>
          </p:cNvGraphicFramePr>
          <p:nvPr>
            <p:extLst>
              <p:ext uri="{D42A27DB-BD31-4B8C-83A1-F6EECF244321}">
                <p14:modId xmlns:p14="http://schemas.microsoft.com/office/powerpoint/2010/main" val="2067494467"/>
              </p:ext>
            </p:extLst>
          </p:nvPr>
        </p:nvGraphicFramePr>
        <p:xfrm>
          <a:off x="1280592" y="2028014"/>
          <a:ext cx="2736304" cy="2731554"/>
        </p:xfrm>
        <a:graphic>
          <a:graphicData uri="http://schemas.openxmlformats.org/drawingml/2006/chart">
            <c:chart xmlns:c="http://schemas.openxmlformats.org/drawingml/2006/chart" xmlns:r="http://schemas.openxmlformats.org/officeDocument/2006/relationships" r:id="rId4"/>
          </a:graphicData>
        </a:graphic>
      </p:graphicFrame>
      <p:cxnSp>
        <p:nvCxnSpPr>
          <p:cNvPr id="21" name="直線矢印コネクタ 20"/>
          <p:cNvCxnSpPr>
            <a:cxnSpLocks/>
          </p:cNvCxnSpPr>
          <p:nvPr/>
        </p:nvCxnSpPr>
        <p:spPr>
          <a:xfrm>
            <a:off x="1685034" y="2635623"/>
            <a:ext cx="202965" cy="227005"/>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AutoShape 4">
            <a:extLst>
              <a:ext uri="{FF2B5EF4-FFF2-40B4-BE49-F238E27FC236}">
                <a16:creationId xmlns:a16="http://schemas.microsoft.com/office/drawing/2014/main" id="{A177332D-603B-A84C-955B-E28EE9A7A1D5}"/>
              </a:ext>
            </a:extLst>
          </p:cNvPr>
          <p:cNvSpPr>
            <a:spLocks noChangeArrowheads="1"/>
          </p:cNvSpPr>
          <p:nvPr/>
        </p:nvSpPr>
        <p:spPr bwMode="gray">
          <a:xfrm>
            <a:off x="3026786" y="3076276"/>
            <a:ext cx="702078" cy="353943"/>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120000"/>
              </a:lnSpc>
              <a:spcBef>
                <a:spcPct val="0"/>
              </a:spcBef>
            </a:pPr>
            <a:r>
              <a:rPr lang="en-US" altLang="ja-JP" sz="2000" b="1" dirty="0">
                <a:solidFill>
                  <a:schemeClr val="bg1"/>
                </a:solidFill>
                <a:latin typeface="メイリオ" pitchFamily="50" charset="-128"/>
                <a:ea typeface="メイリオ" pitchFamily="50" charset="-128"/>
                <a:cs typeface="メイリオ" pitchFamily="50" charset="-128"/>
              </a:rPr>
              <a:t>35</a:t>
            </a:r>
            <a:r>
              <a:rPr lang="en-US" altLang="ja-JP" sz="1200" dirty="0">
                <a:solidFill>
                  <a:schemeClr val="bg1"/>
                </a:solidFill>
                <a:latin typeface="メイリオ" pitchFamily="50" charset="-128"/>
                <a:ea typeface="メイリオ" pitchFamily="50" charset="-128"/>
                <a:cs typeface="メイリオ" pitchFamily="50" charset="-128"/>
              </a:rPr>
              <a:t>%</a:t>
            </a:r>
            <a:endParaRPr lang="ja-JP" altLang="en-US" sz="1200" dirty="0">
              <a:solidFill>
                <a:schemeClr val="bg1"/>
              </a:solidFill>
              <a:latin typeface="メイリオ" pitchFamily="50" charset="-128"/>
              <a:ea typeface="メイリオ" pitchFamily="50" charset="-128"/>
              <a:cs typeface="メイリオ" pitchFamily="50" charset="-128"/>
            </a:endParaRPr>
          </a:p>
        </p:txBody>
      </p:sp>
      <p:sp>
        <p:nvSpPr>
          <p:cNvPr id="22" name="AutoShape 4">
            <a:extLst>
              <a:ext uri="{FF2B5EF4-FFF2-40B4-BE49-F238E27FC236}">
                <a16:creationId xmlns:a16="http://schemas.microsoft.com/office/drawing/2014/main" id="{EE799ED3-7BA3-EF43-9923-69930AA29E9A}"/>
              </a:ext>
            </a:extLst>
          </p:cNvPr>
          <p:cNvSpPr>
            <a:spLocks noChangeArrowheads="1"/>
          </p:cNvSpPr>
          <p:nvPr/>
        </p:nvSpPr>
        <p:spPr bwMode="gray">
          <a:xfrm>
            <a:off x="2446494" y="3939153"/>
            <a:ext cx="702078" cy="353943"/>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120000"/>
              </a:lnSpc>
              <a:spcBef>
                <a:spcPct val="0"/>
              </a:spcBef>
            </a:pPr>
            <a:r>
              <a:rPr lang="en-US" altLang="ja-JP" sz="2000" b="1" dirty="0">
                <a:solidFill>
                  <a:schemeClr val="bg1"/>
                </a:solidFill>
                <a:latin typeface="メイリオ" pitchFamily="50" charset="-128"/>
                <a:ea typeface="メイリオ" pitchFamily="50" charset="-128"/>
                <a:cs typeface="メイリオ" pitchFamily="50" charset="-128"/>
              </a:rPr>
              <a:t>30</a:t>
            </a:r>
            <a:r>
              <a:rPr lang="en-US" altLang="ja-JP" sz="1200" dirty="0">
                <a:solidFill>
                  <a:schemeClr val="bg1"/>
                </a:solidFill>
                <a:latin typeface="メイリオ" pitchFamily="50" charset="-128"/>
                <a:ea typeface="メイリオ" pitchFamily="50" charset="-128"/>
                <a:cs typeface="メイリオ" pitchFamily="50" charset="-128"/>
              </a:rPr>
              <a:t>%</a:t>
            </a:r>
            <a:endParaRPr lang="ja-JP" altLang="en-US" sz="1200" dirty="0">
              <a:solidFill>
                <a:schemeClr val="bg1"/>
              </a:solidFill>
              <a:latin typeface="メイリオ" pitchFamily="50" charset="-128"/>
              <a:ea typeface="メイリオ" pitchFamily="50" charset="-128"/>
              <a:cs typeface="メイリオ" pitchFamily="50" charset="-128"/>
            </a:endParaRPr>
          </a:p>
        </p:txBody>
      </p:sp>
      <p:sp>
        <p:nvSpPr>
          <p:cNvPr id="23" name="AutoShape 4">
            <a:extLst>
              <a:ext uri="{FF2B5EF4-FFF2-40B4-BE49-F238E27FC236}">
                <a16:creationId xmlns:a16="http://schemas.microsoft.com/office/drawing/2014/main" id="{D18F7651-01FC-0C4A-840F-7472CF9C9BC8}"/>
              </a:ext>
            </a:extLst>
          </p:cNvPr>
          <p:cNvSpPr>
            <a:spLocks noChangeArrowheads="1"/>
          </p:cNvSpPr>
          <p:nvPr/>
        </p:nvSpPr>
        <p:spPr bwMode="gray">
          <a:xfrm>
            <a:off x="1748644" y="3399093"/>
            <a:ext cx="702078" cy="353943"/>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120000"/>
              </a:lnSpc>
              <a:spcBef>
                <a:spcPct val="0"/>
              </a:spcBef>
            </a:pPr>
            <a:r>
              <a:rPr lang="en-US" altLang="ja-JP" sz="2000" b="1" dirty="0">
                <a:solidFill>
                  <a:schemeClr val="bg1"/>
                </a:solidFill>
                <a:latin typeface="メイリオ" pitchFamily="50" charset="-128"/>
                <a:ea typeface="メイリオ" pitchFamily="50" charset="-128"/>
                <a:cs typeface="メイリオ" pitchFamily="50" charset="-128"/>
              </a:rPr>
              <a:t>15</a:t>
            </a:r>
            <a:r>
              <a:rPr lang="en-US" altLang="ja-JP" sz="1200" dirty="0">
                <a:solidFill>
                  <a:schemeClr val="bg1"/>
                </a:solidFill>
                <a:latin typeface="メイリオ" pitchFamily="50" charset="-128"/>
                <a:ea typeface="メイリオ" pitchFamily="50" charset="-128"/>
                <a:cs typeface="メイリオ" pitchFamily="50" charset="-128"/>
              </a:rPr>
              <a:t>%</a:t>
            </a:r>
            <a:endParaRPr lang="ja-JP" altLang="en-US" sz="1200" dirty="0">
              <a:solidFill>
                <a:schemeClr val="bg1"/>
              </a:solidFill>
              <a:latin typeface="メイリオ" pitchFamily="50" charset="-128"/>
              <a:ea typeface="メイリオ" pitchFamily="50" charset="-128"/>
              <a:cs typeface="メイリオ" pitchFamily="50" charset="-128"/>
            </a:endParaRPr>
          </a:p>
        </p:txBody>
      </p:sp>
      <p:cxnSp>
        <p:nvCxnSpPr>
          <p:cNvPr id="25" name="直線矢印コネクタ 24">
            <a:extLst>
              <a:ext uri="{FF2B5EF4-FFF2-40B4-BE49-F238E27FC236}">
                <a16:creationId xmlns:a16="http://schemas.microsoft.com/office/drawing/2014/main" id="{B3439168-D34E-9C49-B613-2D8700E291DA}"/>
              </a:ext>
            </a:extLst>
          </p:cNvPr>
          <p:cNvCxnSpPr>
            <a:cxnSpLocks/>
          </p:cNvCxnSpPr>
          <p:nvPr/>
        </p:nvCxnSpPr>
        <p:spPr>
          <a:xfrm>
            <a:off x="2221365" y="2222384"/>
            <a:ext cx="202965" cy="227005"/>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6" name="AutoShape 4">
            <a:extLst>
              <a:ext uri="{FF2B5EF4-FFF2-40B4-BE49-F238E27FC236}">
                <a16:creationId xmlns:a16="http://schemas.microsoft.com/office/drawing/2014/main" id="{98CE03D9-35A8-1D48-BF74-09C268AE7B29}"/>
              </a:ext>
            </a:extLst>
          </p:cNvPr>
          <p:cNvSpPr>
            <a:spLocks noChangeArrowheads="1"/>
          </p:cNvSpPr>
          <p:nvPr/>
        </p:nvSpPr>
        <p:spPr bwMode="gray">
          <a:xfrm>
            <a:off x="1049324" y="2376889"/>
            <a:ext cx="702078" cy="353943"/>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120000"/>
              </a:lnSpc>
              <a:spcBef>
                <a:spcPct val="0"/>
              </a:spcBef>
            </a:pPr>
            <a:r>
              <a:rPr lang="en-US" altLang="ja-JP" sz="2000" b="1" dirty="0">
                <a:latin typeface="メイリオ" pitchFamily="50" charset="-128"/>
                <a:ea typeface="メイリオ" pitchFamily="50" charset="-128"/>
                <a:cs typeface="メイリオ" pitchFamily="50" charset="-128"/>
              </a:rPr>
              <a:t>10</a:t>
            </a:r>
            <a:r>
              <a:rPr lang="en-US" altLang="ja-JP" sz="1200" dirty="0">
                <a:latin typeface="メイリオ" pitchFamily="50" charset="-128"/>
                <a:ea typeface="メイリオ" pitchFamily="50" charset="-128"/>
                <a:cs typeface="メイリオ" pitchFamily="50" charset="-128"/>
              </a:rPr>
              <a:t>%</a:t>
            </a:r>
            <a:endParaRPr lang="ja-JP" altLang="en-US" sz="1200" dirty="0">
              <a:latin typeface="メイリオ" pitchFamily="50" charset="-128"/>
              <a:ea typeface="メイリオ" pitchFamily="50" charset="-128"/>
              <a:cs typeface="メイリオ" pitchFamily="50" charset="-128"/>
            </a:endParaRPr>
          </a:p>
        </p:txBody>
      </p:sp>
      <p:sp>
        <p:nvSpPr>
          <p:cNvPr id="27" name="AutoShape 4">
            <a:extLst>
              <a:ext uri="{FF2B5EF4-FFF2-40B4-BE49-F238E27FC236}">
                <a16:creationId xmlns:a16="http://schemas.microsoft.com/office/drawing/2014/main" id="{0D6BF182-66F0-9D4B-80EB-4849BA92F4E4}"/>
              </a:ext>
            </a:extLst>
          </p:cNvPr>
          <p:cNvSpPr>
            <a:spLocks noChangeArrowheads="1"/>
          </p:cNvSpPr>
          <p:nvPr/>
        </p:nvSpPr>
        <p:spPr bwMode="gray">
          <a:xfrm>
            <a:off x="1594447" y="1937274"/>
            <a:ext cx="702078" cy="353943"/>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120000"/>
              </a:lnSpc>
              <a:spcBef>
                <a:spcPct val="0"/>
              </a:spcBef>
            </a:pPr>
            <a:r>
              <a:rPr lang="en-US" altLang="ja-JP" sz="2000" b="1" dirty="0">
                <a:latin typeface="メイリオ" pitchFamily="50" charset="-128"/>
                <a:ea typeface="メイリオ" pitchFamily="50" charset="-128"/>
                <a:cs typeface="メイリオ" pitchFamily="50" charset="-128"/>
              </a:rPr>
              <a:t>10</a:t>
            </a:r>
            <a:r>
              <a:rPr lang="en-US" altLang="ja-JP" sz="1200" dirty="0">
                <a:latin typeface="メイリオ" pitchFamily="50" charset="-128"/>
                <a:ea typeface="メイリオ" pitchFamily="50" charset="-128"/>
                <a:cs typeface="メイリオ" pitchFamily="50" charset="-128"/>
              </a:rPr>
              <a:t>%</a:t>
            </a:r>
            <a:endParaRPr lang="ja-JP" altLang="en-US" sz="12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319869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F49AE15-7F57-174D-8EAD-AF2AC107F4BA}"/>
              </a:ext>
            </a:extLst>
          </p:cNvPr>
          <p:cNvSpPr>
            <a:spLocks noGrp="1"/>
          </p:cNvSpPr>
          <p:nvPr>
            <p:ph type="title"/>
          </p:nvPr>
        </p:nvSpPr>
        <p:spPr>
          <a:xfrm>
            <a:off x="2361600" y="693798"/>
            <a:ext cx="6731600" cy="790986"/>
          </a:xfrm>
        </p:spPr>
        <p:txBody>
          <a:bodyPr anchor="t" anchorCtr="0">
            <a:spAutoFit/>
          </a:bodyPr>
          <a:lstStyle/>
          <a:p>
            <a:pPr>
              <a:lnSpc>
                <a:spcPct val="120000"/>
              </a:lnSpc>
            </a:pPr>
            <a:r>
              <a:rPr lang="ja-JP" altLang="en-US" sz="1600" dirty="0"/>
              <a:t>パワーポイントの品質と生産性を向上させる</a:t>
            </a:r>
            <a:br>
              <a:rPr lang="ja-JP" altLang="en-US" sz="1800" b="1" dirty="0"/>
            </a:br>
            <a:r>
              <a:rPr lang="ja-JP" altLang="en-US" sz="2800" b="1" dirty="0"/>
              <a:t>デザイン・テンプレート</a:t>
            </a:r>
            <a:endParaRPr lang="ja-JP" altLang="en-US" sz="2800" dirty="0"/>
          </a:p>
        </p:txBody>
      </p:sp>
      <p:sp>
        <p:nvSpPr>
          <p:cNvPr id="4" name="スライド番号プレースホルダー 3">
            <a:extLst>
              <a:ext uri="{FF2B5EF4-FFF2-40B4-BE49-F238E27FC236}">
                <a16:creationId xmlns:a16="http://schemas.microsoft.com/office/drawing/2014/main" id="{759C1F42-DFA5-974D-A4B8-76A55EBA50C7}"/>
              </a:ext>
            </a:extLst>
          </p:cNvPr>
          <p:cNvSpPr>
            <a:spLocks noGrp="1"/>
          </p:cNvSpPr>
          <p:nvPr>
            <p:ph type="sldNum" sz="quarter" idx="4"/>
          </p:nvPr>
        </p:nvSpPr>
        <p:spPr/>
        <p:txBody>
          <a:bodyPr/>
          <a:lstStyle/>
          <a:p>
            <a:fld id="{FB3508C7-2FE0-4945-9CBD-863E05F850D2}" type="slidenum">
              <a:rPr lang="ja-JP" altLang="en-US" smtClean="0"/>
              <a:pPr/>
              <a:t>2</a:t>
            </a:fld>
            <a:endParaRPr lang="ja-JP" altLang="en-US" dirty="0"/>
          </a:p>
        </p:txBody>
      </p:sp>
      <p:sp>
        <p:nvSpPr>
          <p:cNvPr id="6" name="AutoShape 3">
            <a:extLst>
              <a:ext uri="{FF2B5EF4-FFF2-40B4-BE49-F238E27FC236}">
                <a16:creationId xmlns:a16="http://schemas.microsoft.com/office/drawing/2014/main" id="{34FAF14F-6114-E548-90D7-8D0EC514DF19}"/>
              </a:ext>
            </a:extLst>
          </p:cNvPr>
          <p:cNvSpPr>
            <a:spLocks noChangeArrowheads="1"/>
          </p:cNvSpPr>
          <p:nvPr/>
        </p:nvSpPr>
        <p:spPr bwMode="auto">
          <a:xfrm>
            <a:off x="2360712" y="2132856"/>
            <a:ext cx="3960440" cy="3294748"/>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numCol="1" spcCol="0">
            <a:spAutoFit/>
          </a:bodyPr>
          <a:lstStyle/>
          <a:p>
            <a:pPr marL="449263" indent="-449263">
              <a:lnSpc>
                <a:spcPct val="120000"/>
              </a:lnSpc>
              <a:spcAft>
                <a:spcPts val="600"/>
              </a:spcAft>
              <a:buFont typeface="+mj-lt"/>
              <a:buAutoNum type="alphaLcPeriod"/>
            </a:pPr>
            <a:r>
              <a:rPr lang="ja-JP" altLang="en-US" sz="2400" b="1" u="sng" dirty="0">
                <a:latin typeface="+mn-ea"/>
                <a:cs typeface="メイリオ" pitchFamily="50" charset="-128"/>
              </a:rPr>
              <a:t>デザインパーツ</a:t>
            </a:r>
            <a:endParaRPr lang="en-US" altLang="ja-JP" sz="2400" b="1" u="sng" dirty="0">
              <a:latin typeface="+mn-ea"/>
              <a:cs typeface="メイリオ" pitchFamily="50" charset="-128"/>
            </a:endParaRPr>
          </a:p>
          <a:p>
            <a:pPr marL="804863" lvl="1" indent="-358775">
              <a:lnSpc>
                <a:spcPct val="120000"/>
              </a:lnSpc>
              <a:spcAft>
                <a:spcPts val="600"/>
              </a:spcAft>
              <a:buFont typeface="+mj-lt"/>
              <a:buAutoNum type="arabicPeriod"/>
            </a:pPr>
            <a:r>
              <a:rPr lang="ja-JP" altLang="en-US" dirty="0">
                <a:latin typeface="+mn-ea"/>
                <a:cs typeface="メイリオ" pitchFamily="50" charset="-128"/>
              </a:rPr>
              <a:t>メッセージ</a:t>
            </a:r>
            <a:endParaRPr lang="en-US" altLang="ja-JP" dirty="0">
              <a:latin typeface="+mn-ea"/>
              <a:cs typeface="メイリオ" pitchFamily="50" charset="-128"/>
            </a:endParaRPr>
          </a:p>
          <a:p>
            <a:pPr marL="804863" lvl="1" indent="-358775">
              <a:lnSpc>
                <a:spcPct val="120000"/>
              </a:lnSpc>
              <a:spcAft>
                <a:spcPts val="600"/>
              </a:spcAft>
              <a:buFont typeface="+mj-lt"/>
              <a:buAutoNum type="arabicPeriod"/>
            </a:pPr>
            <a:r>
              <a:rPr lang="ja-JP" altLang="en-US" dirty="0">
                <a:latin typeface="+mn-ea"/>
                <a:cs typeface="メイリオ" pitchFamily="50" charset="-128"/>
              </a:rPr>
              <a:t>タイトル・見出し、本文</a:t>
            </a:r>
            <a:endParaRPr lang="en-US" altLang="ja-JP" dirty="0">
              <a:latin typeface="+mn-ea"/>
              <a:cs typeface="メイリオ" pitchFamily="50" charset="-128"/>
            </a:endParaRPr>
          </a:p>
          <a:p>
            <a:pPr marL="804863" lvl="1" indent="-358775">
              <a:lnSpc>
                <a:spcPct val="120000"/>
              </a:lnSpc>
              <a:spcAft>
                <a:spcPts val="600"/>
              </a:spcAft>
              <a:buFont typeface="+mj-lt"/>
              <a:buAutoNum type="arabicPeriod"/>
            </a:pPr>
            <a:r>
              <a:rPr lang="ja-JP" altLang="en-US" dirty="0">
                <a:latin typeface="+mn-ea"/>
                <a:cs typeface="メイリオ" pitchFamily="50" charset="-128"/>
              </a:rPr>
              <a:t>箇条書き</a:t>
            </a:r>
            <a:endParaRPr lang="en-US" altLang="ja-JP" dirty="0">
              <a:latin typeface="+mn-ea"/>
              <a:cs typeface="メイリオ" pitchFamily="50" charset="-128"/>
            </a:endParaRPr>
          </a:p>
          <a:p>
            <a:pPr marL="804863" lvl="1" indent="-358775">
              <a:lnSpc>
                <a:spcPct val="120000"/>
              </a:lnSpc>
              <a:spcAft>
                <a:spcPts val="600"/>
              </a:spcAft>
              <a:buFont typeface="+mj-lt"/>
              <a:buAutoNum type="arabicPeriod"/>
            </a:pPr>
            <a:r>
              <a:rPr lang="ja-JP" altLang="en-US" dirty="0">
                <a:latin typeface="+mn-ea"/>
                <a:cs typeface="メイリオ" pitchFamily="50" charset="-128"/>
              </a:rPr>
              <a:t>補足説明</a:t>
            </a:r>
            <a:endParaRPr lang="en-US" altLang="ja-JP" dirty="0">
              <a:latin typeface="+mn-ea"/>
              <a:cs typeface="メイリオ" pitchFamily="50" charset="-128"/>
            </a:endParaRPr>
          </a:p>
          <a:p>
            <a:pPr marL="804863" lvl="1" indent="-358775">
              <a:lnSpc>
                <a:spcPct val="120000"/>
              </a:lnSpc>
              <a:spcAft>
                <a:spcPts val="600"/>
              </a:spcAft>
              <a:buFont typeface="+mj-lt"/>
              <a:buAutoNum type="arabicPeriod"/>
            </a:pPr>
            <a:r>
              <a:rPr lang="ja-JP" altLang="en-US" dirty="0">
                <a:latin typeface="+mn-ea"/>
                <a:cs typeface="メイリオ" pitchFamily="50" charset="-128"/>
              </a:rPr>
              <a:t>キャプション</a:t>
            </a:r>
            <a:endParaRPr lang="en-US" altLang="ja-JP" dirty="0">
              <a:latin typeface="+mn-ea"/>
              <a:cs typeface="メイリオ" pitchFamily="50" charset="-128"/>
            </a:endParaRPr>
          </a:p>
          <a:p>
            <a:pPr marL="804863" lvl="1" indent="-358775">
              <a:lnSpc>
                <a:spcPct val="120000"/>
              </a:lnSpc>
              <a:spcAft>
                <a:spcPts val="600"/>
              </a:spcAft>
              <a:buFont typeface="+mj-lt"/>
              <a:buAutoNum type="arabicPeriod"/>
            </a:pPr>
            <a:r>
              <a:rPr lang="ja-JP" altLang="en-US" dirty="0">
                <a:latin typeface="+mn-ea"/>
                <a:cs typeface="メイリオ" pitchFamily="50" charset="-128"/>
              </a:rPr>
              <a:t>テキストフレーム</a:t>
            </a:r>
            <a:endParaRPr lang="en-US" altLang="ja-JP" dirty="0">
              <a:latin typeface="+mn-ea"/>
              <a:cs typeface="メイリオ" pitchFamily="50" charset="-128"/>
            </a:endParaRPr>
          </a:p>
          <a:p>
            <a:pPr marL="804863" lvl="1" indent="-358775">
              <a:lnSpc>
                <a:spcPct val="120000"/>
              </a:lnSpc>
              <a:spcAft>
                <a:spcPts val="600"/>
              </a:spcAft>
              <a:buFont typeface="+mj-lt"/>
              <a:buAutoNum type="arabicPeriod"/>
            </a:pPr>
            <a:r>
              <a:rPr lang="ja-JP" altLang="en-US" dirty="0">
                <a:latin typeface="+mn-ea"/>
                <a:cs typeface="メイリオ" pitchFamily="50" charset="-128"/>
              </a:rPr>
              <a:t>線・矢印</a:t>
            </a:r>
          </a:p>
        </p:txBody>
      </p:sp>
      <p:sp>
        <p:nvSpPr>
          <p:cNvPr id="8" name="AutoShape 3">
            <a:extLst>
              <a:ext uri="{FF2B5EF4-FFF2-40B4-BE49-F238E27FC236}">
                <a16:creationId xmlns:a16="http://schemas.microsoft.com/office/drawing/2014/main" id="{C502D05F-3B64-46D0-A292-5A0C2FD22441}"/>
              </a:ext>
            </a:extLst>
          </p:cNvPr>
          <p:cNvSpPr>
            <a:spLocks noChangeArrowheads="1"/>
          </p:cNvSpPr>
          <p:nvPr/>
        </p:nvSpPr>
        <p:spPr bwMode="auto">
          <a:xfrm>
            <a:off x="5889364" y="2670618"/>
            <a:ext cx="2772048" cy="277460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numCol="1" spcCol="0">
            <a:spAutoFit/>
          </a:bodyPr>
          <a:lstStyle/>
          <a:p>
            <a:pPr marL="890588" lvl="1" indent="-461963">
              <a:lnSpc>
                <a:spcPct val="120000"/>
              </a:lnSpc>
              <a:spcAft>
                <a:spcPts val="600"/>
              </a:spcAft>
              <a:buFont typeface="+mj-lt"/>
              <a:buAutoNum type="arabicPeriod" startAt="8"/>
            </a:pPr>
            <a:r>
              <a:rPr lang="ja-JP" altLang="en-US" dirty="0">
                <a:latin typeface="+mn-ea"/>
                <a:cs typeface="メイリオ" pitchFamily="50" charset="-128"/>
              </a:rPr>
              <a:t>吹き出し</a:t>
            </a:r>
            <a:endParaRPr lang="en-US" altLang="ja-JP" dirty="0">
              <a:latin typeface="+mn-ea"/>
              <a:cs typeface="メイリオ" pitchFamily="50" charset="-128"/>
            </a:endParaRPr>
          </a:p>
          <a:p>
            <a:pPr marL="890588" lvl="1" indent="-461963">
              <a:lnSpc>
                <a:spcPct val="120000"/>
              </a:lnSpc>
              <a:spcAft>
                <a:spcPts val="600"/>
              </a:spcAft>
              <a:buFont typeface="+mj-lt"/>
              <a:buAutoNum type="arabicPeriod" startAt="8"/>
            </a:pPr>
            <a:r>
              <a:rPr lang="ja-JP" altLang="en-US" dirty="0">
                <a:latin typeface="+mn-ea"/>
                <a:cs typeface="メイリオ" pitchFamily="50" charset="-128"/>
              </a:rPr>
              <a:t>透過レイヤー</a:t>
            </a:r>
            <a:endParaRPr lang="en-US" altLang="ja-JP" dirty="0">
              <a:latin typeface="+mn-ea"/>
              <a:cs typeface="メイリオ" pitchFamily="50" charset="-128"/>
            </a:endParaRPr>
          </a:p>
          <a:p>
            <a:pPr marL="890588" lvl="1" indent="-461963">
              <a:lnSpc>
                <a:spcPct val="120000"/>
              </a:lnSpc>
              <a:spcAft>
                <a:spcPts val="600"/>
              </a:spcAft>
              <a:buFont typeface="+mj-lt"/>
              <a:buAutoNum type="arabicPeriod" startAt="8"/>
            </a:pPr>
            <a:r>
              <a:rPr lang="ja-JP" altLang="en-US" dirty="0">
                <a:latin typeface="+mn-ea"/>
                <a:cs typeface="メイリオ" pitchFamily="50" charset="-128"/>
              </a:rPr>
              <a:t>アイコン</a:t>
            </a:r>
            <a:endParaRPr lang="en-US" altLang="ja-JP" dirty="0">
              <a:latin typeface="+mn-ea"/>
              <a:cs typeface="メイリオ" pitchFamily="50" charset="-128"/>
            </a:endParaRPr>
          </a:p>
          <a:p>
            <a:pPr marL="890588" lvl="1" indent="-461963">
              <a:lnSpc>
                <a:spcPct val="120000"/>
              </a:lnSpc>
              <a:spcAft>
                <a:spcPts val="600"/>
              </a:spcAft>
              <a:buFont typeface="+mj-lt"/>
              <a:buAutoNum type="arabicPeriod" startAt="8"/>
            </a:pPr>
            <a:r>
              <a:rPr lang="ja-JP" altLang="en-US" dirty="0">
                <a:latin typeface="+mn-ea"/>
                <a:cs typeface="メイリオ" pitchFamily="50" charset="-128"/>
              </a:rPr>
              <a:t>表</a:t>
            </a:r>
            <a:endParaRPr lang="en-US" altLang="ja-JP" dirty="0">
              <a:latin typeface="+mn-ea"/>
              <a:cs typeface="メイリオ" pitchFamily="50" charset="-128"/>
            </a:endParaRPr>
          </a:p>
          <a:p>
            <a:pPr marL="890588" lvl="1" indent="-461963">
              <a:lnSpc>
                <a:spcPct val="120000"/>
              </a:lnSpc>
              <a:spcAft>
                <a:spcPts val="600"/>
              </a:spcAft>
              <a:buFont typeface="+mj-lt"/>
              <a:buAutoNum type="arabicPeriod" startAt="8"/>
            </a:pPr>
            <a:r>
              <a:rPr lang="ja-JP" altLang="en-US" dirty="0">
                <a:latin typeface="+mn-ea"/>
                <a:cs typeface="メイリオ" pitchFamily="50" charset="-128"/>
              </a:rPr>
              <a:t>フロー</a:t>
            </a:r>
            <a:endParaRPr lang="en-US" altLang="ja-JP" dirty="0">
              <a:latin typeface="+mn-ea"/>
              <a:cs typeface="メイリオ" pitchFamily="50" charset="-128"/>
            </a:endParaRPr>
          </a:p>
          <a:p>
            <a:pPr marL="890588" lvl="1" indent="-461963">
              <a:lnSpc>
                <a:spcPct val="120000"/>
              </a:lnSpc>
              <a:spcAft>
                <a:spcPts val="600"/>
              </a:spcAft>
              <a:buFont typeface="+mj-lt"/>
              <a:buAutoNum type="arabicPeriod" startAt="8"/>
            </a:pPr>
            <a:r>
              <a:rPr lang="ja-JP" altLang="en-US" dirty="0">
                <a:latin typeface="+mn-ea"/>
                <a:cs typeface="メイリオ" pitchFamily="50" charset="-128"/>
              </a:rPr>
              <a:t>線表</a:t>
            </a:r>
            <a:endParaRPr lang="en-US" altLang="ja-JP" dirty="0">
              <a:latin typeface="+mn-ea"/>
              <a:cs typeface="メイリオ" pitchFamily="50" charset="-128"/>
            </a:endParaRPr>
          </a:p>
          <a:p>
            <a:pPr marL="890588" lvl="1" indent="-461963">
              <a:lnSpc>
                <a:spcPct val="120000"/>
              </a:lnSpc>
              <a:spcAft>
                <a:spcPts val="600"/>
              </a:spcAft>
              <a:buFont typeface="+mj-lt"/>
              <a:buAutoNum type="arabicPeriod" startAt="8"/>
            </a:pPr>
            <a:r>
              <a:rPr lang="ja-JP" altLang="en-US" dirty="0">
                <a:latin typeface="+mn-ea"/>
                <a:cs typeface="メイリオ" pitchFamily="50" charset="-128"/>
              </a:rPr>
              <a:t>グラフ</a:t>
            </a:r>
            <a:endParaRPr lang="en-US" altLang="ja-JP" dirty="0">
              <a:latin typeface="+mn-ea"/>
              <a:cs typeface="メイリオ" pitchFamily="50" charset="-128"/>
            </a:endParaRPr>
          </a:p>
        </p:txBody>
      </p:sp>
      <p:sp>
        <p:nvSpPr>
          <p:cNvPr id="9" name="AutoShape 3">
            <a:extLst>
              <a:ext uri="{FF2B5EF4-FFF2-40B4-BE49-F238E27FC236}">
                <a16:creationId xmlns:a16="http://schemas.microsoft.com/office/drawing/2014/main" id="{F0B522A4-4524-4F94-8165-1E435B28F01D}"/>
              </a:ext>
            </a:extLst>
          </p:cNvPr>
          <p:cNvSpPr>
            <a:spLocks noChangeArrowheads="1"/>
          </p:cNvSpPr>
          <p:nvPr/>
        </p:nvSpPr>
        <p:spPr bwMode="auto">
          <a:xfrm>
            <a:off x="2252700" y="1484784"/>
            <a:ext cx="4284476" cy="30162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just">
              <a:lnSpc>
                <a:spcPct val="130000"/>
              </a:lnSpc>
              <a:spcAft>
                <a:spcPts val="1200"/>
              </a:spcAft>
            </a:pPr>
            <a:r>
              <a:rPr lang="ja-JP" altLang="en-US" sz="1600" dirty="0">
                <a:solidFill>
                  <a:schemeClr val="tx2"/>
                </a:solidFill>
              </a:rPr>
              <a:t>［ デザインパーツ集 ］</a:t>
            </a:r>
            <a:endParaRPr lang="ja-JP" altLang="en-US" sz="1600" b="1" dirty="0">
              <a:solidFill>
                <a:schemeClr val="tx2"/>
              </a:solidFill>
              <a:latin typeface="メイリオ" pitchFamily="50" charset="-128"/>
              <a:ea typeface="メイリオ" pitchFamily="50" charset="-128"/>
              <a:cs typeface="メイリオ" pitchFamily="50" charset="-128"/>
            </a:endParaRPr>
          </a:p>
        </p:txBody>
      </p:sp>
      <p:sp>
        <p:nvSpPr>
          <p:cNvPr id="7" name="AutoShape 3">
            <a:extLst>
              <a:ext uri="{FF2B5EF4-FFF2-40B4-BE49-F238E27FC236}">
                <a16:creationId xmlns:a16="http://schemas.microsoft.com/office/drawing/2014/main" id="{8ED018FF-F65F-4161-BE1D-AA78FE59EA52}"/>
              </a:ext>
            </a:extLst>
          </p:cNvPr>
          <p:cNvSpPr>
            <a:spLocks noChangeArrowheads="1"/>
          </p:cNvSpPr>
          <p:nvPr/>
        </p:nvSpPr>
        <p:spPr bwMode="auto">
          <a:xfrm>
            <a:off x="2414718" y="5596556"/>
            <a:ext cx="3960440" cy="424732"/>
          </a:xfrm>
          <a:prstGeom prst="roundRect">
            <a:avLst>
              <a:gd name="adj" fmla="val 0"/>
            </a:avLst>
          </a:prstGeom>
          <a:noFill/>
          <a:ln w="9525">
            <a:no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numCol="1" spcCol="0">
            <a:spAutoFit/>
          </a:bodyPr>
          <a:lstStyle/>
          <a:p>
            <a:pPr marL="457200" indent="-457200">
              <a:lnSpc>
                <a:spcPct val="120000"/>
              </a:lnSpc>
              <a:spcAft>
                <a:spcPts val="600"/>
              </a:spcAft>
              <a:buFont typeface="+mj-lt"/>
              <a:buAutoNum type="alphaLcPeriod" startAt="2"/>
            </a:pPr>
            <a:r>
              <a:rPr lang="ja-JP" altLang="en-US" sz="2400" dirty="0">
                <a:latin typeface="+mn-ea"/>
                <a:cs typeface="メイリオ" pitchFamily="50" charset="-128"/>
              </a:rPr>
              <a:t>サンプル</a:t>
            </a:r>
            <a:endParaRPr lang="en-US" altLang="ja-JP" sz="2400" dirty="0">
              <a:latin typeface="+mn-ea"/>
              <a:cs typeface="メイリオ" pitchFamily="50" charset="-128"/>
            </a:endParaRPr>
          </a:p>
        </p:txBody>
      </p:sp>
    </p:spTree>
    <p:extLst>
      <p:ext uri="{BB962C8B-B14F-4D97-AF65-F5344CB8AC3E}">
        <p14:creationId xmlns:p14="http://schemas.microsoft.com/office/powerpoint/2010/main" val="3885042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F49AE15-7F57-174D-8EAD-AF2AC107F4BA}"/>
              </a:ext>
            </a:extLst>
          </p:cNvPr>
          <p:cNvSpPr>
            <a:spLocks noGrp="1"/>
          </p:cNvSpPr>
          <p:nvPr>
            <p:ph type="title"/>
          </p:nvPr>
        </p:nvSpPr>
        <p:spPr>
          <a:xfrm>
            <a:off x="2361600" y="693798"/>
            <a:ext cx="6731600" cy="790986"/>
          </a:xfrm>
        </p:spPr>
        <p:txBody>
          <a:bodyPr anchor="t" anchorCtr="0">
            <a:spAutoFit/>
          </a:bodyPr>
          <a:lstStyle/>
          <a:p>
            <a:pPr>
              <a:lnSpc>
                <a:spcPct val="120000"/>
              </a:lnSpc>
            </a:pPr>
            <a:r>
              <a:rPr lang="ja-JP" altLang="en-US" sz="1600" dirty="0"/>
              <a:t>パワーポイントの品質と生産性を向上させる</a:t>
            </a:r>
            <a:br>
              <a:rPr lang="ja-JP" altLang="en-US" sz="1800" b="1" dirty="0"/>
            </a:br>
            <a:r>
              <a:rPr lang="ja-JP" altLang="en-US" sz="2800" b="1" dirty="0"/>
              <a:t>デザイン・テンプレート</a:t>
            </a:r>
            <a:endParaRPr lang="ja-JP" altLang="en-US" sz="2800" dirty="0"/>
          </a:p>
        </p:txBody>
      </p:sp>
      <p:sp>
        <p:nvSpPr>
          <p:cNvPr id="4" name="スライド番号プレースホルダー 3">
            <a:extLst>
              <a:ext uri="{FF2B5EF4-FFF2-40B4-BE49-F238E27FC236}">
                <a16:creationId xmlns:a16="http://schemas.microsoft.com/office/drawing/2014/main" id="{759C1F42-DFA5-974D-A4B8-76A55EBA50C7}"/>
              </a:ext>
            </a:extLst>
          </p:cNvPr>
          <p:cNvSpPr>
            <a:spLocks noGrp="1"/>
          </p:cNvSpPr>
          <p:nvPr>
            <p:ph type="sldNum" sz="quarter" idx="4"/>
          </p:nvPr>
        </p:nvSpPr>
        <p:spPr/>
        <p:txBody>
          <a:bodyPr/>
          <a:lstStyle/>
          <a:p>
            <a:fld id="{FB3508C7-2FE0-4945-9CBD-863E05F850D2}" type="slidenum">
              <a:rPr lang="ja-JP" altLang="en-US" smtClean="0"/>
              <a:pPr/>
              <a:t>29</a:t>
            </a:fld>
            <a:endParaRPr lang="ja-JP" altLang="en-US" dirty="0"/>
          </a:p>
        </p:txBody>
      </p:sp>
      <p:sp>
        <p:nvSpPr>
          <p:cNvPr id="6" name="AutoShape 3">
            <a:extLst>
              <a:ext uri="{FF2B5EF4-FFF2-40B4-BE49-F238E27FC236}">
                <a16:creationId xmlns:a16="http://schemas.microsoft.com/office/drawing/2014/main" id="{34FAF14F-6114-E548-90D7-8D0EC514DF19}"/>
              </a:ext>
            </a:extLst>
          </p:cNvPr>
          <p:cNvSpPr>
            <a:spLocks noChangeArrowheads="1"/>
          </p:cNvSpPr>
          <p:nvPr/>
        </p:nvSpPr>
        <p:spPr bwMode="auto">
          <a:xfrm>
            <a:off x="2360712" y="2132856"/>
            <a:ext cx="3960440" cy="3294748"/>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numCol="1" spcCol="0">
            <a:spAutoFit/>
          </a:bodyPr>
          <a:lstStyle/>
          <a:p>
            <a:pPr marL="449263" indent="-449263">
              <a:lnSpc>
                <a:spcPct val="120000"/>
              </a:lnSpc>
              <a:spcAft>
                <a:spcPts val="600"/>
              </a:spcAft>
              <a:buFont typeface="+mj-lt"/>
              <a:buAutoNum type="alphaLcPeriod"/>
            </a:pPr>
            <a:r>
              <a:rPr lang="ja-JP" altLang="en-US" sz="2400" dirty="0">
                <a:latin typeface="+mn-ea"/>
                <a:cs typeface="メイリオ" pitchFamily="50" charset="-128"/>
              </a:rPr>
              <a:t>デザインパーツ</a:t>
            </a:r>
            <a:endParaRPr lang="en-US" altLang="ja-JP" sz="2400" dirty="0">
              <a:latin typeface="+mn-ea"/>
              <a:cs typeface="メイリオ" pitchFamily="50" charset="-128"/>
            </a:endParaRPr>
          </a:p>
          <a:p>
            <a:pPr marL="804863" lvl="1" indent="-358775">
              <a:lnSpc>
                <a:spcPct val="120000"/>
              </a:lnSpc>
              <a:spcAft>
                <a:spcPts val="600"/>
              </a:spcAft>
              <a:buFont typeface="+mj-lt"/>
              <a:buAutoNum type="arabicPeriod"/>
            </a:pPr>
            <a:r>
              <a:rPr lang="ja-JP" altLang="en-US" dirty="0">
                <a:latin typeface="+mn-ea"/>
                <a:cs typeface="メイリオ" pitchFamily="50" charset="-128"/>
              </a:rPr>
              <a:t>メッセージ</a:t>
            </a:r>
            <a:endParaRPr lang="en-US" altLang="ja-JP" dirty="0">
              <a:latin typeface="+mn-ea"/>
              <a:cs typeface="メイリオ" pitchFamily="50" charset="-128"/>
            </a:endParaRPr>
          </a:p>
          <a:p>
            <a:pPr marL="804863" lvl="1" indent="-358775">
              <a:lnSpc>
                <a:spcPct val="120000"/>
              </a:lnSpc>
              <a:spcAft>
                <a:spcPts val="600"/>
              </a:spcAft>
              <a:buFont typeface="+mj-lt"/>
              <a:buAutoNum type="arabicPeriod"/>
            </a:pPr>
            <a:r>
              <a:rPr lang="ja-JP" altLang="en-US" dirty="0">
                <a:latin typeface="+mn-ea"/>
                <a:cs typeface="メイリオ" pitchFamily="50" charset="-128"/>
              </a:rPr>
              <a:t>タイトル</a:t>
            </a:r>
            <a:r>
              <a:rPr lang="ja-JP" altLang="en-US">
                <a:latin typeface="+mn-ea"/>
                <a:cs typeface="メイリオ" pitchFamily="50" charset="-128"/>
              </a:rPr>
              <a:t>・見出し、本文</a:t>
            </a:r>
            <a:endParaRPr lang="en-US" altLang="ja-JP" dirty="0">
              <a:latin typeface="+mn-ea"/>
              <a:cs typeface="メイリオ" pitchFamily="50" charset="-128"/>
            </a:endParaRPr>
          </a:p>
          <a:p>
            <a:pPr marL="804863" lvl="1" indent="-358775">
              <a:lnSpc>
                <a:spcPct val="120000"/>
              </a:lnSpc>
              <a:spcAft>
                <a:spcPts val="600"/>
              </a:spcAft>
              <a:buFont typeface="+mj-lt"/>
              <a:buAutoNum type="arabicPeriod"/>
            </a:pPr>
            <a:r>
              <a:rPr lang="ja-JP" altLang="en-US" dirty="0">
                <a:latin typeface="+mn-ea"/>
                <a:cs typeface="メイリオ" pitchFamily="50" charset="-128"/>
              </a:rPr>
              <a:t>箇条書き</a:t>
            </a:r>
            <a:endParaRPr lang="en-US" altLang="ja-JP" dirty="0">
              <a:latin typeface="+mn-ea"/>
              <a:cs typeface="メイリオ" pitchFamily="50" charset="-128"/>
            </a:endParaRPr>
          </a:p>
          <a:p>
            <a:pPr marL="804863" lvl="1" indent="-358775">
              <a:lnSpc>
                <a:spcPct val="120000"/>
              </a:lnSpc>
              <a:spcAft>
                <a:spcPts val="600"/>
              </a:spcAft>
              <a:buFont typeface="+mj-lt"/>
              <a:buAutoNum type="arabicPeriod"/>
            </a:pPr>
            <a:r>
              <a:rPr lang="ja-JP" altLang="en-US" dirty="0">
                <a:latin typeface="+mn-ea"/>
                <a:cs typeface="メイリオ" pitchFamily="50" charset="-128"/>
              </a:rPr>
              <a:t>補足説明</a:t>
            </a:r>
            <a:endParaRPr lang="en-US" altLang="ja-JP" dirty="0">
              <a:latin typeface="+mn-ea"/>
              <a:cs typeface="メイリオ" pitchFamily="50" charset="-128"/>
            </a:endParaRPr>
          </a:p>
          <a:p>
            <a:pPr marL="804863" lvl="1" indent="-358775">
              <a:lnSpc>
                <a:spcPct val="120000"/>
              </a:lnSpc>
              <a:spcAft>
                <a:spcPts val="600"/>
              </a:spcAft>
              <a:buFont typeface="+mj-lt"/>
              <a:buAutoNum type="arabicPeriod"/>
            </a:pPr>
            <a:r>
              <a:rPr lang="ja-JP" altLang="en-US" dirty="0">
                <a:latin typeface="+mn-ea"/>
                <a:cs typeface="メイリオ" pitchFamily="50" charset="-128"/>
              </a:rPr>
              <a:t>キャプション</a:t>
            </a:r>
            <a:endParaRPr lang="en-US" altLang="ja-JP" dirty="0">
              <a:latin typeface="+mn-ea"/>
              <a:cs typeface="メイリオ" pitchFamily="50" charset="-128"/>
            </a:endParaRPr>
          </a:p>
          <a:p>
            <a:pPr marL="804863" lvl="1" indent="-358775">
              <a:lnSpc>
                <a:spcPct val="120000"/>
              </a:lnSpc>
              <a:spcAft>
                <a:spcPts val="600"/>
              </a:spcAft>
              <a:buFont typeface="+mj-lt"/>
              <a:buAutoNum type="arabicPeriod"/>
            </a:pPr>
            <a:r>
              <a:rPr lang="ja-JP" altLang="en-US">
                <a:latin typeface="+mn-ea"/>
                <a:cs typeface="メイリオ" pitchFamily="50" charset="-128"/>
              </a:rPr>
              <a:t>テキストフレーム</a:t>
            </a:r>
            <a:endParaRPr lang="en-US" altLang="ja-JP" dirty="0">
              <a:latin typeface="+mn-ea"/>
              <a:cs typeface="メイリオ" pitchFamily="50" charset="-128"/>
            </a:endParaRPr>
          </a:p>
          <a:p>
            <a:pPr marL="804863" lvl="1" indent="-358775">
              <a:lnSpc>
                <a:spcPct val="120000"/>
              </a:lnSpc>
              <a:spcAft>
                <a:spcPts val="600"/>
              </a:spcAft>
              <a:buFont typeface="+mj-lt"/>
              <a:buAutoNum type="arabicPeriod"/>
            </a:pPr>
            <a:r>
              <a:rPr lang="ja-JP" altLang="en-US">
                <a:latin typeface="+mn-ea"/>
                <a:cs typeface="メイリオ" pitchFamily="50" charset="-128"/>
              </a:rPr>
              <a:t>線・矢印</a:t>
            </a:r>
            <a:endParaRPr lang="ja-JP" altLang="en-US" dirty="0">
              <a:latin typeface="+mn-ea"/>
              <a:cs typeface="メイリオ" pitchFamily="50" charset="-128"/>
            </a:endParaRPr>
          </a:p>
        </p:txBody>
      </p:sp>
      <p:sp>
        <p:nvSpPr>
          <p:cNvPr id="8" name="AutoShape 3">
            <a:extLst>
              <a:ext uri="{FF2B5EF4-FFF2-40B4-BE49-F238E27FC236}">
                <a16:creationId xmlns:a16="http://schemas.microsoft.com/office/drawing/2014/main" id="{C502D05F-3B64-46D0-A292-5A0C2FD22441}"/>
              </a:ext>
            </a:extLst>
          </p:cNvPr>
          <p:cNvSpPr>
            <a:spLocks noChangeArrowheads="1"/>
          </p:cNvSpPr>
          <p:nvPr/>
        </p:nvSpPr>
        <p:spPr bwMode="auto">
          <a:xfrm>
            <a:off x="5889364" y="2636912"/>
            <a:ext cx="2772048" cy="2365263"/>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numCol="1" spcCol="0">
            <a:spAutoFit/>
          </a:bodyPr>
          <a:lstStyle/>
          <a:p>
            <a:pPr marL="890588" lvl="1" indent="-461963">
              <a:lnSpc>
                <a:spcPct val="120000"/>
              </a:lnSpc>
              <a:spcAft>
                <a:spcPts val="600"/>
              </a:spcAft>
              <a:buFont typeface="+mj-lt"/>
              <a:buAutoNum type="arabicPeriod" startAt="8"/>
            </a:pPr>
            <a:r>
              <a:rPr lang="ja-JP" altLang="en-US">
                <a:latin typeface="+mn-ea"/>
                <a:cs typeface="メイリオ" pitchFamily="50" charset="-128"/>
              </a:rPr>
              <a:t>吹き出し</a:t>
            </a:r>
            <a:endParaRPr lang="en-US" altLang="ja-JP" dirty="0">
              <a:latin typeface="+mn-ea"/>
              <a:cs typeface="メイリオ" pitchFamily="50" charset="-128"/>
            </a:endParaRPr>
          </a:p>
          <a:p>
            <a:pPr marL="890588" lvl="1" indent="-461963">
              <a:lnSpc>
                <a:spcPct val="120000"/>
              </a:lnSpc>
              <a:spcAft>
                <a:spcPts val="600"/>
              </a:spcAft>
              <a:buFont typeface="+mj-lt"/>
              <a:buAutoNum type="arabicPeriod" startAt="8"/>
            </a:pPr>
            <a:r>
              <a:rPr lang="ja-JP" altLang="en-US" dirty="0">
                <a:latin typeface="+mn-ea"/>
                <a:cs typeface="メイリオ" pitchFamily="50" charset="-128"/>
              </a:rPr>
              <a:t>アイコン</a:t>
            </a:r>
            <a:endParaRPr lang="en-US" altLang="ja-JP" dirty="0">
              <a:latin typeface="+mn-ea"/>
              <a:cs typeface="メイリオ" pitchFamily="50" charset="-128"/>
            </a:endParaRPr>
          </a:p>
          <a:p>
            <a:pPr marL="890588" lvl="1" indent="-461963">
              <a:lnSpc>
                <a:spcPct val="120000"/>
              </a:lnSpc>
              <a:spcAft>
                <a:spcPts val="600"/>
              </a:spcAft>
              <a:buFont typeface="+mj-lt"/>
              <a:buAutoNum type="arabicPeriod" startAt="8"/>
            </a:pPr>
            <a:r>
              <a:rPr lang="ja-JP" altLang="en-US">
                <a:latin typeface="+mn-ea"/>
                <a:cs typeface="メイリオ" pitchFamily="50" charset="-128"/>
              </a:rPr>
              <a:t>表</a:t>
            </a:r>
            <a:endParaRPr lang="en-US" altLang="ja-JP" dirty="0">
              <a:latin typeface="+mn-ea"/>
              <a:cs typeface="メイリオ" pitchFamily="50" charset="-128"/>
            </a:endParaRPr>
          </a:p>
          <a:p>
            <a:pPr marL="890588" lvl="1" indent="-461963">
              <a:lnSpc>
                <a:spcPct val="120000"/>
              </a:lnSpc>
              <a:spcAft>
                <a:spcPts val="600"/>
              </a:spcAft>
              <a:buFont typeface="+mj-lt"/>
              <a:buAutoNum type="arabicPeriod" startAt="8"/>
            </a:pPr>
            <a:r>
              <a:rPr lang="ja-JP" altLang="en-US" dirty="0">
                <a:latin typeface="+mn-ea"/>
                <a:cs typeface="メイリオ" pitchFamily="50" charset="-128"/>
              </a:rPr>
              <a:t>フロー</a:t>
            </a:r>
            <a:endParaRPr lang="en-US" altLang="ja-JP" dirty="0">
              <a:latin typeface="+mn-ea"/>
              <a:cs typeface="メイリオ" pitchFamily="50" charset="-128"/>
            </a:endParaRPr>
          </a:p>
          <a:p>
            <a:pPr marL="890588" lvl="1" indent="-461963">
              <a:lnSpc>
                <a:spcPct val="120000"/>
              </a:lnSpc>
              <a:spcAft>
                <a:spcPts val="600"/>
              </a:spcAft>
              <a:buFont typeface="+mj-lt"/>
              <a:buAutoNum type="arabicPeriod" startAt="8"/>
            </a:pPr>
            <a:r>
              <a:rPr lang="ja-JP" altLang="en-US">
                <a:latin typeface="+mn-ea"/>
                <a:cs typeface="メイリオ" pitchFamily="50" charset="-128"/>
              </a:rPr>
              <a:t>線表</a:t>
            </a:r>
            <a:endParaRPr lang="en-US" altLang="ja-JP" dirty="0">
              <a:latin typeface="+mn-ea"/>
              <a:cs typeface="メイリオ" pitchFamily="50" charset="-128"/>
            </a:endParaRPr>
          </a:p>
          <a:p>
            <a:pPr marL="890588" lvl="1" indent="-461963">
              <a:lnSpc>
                <a:spcPct val="120000"/>
              </a:lnSpc>
              <a:spcAft>
                <a:spcPts val="600"/>
              </a:spcAft>
              <a:buFont typeface="+mj-lt"/>
              <a:buAutoNum type="arabicPeriod" startAt="8"/>
            </a:pPr>
            <a:r>
              <a:rPr lang="ja-JP" altLang="en-US">
                <a:latin typeface="+mn-ea"/>
                <a:cs typeface="メイリオ" pitchFamily="50" charset="-128"/>
              </a:rPr>
              <a:t>グラフ</a:t>
            </a:r>
            <a:endParaRPr lang="en-US" altLang="ja-JP" dirty="0">
              <a:latin typeface="+mn-ea"/>
              <a:cs typeface="メイリオ" pitchFamily="50" charset="-128"/>
            </a:endParaRPr>
          </a:p>
        </p:txBody>
      </p:sp>
      <p:sp>
        <p:nvSpPr>
          <p:cNvPr id="9" name="AutoShape 3">
            <a:extLst>
              <a:ext uri="{FF2B5EF4-FFF2-40B4-BE49-F238E27FC236}">
                <a16:creationId xmlns:a16="http://schemas.microsoft.com/office/drawing/2014/main" id="{F0B522A4-4524-4F94-8165-1E435B28F01D}"/>
              </a:ext>
            </a:extLst>
          </p:cNvPr>
          <p:cNvSpPr>
            <a:spLocks noChangeArrowheads="1"/>
          </p:cNvSpPr>
          <p:nvPr/>
        </p:nvSpPr>
        <p:spPr bwMode="auto">
          <a:xfrm>
            <a:off x="2252700" y="1484784"/>
            <a:ext cx="4284476" cy="30162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just">
              <a:lnSpc>
                <a:spcPct val="130000"/>
              </a:lnSpc>
              <a:spcAft>
                <a:spcPts val="1200"/>
              </a:spcAft>
            </a:pPr>
            <a:r>
              <a:rPr lang="ja-JP" altLang="en-US" sz="1600" dirty="0">
                <a:solidFill>
                  <a:schemeClr val="tx2"/>
                </a:solidFill>
              </a:rPr>
              <a:t>［ デザインパーツ集 ］</a:t>
            </a:r>
            <a:endParaRPr lang="ja-JP" altLang="en-US" sz="1600" b="1" dirty="0">
              <a:solidFill>
                <a:schemeClr val="tx2"/>
              </a:solidFill>
              <a:latin typeface="メイリオ" pitchFamily="50" charset="-128"/>
              <a:ea typeface="メイリオ" pitchFamily="50" charset="-128"/>
              <a:cs typeface="メイリオ" pitchFamily="50" charset="-128"/>
            </a:endParaRPr>
          </a:p>
        </p:txBody>
      </p:sp>
      <p:sp>
        <p:nvSpPr>
          <p:cNvPr id="7" name="AutoShape 3">
            <a:extLst>
              <a:ext uri="{FF2B5EF4-FFF2-40B4-BE49-F238E27FC236}">
                <a16:creationId xmlns:a16="http://schemas.microsoft.com/office/drawing/2014/main" id="{8ED018FF-F65F-4161-BE1D-AA78FE59EA52}"/>
              </a:ext>
            </a:extLst>
          </p:cNvPr>
          <p:cNvSpPr>
            <a:spLocks noChangeArrowheads="1"/>
          </p:cNvSpPr>
          <p:nvPr/>
        </p:nvSpPr>
        <p:spPr bwMode="auto">
          <a:xfrm>
            <a:off x="2414718" y="5596556"/>
            <a:ext cx="3960440" cy="424732"/>
          </a:xfrm>
          <a:prstGeom prst="roundRect">
            <a:avLst>
              <a:gd name="adj" fmla="val 0"/>
            </a:avLst>
          </a:prstGeom>
          <a:noFill/>
          <a:ln w="9525">
            <a:no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numCol="1" spcCol="0">
            <a:spAutoFit/>
          </a:bodyPr>
          <a:lstStyle/>
          <a:p>
            <a:pPr marL="457200" indent="-457200">
              <a:lnSpc>
                <a:spcPct val="120000"/>
              </a:lnSpc>
              <a:spcAft>
                <a:spcPts val="600"/>
              </a:spcAft>
              <a:buFont typeface="+mj-lt"/>
              <a:buAutoNum type="alphaLcPeriod" startAt="2"/>
            </a:pPr>
            <a:r>
              <a:rPr lang="ja-JP" altLang="en-US" sz="2400" b="1" u="sng" dirty="0">
                <a:latin typeface="+mn-ea"/>
                <a:cs typeface="メイリオ" pitchFamily="50" charset="-128"/>
              </a:rPr>
              <a:t>サンプル</a:t>
            </a:r>
            <a:endParaRPr lang="en-US" altLang="ja-JP" sz="2400" b="1" u="sng" dirty="0">
              <a:latin typeface="+mn-ea"/>
              <a:cs typeface="メイリオ" pitchFamily="50" charset="-128"/>
            </a:endParaRPr>
          </a:p>
        </p:txBody>
      </p:sp>
    </p:spTree>
    <p:extLst>
      <p:ext uri="{BB962C8B-B14F-4D97-AF65-F5344CB8AC3E}">
        <p14:creationId xmlns:p14="http://schemas.microsoft.com/office/powerpoint/2010/main" val="1601411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2D1460F-C46D-0642-88C4-41592CDF6AA7}"/>
              </a:ext>
            </a:extLst>
          </p:cNvPr>
          <p:cNvSpPr>
            <a:spLocks noGrp="1"/>
          </p:cNvSpPr>
          <p:nvPr>
            <p:ph type="title"/>
          </p:nvPr>
        </p:nvSpPr>
        <p:spPr/>
        <p:txBody>
          <a:bodyPr/>
          <a:lstStyle/>
          <a:p>
            <a:r>
              <a:rPr kumimoji="1" lang="ja-JP" altLang="en-US" dirty="0"/>
              <a:t>本企画のターゲット</a:t>
            </a:r>
          </a:p>
        </p:txBody>
      </p:sp>
      <p:sp>
        <p:nvSpPr>
          <p:cNvPr id="19" name="AutoShape 3">
            <a:extLst>
              <a:ext uri="{FF2B5EF4-FFF2-40B4-BE49-F238E27FC236}">
                <a16:creationId xmlns:a16="http://schemas.microsoft.com/office/drawing/2014/main" id="{C519A245-ED77-0B4E-9A24-DDD5C5FA1958}"/>
              </a:ext>
            </a:extLst>
          </p:cNvPr>
          <p:cNvSpPr>
            <a:spLocks noChangeArrowheads="1"/>
          </p:cNvSpPr>
          <p:nvPr/>
        </p:nvSpPr>
        <p:spPr bwMode="auto">
          <a:xfrm>
            <a:off x="812800" y="1320640"/>
            <a:ext cx="8280400" cy="447507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9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9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9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9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900">
                <a:solidFill>
                  <a:schemeClr val="tx1"/>
                </a:solidFill>
                <a:latin typeface="Arial" panose="020B0604020202020204" pitchFamily="34" charset="0"/>
                <a:ea typeface="ＭＳ Ｐゴシック" panose="020B0600070205080204" pitchFamily="34" charset="-128"/>
              </a:defRPr>
            </a:lvl9pPr>
          </a:lstStyle>
          <a:p>
            <a:pPr algn="just" eaLnBrk="1" hangingPunct="1">
              <a:lnSpc>
                <a:spcPct val="110000"/>
              </a:lnSpc>
              <a:spcBef>
                <a:spcPts val="2400"/>
              </a:spcBef>
              <a:spcAft>
                <a:spcPts val="1200"/>
              </a:spcAft>
            </a:pPr>
            <a:r>
              <a:rPr lang="ja-JP" altLang="en-US" sz="2400" b="1" dirty="0">
                <a:solidFill>
                  <a:schemeClr val="tx2"/>
                </a:solidFill>
                <a:latin typeface="+mj-ea"/>
                <a:ea typeface="+mj-ea"/>
              </a:rPr>
              <a:t>職種・役職</a:t>
            </a:r>
            <a:endParaRPr lang="en-US" altLang="ja-JP" sz="2400" b="1" dirty="0">
              <a:solidFill>
                <a:schemeClr val="tx2"/>
              </a:solidFill>
              <a:latin typeface="+mj-ea"/>
              <a:ea typeface="+mj-ea"/>
            </a:endParaRPr>
          </a:p>
          <a:p>
            <a:pPr algn="just" eaLnBrk="1" hangingPunct="1">
              <a:lnSpc>
                <a:spcPct val="130000"/>
              </a:lnSpc>
              <a:spcAft>
                <a:spcPts val="1200"/>
              </a:spcAft>
            </a:pPr>
            <a:r>
              <a:rPr lang="ja-JP" altLang="en-US" sz="1600" b="1" dirty="0">
                <a:latin typeface="+mn-ea"/>
                <a:ea typeface="+mn-ea"/>
              </a:rPr>
              <a:t>本企画における直近のターゲットは「営業部門の担当者」とする。</a:t>
            </a:r>
            <a:r>
              <a:rPr lang="ja-JP" altLang="en-US" sz="1600" dirty="0">
                <a:latin typeface="+mn-ea"/>
                <a:ea typeface="+mn-ea"/>
              </a:rPr>
              <a:t>まずは既存で取引実績の多い営業担当者を中心に実績を積み上げ、次いで部長・役員クラスといった「契約や売り上げに直結する裁量権」を持った役職者にアプローチする。</a:t>
            </a:r>
            <a:endParaRPr lang="en-US" altLang="ja-JP" sz="1600" dirty="0">
              <a:latin typeface="+mn-ea"/>
              <a:ea typeface="+mn-ea"/>
            </a:endParaRPr>
          </a:p>
          <a:p>
            <a:pPr algn="just" eaLnBrk="1" hangingPunct="1">
              <a:lnSpc>
                <a:spcPct val="110000"/>
              </a:lnSpc>
              <a:spcBef>
                <a:spcPts val="2400"/>
              </a:spcBef>
              <a:spcAft>
                <a:spcPts val="1200"/>
              </a:spcAft>
            </a:pPr>
            <a:r>
              <a:rPr lang="ja-JP" altLang="en-US" sz="2400" b="1" dirty="0">
                <a:solidFill>
                  <a:schemeClr val="tx2"/>
                </a:solidFill>
                <a:latin typeface="+mj-ea"/>
                <a:ea typeface="+mj-ea"/>
              </a:rPr>
              <a:t>課題に対する検討の進捗度</a:t>
            </a:r>
            <a:endParaRPr lang="en-US" altLang="ja-JP" sz="2400" b="1" dirty="0">
              <a:solidFill>
                <a:schemeClr val="tx2"/>
              </a:solidFill>
              <a:latin typeface="+mj-ea"/>
              <a:ea typeface="+mj-ea"/>
            </a:endParaRPr>
          </a:p>
          <a:p>
            <a:pPr algn="just" eaLnBrk="1" hangingPunct="1">
              <a:lnSpc>
                <a:spcPct val="130000"/>
              </a:lnSpc>
              <a:spcAft>
                <a:spcPts val="1200"/>
              </a:spcAft>
            </a:pPr>
            <a:r>
              <a:rPr lang="ja-JP" altLang="en-US" sz="1600" dirty="0">
                <a:latin typeface="+mn-ea"/>
                <a:ea typeface="+mn-ea"/>
              </a:rPr>
              <a:t>ターゲットの本課題に対する検討の進捗度としては下記「</a:t>
            </a:r>
            <a:r>
              <a:rPr lang="en-US" altLang="ja-JP" sz="1600" dirty="0">
                <a:latin typeface="+mn-ea"/>
                <a:ea typeface="+mn-ea"/>
              </a:rPr>
              <a:t>2</a:t>
            </a:r>
            <a:r>
              <a:rPr lang="ja-JP" altLang="en-US" sz="1600" dirty="0">
                <a:latin typeface="+mn-ea"/>
                <a:ea typeface="+mn-ea"/>
              </a:rPr>
              <a:t>」のレベルを想定：</a:t>
            </a:r>
            <a:endParaRPr lang="en-US" altLang="ja-JP" sz="1600" dirty="0">
              <a:latin typeface="+mn-ea"/>
              <a:ea typeface="+mn-ea"/>
            </a:endParaRPr>
          </a:p>
          <a:p>
            <a:pPr marL="342900" indent="-342900" algn="just" eaLnBrk="1" hangingPunct="1">
              <a:lnSpc>
                <a:spcPct val="120000"/>
              </a:lnSpc>
              <a:spcAft>
                <a:spcPts val="600"/>
              </a:spcAft>
              <a:buFont typeface="+mj-lt"/>
              <a:buAutoNum type="arabicPeriod"/>
            </a:pPr>
            <a:r>
              <a:rPr lang="ja-JP" altLang="en-US" sz="1600" dirty="0">
                <a:latin typeface="+mn-ea"/>
                <a:ea typeface="+mn-ea"/>
              </a:rPr>
              <a:t>課題を認識していない。</a:t>
            </a:r>
            <a:endParaRPr lang="en-US" altLang="ja-JP" sz="1600" dirty="0">
              <a:latin typeface="+mn-ea"/>
              <a:ea typeface="+mn-ea"/>
            </a:endParaRPr>
          </a:p>
          <a:p>
            <a:pPr marL="342900" indent="-342900" algn="just" eaLnBrk="1" hangingPunct="1">
              <a:lnSpc>
                <a:spcPct val="120000"/>
              </a:lnSpc>
              <a:spcAft>
                <a:spcPts val="600"/>
              </a:spcAft>
              <a:buFont typeface="+mj-lt"/>
              <a:buAutoNum type="arabicPeriod"/>
            </a:pPr>
            <a:r>
              <a:rPr lang="ja-JP" altLang="en-US" sz="1600" b="1" dirty="0">
                <a:latin typeface="+mn-ea"/>
                <a:ea typeface="+mn-ea"/>
              </a:rPr>
              <a:t>課題を認識し、対策に関する情報収集をしている。</a:t>
            </a:r>
            <a:endParaRPr lang="en-US" altLang="ja-JP" sz="1600" b="1" dirty="0">
              <a:latin typeface="+mn-ea"/>
              <a:ea typeface="+mn-ea"/>
            </a:endParaRPr>
          </a:p>
          <a:p>
            <a:pPr marL="342900" indent="-342900" algn="just" eaLnBrk="1" hangingPunct="1">
              <a:lnSpc>
                <a:spcPct val="120000"/>
              </a:lnSpc>
              <a:spcAft>
                <a:spcPts val="600"/>
              </a:spcAft>
              <a:buFont typeface="+mj-lt"/>
              <a:buAutoNum type="arabicPeriod"/>
            </a:pPr>
            <a:r>
              <a:rPr lang="ja-JP" altLang="en-US" sz="1600" dirty="0">
                <a:latin typeface="+mn-ea"/>
                <a:ea typeface="+mn-ea"/>
              </a:rPr>
              <a:t>取引先候補と積極的にコンタクトを取り、導入対象とするプロダクトを比較検討している。</a:t>
            </a:r>
            <a:endParaRPr lang="en-US" altLang="ja-JP" sz="1600" dirty="0">
              <a:latin typeface="+mn-ea"/>
              <a:ea typeface="+mn-ea"/>
            </a:endParaRPr>
          </a:p>
        </p:txBody>
      </p:sp>
      <p:sp>
        <p:nvSpPr>
          <p:cNvPr id="5" name="Freeform 5">
            <a:extLst>
              <a:ext uri="{FF2B5EF4-FFF2-40B4-BE49-F238E27FC236}">
                <a16:creationId xmlns:a16="http://schemas.microsoft.com/office/drawing/2014/main" id="{0847ADAB-F543-1141-961F-31B84DDDF07E}"/>
              </a:ext>
            </a:extLst>
          </p:cNvPr>
          <p:cNvSpPr>
            <a:spLocks/>
          </p:cNvSpPr>
          <p:nvPr/>
        </p:nvSpPr>
        <p:spPr bwMode="auto">
          <a:xfrm>
            <a:off x="8022976" y="0"/>
            <a:ext cx="1881188" cy="1881188"/>
          </a:xfrm>
          <a:custGeom>
            <a:avLst/>
            <a:gdLst>
              <a:gd name="T0" fmla="*/ 0 w 800"/>
              <a:gd name="T1" fmla="*/ 0 h 800"/>
              <a:gd name="T2" fmla="*/ 800 w 800"/>
              <a:gd name="T3" fmla="*/ 0 h 800"/>
              <a:gd name="T4" fmla="*/ 800 w 800"/>
              <a:gd name="T5" fmla="*/ 800 h 800"/>
              <a:gd name="T6" fmla="*/ 0 w 800"/>
              <a:gd name="T7" fmla="*/ 0 h 800"/>
            </a:gdLst>
            <a:ahLst/>
            <a:cxnLst>
              <a:cxn ang="0">
                <a:pos x="T0" y="T1"/>
              </a:cxn>
              <a:cxn ang="0">
                <a:pos x="T2" y="T3"/>
              </a:cxn>
              <a:cxn ang="0">
                <a:pos x="T4" y="T5"/>
              </a:cxn>
              <a:cxn ang="0">
                <a:pos x="T6" y="T7"/>
              </a:cxn>
            </a:cxnLst>
            <a:rect l="0" t="0" r="r" b="b"/>
            <a:pathLst>
              <a:path w="800" h="800">
                <a:moveTo>
                  <a:pt x="0" y="0"/>
                </a:moveTo>
                <a:lnTo>
                  <a:pt x="800" y="0"/>
                </a:lnTo>
                <a:lnTo>
                  <a:pt x="800" y="800"/>
                </a:lnTo>
                <a:lnTo>
                  <a:pt x="0" y="0"/>
                </a:lnTo>
                <a:close/>
              </a:path>
            </a:pathLst>
          </a:custGeom>
          <a:solidFill>
            <a:schemeClr val="accent2">
              <a:alpha val="80000"/>
            </a:schemeClr>
          </a:solidFill>
          <a:ln>
            <a:noFill/>
          </a:ln>
        </p:spPr>
        <p:txBody>
          <a:bodyPr vert="horz" wrap="none" lIns="612000" tIns="432000" rIns="0" bIns="0" numCol="1" anchor="t" anchorCtr="0" compatLnSpc="1">
            <a:prstTxWarp prst="textNoShape">
              <a:avLst/>
            </a:prstTxWarp>
            <a:scene3d>
              <a:camera prst="orthographicFront">
                <a:rot lat="0" lon="0" rev="0"/>
              </a:camera>
              <a:lightRig rig="threePt" dir="t"/>
            </a:scene3d>
          </a:bodyPr>
          <a:lstStyle/>
          <a:p>
            <a:pPr algn="ctr"/>
            <a:r>
              <a:rPr lang="en-US" altLang="ja-JP" b="1" dirty="0">
                <a:solidFill>
                  <a:schemeClr val="bg1"/>
                </a:solidFill>
                <a:latin typeface="+mn-ea"/>
                <a:cs typeface="Teko Medium" panose="02000000000000000000" pitchFamily="2" charset="0"/>
              </a:rPr>
              <a:t>Sample</a:t>
            </a:r>
            <a:endParaRPr lang="ja-JP" altLang="en-US" b="1" dirty="0">
              <a:solidFill>
                <a:schemeClr val="bg1"/>
              </a:solidFill>
              <a:latin typeface="+mn-ea"/>
              <a:cs typeface="Teko Medium" panose="02000000000000000000" pitchFamily="2" charset="0"/>
            </a:endParaRPr>
          </a:p>
        </p:txBody>
      </p:sp>
      <p:sp>
        <p:nvSpPr>
          <p:cNvPr id="3" name="スライド番号プレースホルダー 2">
            <a:extLst>
              <a:ext uri="{FF2B5EF4-FFF2-40B4-BE49-F238E27FC236}">
                <a16:creationId xmlns:a16="http://schemas.microsoft.com/office/drawing/2014/main" id="{B54869ED-483C-41BD-8FFD-C7F5E1CECF7D}"/>
              </a:ext>
            </a:extLst>
          </p:cNvPr>
          <p:cNvSpPr>
            <a:spLocks noGrp="1"/>
          </p:cNvSpPr>
          <p:nvPr>
            <p:ph type="sldNum" sz="quarter" idx="4"/>
          </p:nvPr>
        </p:nvSpPr>
        <p:spPr/>
        <p:txBody>
          <a:bodyPr/>
          <a:lstStyle/>
          <a:p>
            <a:fld id="{FB3508C7-2FE0-4945-9CBD-863E05F850D2}" type="slidenum">
              <a:rPr lang="ja-JP" altLang="en-US" smtClean="0"/>
              <a:pPr/>
              <a:t>30</a:t>
            </a:fld>
            <a:endParaRPr lang="ja-JP" altLang="en-US" dirty="0"/>
          </a:p>
        </p:txBody>
      </p:sp>
    </p:spTree>
    <p:extLst>
      <p:ext uri="{BB962C8B-B14F-4D97-AF65-F5344CB8AC3E}">
        <p14:creationId xmlns:p14="http://schemas.microsoft.com/office/powerpoint/2010/main" val="3253169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コンピューターの画面のスクリーンショット&#10;&#10;自動的に生成された説明">
            <a:extLst>
              <a:ext uri="{FF2B5EF4-FFF2-40B4-BE49-F238E27FC236}">
                <a16:creationId xmlns:a16="http://schemas.microsoft.com/office/drawing/2014/main" id="{25EAEE9E-64E7-4C85-A6DC-A428DA9CCA3C}"/>
              </a:ext>
            </a:extLst>
          </p:cNvPr>
          <p:cNvPicPr>
            <a:picLocks noChangeAspect="1"/>
          </p:cNvPicPr>
          <p:nvPr/>
        </p:nvPicPr>
        <p:blipFill rotWithShape="1">
          <a:blip r:embed="rId3">
            <a:alphaModFix/>
          </a:blip>
          <a:srcRect r="13762"/>
          <a:stretch/>
        </p:blipFill>
        <p:spPr>
          <a:xfrm>
            <a:off x="3924436" y="1192833"/>
            <a:ext cx="5981564" cy="5476528"/>
          </a:xfrm>
          <a:prstGeom prst="rect">
            <a:avLst/>
          </a:prstGeom>
        </p:spPr>
      </p:pic>
      <p:sp>
        <p:nvSpPr>
          <p:cNvPr id="2" name="タイトル 1">
            <a:extLst>
              <a:ext uri="{FF2B5EF4-FFF2-40B4-BE49-F238E27FC236}">
                <a16:creationId xmlns:a16="http://schemas.microsoft.com/office/drawing/2014/main" id="{5F38CDDB-A9CA-D343-9E42-8C7C1ED49914}"/>
              </a:ext>
            </a:extLst>
          </p:cNvPr>
          <p:cNvSpPr>
            <a:spLocks noGrp="1"/>
          </p:cNvSpPr>
          <p:nvPr>
            <p:ph type="title"/>
          </p:nvPr>
        </p:nvSpPr>
        <p:spPr/>
        <p:txBody>
          <a:bodyPr/>
          <a:lstStyle/>
          <a:p>
            <a:r>
              <a:rPr kumimoji="1" lang="ja-JP" altLang="en-US"/>
              <a:t>　</a:t>
            </a:r>
          </a:p>
        </p:txBody>
      </p:sp>
      <p:sp>
        <p:nvSpPr>
          <p:cNvPr id="8" name="AutoShape 3">
            <a:extLst>
              <a:ext uri="{FF2B5EF4-FFF2-40B4-BE49-F238E27FC236}">
                <a16:creationId xmlns:a16="http://schemas.microsoft.com/office/drawing/2014/main" id="{415B63AB-1634-47DE-A234-67ADF9B1B7E8}"/>
              </a:ext>
            </a:extLst>
          </p:cNvPr>
          <p:cNvSpPr>
            <a:spLocks noChangeArrowheads="1"/>
          </p:cNvSpPr>
          <p:nvPr/>
        </p:nvSpPr>
        <p:spPr bwMode="gray">
          <a:xfrm>
            <a:off x="3657860" y="404664"/>
            <a:ext cx="2590280" cy="651121"/>
          </a:xfrm>
          <a:prstGeom prst="roundRect">
            <a:avLst>
              <a:gd name="adj" fmla="val 6894"/>
            </a:avLst>
          </a:prstGeom>
          <a:solidFill>
            <a:schemeClr val="bg1"/>
          </a:solidFill>
          <a:ln w="6350">
            <a:solidFill>
              <a:schemeClr val="tx2"/>
            </a:solidFill>
          </a:ln>
          <a:effectLst/>
        </p:spPr>
        <p:txBody>
          <a:bodyPr wrap="square" lIns="251999" tIns="144000" rIns="251999" bIns="108000">
            <a:spAutoFit/>
          </a:bodyPr>
          <a:lstStyle/>
          <a:p>
            <a:pPr lvl="0" algn="ctr">
              <a:lnSpc>
                <a:spcPct val="110000"/>
              </a:lnSpc>
            </a:pPr>
            <a:r>
              <a:rPr lang="en-US" altLang="ja-JP" sz="2200" dirty="0">
                <a:solidFill>
                  <a:schemeClr val="tx2"/>
                </a:solidFill>
                <a:latin typeface="+mj-ea"/>
                <a:ea typeface="+mj-ea"/>
                <a:cs typeface="メイリオ" pitchFamily="50" charset="-128"/>
              </a:rPr>
              <a:t>COLORS</a:t>
            </a:r>
            <a:r>
              <a:rPr lang="ja-JP" altLang="en-US" sz="2200" dirty="0">
                <a:solidFill>
                  <a:schemeClr val="tx2"/>
                </a:solidFill>
                <a:latin typeface="+mj-ea"/>
                <a:ea typeface="+mj-ea"/>
                <a:cs typeface="メイリオ" pitchFamily="50" charset="-128"/>
              </a:rPr>
              <a:t>の特徴</a:t>
            </a:r>
            <a:endParaRPr lang="en-US" altLang="ja-JP" sz="2200" dirty="0">
              <a:solidFill>
                <a:schemeClr val="tx2"/>
              </a:solidFill>
              <a:latin typeface="+mj-ea"/>
              <a:ea typeface="+mj-ea"/>
              <a:cs typeface="メイリオ" pitchFamily="50" charset="-128"/>
            </a:endParaRPr>
          </a:p>
        </p:txBody>
      </p:sp>
      <p:graphicFrame>
        <p:nvGraphicFramePr>
          <p:cNvPr id="9" name="Group 55">
            <a:extLst>
              <a:ext uri="{FF2B5EF4-FFF2-40B4-BE49-F238E27FC236}">
                <a16:creationId xmlns:a16="http://schemas.microsoft.com/office/drawing/2014/main" id="{A02BA9D5-E2BB-4201-9F4B-1989B1B7B097}"/>
              </a:ext>
            </a:extLst>
          </p:cNvPr>
          <p:cNvGraphicFramePr>
            <a:graphicFrameLocks noGrp="1"/>
          </p:cNvGraphicFramePr>
          <p:nvPr>
            <p:extLst>
              <p:ext uri="{D42A27DB-BD31-4B8C-83A1-F6EECF244321}">
                <p14:modId xmlns:p14="http://schemas.microsoft.com/office/powerpoint/2010/main" val="3320847215"/>
              </p:ext>
            </p:extLst>
          </p:nvPr>
        </p:nvGraphicFramePr>
        <p:xfrm>
          <a:off x="813853" y="1381708"/>
          <a:ext cx="2951015" cy="2191308"/>
        </p:xfrm>
        <a:graphic>
          <a:graphicData uri="http://schemas.openxmlformats.org/drawingml/2006/table">
            <a:tbl>
              <a:tblPr/>
              <a:tblGrid>
                <a:gridCol w="2951015">
                  <a:extLst>
                    <a:ext uri="{9D8B030D-6E8A-4147-A177-3AD203B41FA5}">
                      <a16:colId xmlns:a16="http://schemas.microsoft.com/office/drawing/2014/main" val="20000"/>
                    </a:ext>
                  </a:extLst>
                </a:gridCol>
              </a:tblGrid>
              <a:tr h="0">
                <a:tc>
                  <a:txBody>
                    <a:bodyPr/>
                    <a:lstStyle/>
                    <a:p>
                      <a:pPr lvl="0">
                        <a:lnSpc>
                          <a:spcPct val="110000"/>
                        </a:lnSpc>
                        <a:defRPr/>
                      </a:pPr>
                      <a:r>
                        <a:rPr lang="ja-JP" altLang="en-US" sz="2000" b="1" dirty="0">
                          <a:solidFill>
                            <a:schemeClr val="tx2"/>
                          </a:solidFill>
                          <a:latin typeface="+mj-ea"/>
                          <a:ea typeface="+mj-ea"/>
                          <a:cs typeface="メイリオ" pitchFamily="50" charset="-128"/>
                        </a:rPr>
                        <a:t>プロダクトと相性の良い</a:t>
                      </a:r>
                      <a:br>
                        <a:rPr lang="en-US" altLang="ja-JP" sz="2000" b="1" dirty="0">
                          <a:solidFill>
                            <a:schemeClr val="tx2"/>
                          </a:solidFill>
                          <a:latin typeface="+mj-ea"/>
                          <a:ea typeface="+mj-ea"/>
                          <a:cs typeface="メイリオ" pitchFamily="50" charset="-128"/>
                        </a:rPr>
                      </a:br>
                      <a:r>
                        <a:rPr lang="ja-JP" altLang="en-US" sz="2000" b="1" dirty="0">
                          <a:solidFill>
                            <a:schemeClr val="tx2"/>
                          </a:solidFill>
                          <a:latin typeface="+mj-ea"/>
                          <a:ea typeface="+mj-ea"/>
                          <a:cs typeface="メイリオ" pitchFamily="50" charset="-128"/>
                        </a:rPr>
                        <a:t>グラフカラーを作れる。</a:t>
                      </a:r>
                    </a:p>
                  </a:txBody>
                  <a:tcPr marL="0" marR="0" marT="0" marB="108000" horzOverflow="overflow">
                    <a:lnL w="762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6024">
                <a:tc>
                  <a:txBody>
                    <a:bodyPr/>
                    <a:lstStyle/>
                    <a:p>
                      <a:pPr lvl="0" algn="just">
                        <a:lnSpc>
                          <a:spcPct val="130000"/>
                        </a:lnSpc>
                        <a:spcAft>
                          <a:spcPts val="1200"/>
                        </a:spcAft>
                        <a:defRPr/>
                      </a:pPr>
                      <a:r>
                        <a:rPr lang="en-US" altLang="ja-JP" sz="1200" dirty="0"/>
                        <a:t>COLORS</a:t>
                      </a:r>
                      <a:r>
                        <a:rPr lang="ja-JP" altLang="en-US" sz="1200" dirty="0"/>
                        <a:t>は、特定の色を基準にグラフの配色を生成します。そのため会社のコーポレートカラーやプロダクトのテーマカラーを基準に指定することで、それらと親和性の高いグラフカラーを作成できます。</a:t>
                      </a:r>
                    </a:p>
                  </a:txBody>
                  <a:tcPr marL="216000" marR="0" marT="0" marB="0" horzOverflow="overflow">
                    <a:lnL w="63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0" name="Group 55">
            <a:extLst>
              <a:ext uri="{FF2B5EF4-FFF2-40B4-BE49-F238E27FC236}">
                <a16:creationId xmlns:a16="http://schemas.microsoft.com/office/drawing/2014/main" id="{24ED8FF5-C2DB-4B55-94C8-018BCDD4B21A}"/>
              </a:ext>
            </a:extLst>
          </p:cNvPr>
          <p:cNvGraphicFramePr>
            <a:graphicFrameLocks noGrp="1"/>
          </p:cNvGraphicFramePr>
          <p:nvPr>
            <p:extLst>
              <p:ext uri="{D42A27DB-BD31-4B8C-83A1-F6EECF244321}">
                <p14:modId xmlns:p14="http://schemas.microsoft.com/office/powerpoint/2010/main" val="4115755138"/>
              </p:ext>
            </p:extLst>
          </p:nvPr>
        </p:nvGraphicFramePr>
        <p:xfrm>
          <a:off x="813853" y="4009467"/>
          <a:ext cx="2951015" cy="2191308"/>
        </p:xfrm>
        <a:graphic>
          <a:graphicData uri="http://schemas.openxmlformats.org/drawingml/2006/table">
            <a:tbl>
              <a:tblPr/>
              <a:tblGrid>
                <a:gridCol w="2951015">
                  <a:extLst>
                    <a:ext uri="{9D8B030D-6E8A-4147-A177-3AD203B41FA5}">
                      <a16:colId xmlns:a16="http://schemas.microsoft.com/office/drawing/2014/main" val="20000"/>
                    </a:ext>
                  </a:extLst>
                </a:gridCol>
              </a:tblGrid>
              <a:tr h="0">
                <a:tc>
                  <a:txBody>
                    <a:bodyPr/>
                    <a:lstStyle/>
                    <a:p>
                      <a:pPr lvl="0">
                        <a:lnSpc>
                          <a:spcPct val="110000"/>
                        </a:lnSpc>
                        <a:defRPr/>
                      </a:pPr>
                      <a:r>
                        <a:rPr lang="ja-JP" altLang="en-US" sz="2000" b="1" dirty="0">
                          <a:solidFill>
                            <a:schemeClr val="tx2"/>
                          </a:solidFill>
                          <a:latin typeface="+mj-ea"/>
                          <a:ea typeface="+mj-ea"/>
                          <a:cs typeface="メイリオ" pitchFamily="50" charset="-128"/>
                        </a:rPr>
                        <a:t>グラフの色数に合わせて配色を生成できる。</a:t>
                      </a:r>
                    </a:p>
                  </a:txBody>
                  <a:tcPr marL="0" marR="0" marT="0" marB="108000" horzOverflow="overflow">
                    <a:lnL w="762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6024">
                <a:tc>
                  <a:txBody>
                    <a:bodyPr/>
                    <a:lstStyle/>
                    <a:p>
                      <a:pPr lvl="0" algn="just">
                        <a:lnSpc>
                          <a:spcPct val="130000"/>
                        </a:lnSpc>
                        <a:spcAft>
                          <a:spcPts val="1200"/>
                        </a:spcAft>
                        <a:defRPr/>
                      </a:pPr>
                      <a:r>
                        <a:rPr lang="ja-JP" altLang="en-US" sz="1200" dirty="0">
                          <a:latin typeface="+mn-ea"/>
                          <a:ea typeface="+mn-ea"/>
                        </a:rPr>
                        <a:t>グラフに使用するカラーパレットは、事前の定義が難しいという側面があります。しかし</a:t>
                      </a:r>
                      <a:r>
                        <a:rPr lang="en-US" altLang="ja-JP" sz="1200" dirty="0">
                          <a:latin typeface="+mn-ea"/>
                          <a:ea typeface="+mn-ea"/>
                        </a:rPr>
                        <a:t>COLORS</a:t>
                      </a:r>
                      <a:r>
                        <a:rPr lang="ja-JP" altLang="en-US" sz="1200" dirty="0">
                          <a:latin typeface="+mn-ea"/>
                          <a:ea typeface="+mn-ea"/>
                        </a:rPr>
                        <a:t>では生成するカラーバリエーションの数を任意に変更できるため、必要なときに必要な分のグラフカラーを都度生成できます。</a:t>
                      </a:r>
                    </a:p>
                  </a:txBody>
                  <a:tcPr marL="216000" marR="0" marT="0" marB="0" horzOverflow="overflow">
                    <a:lnL w="63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1" name="Freeform 5">
            <a:extLst>
              <a:ext uri="{FF2B5EF4-FFF2-40B4-BE49-F238E27FC236}">
                <a16:creationId xmlns:a16="http://schemas.microsoft.com/office/drawing/2014/main" id="{3D4BC287-7E10-0B46-8E92-DD7797124F05}"/>
              </a:ext>
            </a:extLst>
          </p:cNvPr>
          <p:cNvSpPr>
            <a:spLocks/>
          </p:cNvSpPr>
          <p:nvPr/>
        </p:nvSpPr>
        <p:spPr bwMode="auto">
          <a:xfrm>
            <a:off x="8024812" y="0"/>
            <a:ext cx="1881188" cy="1881188"/>
          </a:xfrm>
          <a:custGeom>
            <a:avLst/>
            <a:gdLst>
              <a:gd name="T0" fmla="*/ 0 w 800"/>
              <a:gd name="T1" fmla="*/ 0 h 800"/>
              <a:gd name="T2" fmla="*/ 800 w 800"/>
              <a:gd name="T3" fmla="*/ 0 h 800"/>
              <a:gd name="T4" fmla="*/ 800 w 800"/>
              <a:gd name="T5" fmla="*/ 800 h 800"/>
              <a:gd name="T6" fmla="*/ 0 w 800"/>
              <a:gd name="T7" fmla="*/ 0 h 800"/>
            </a:gdLst>
            <a:ahLst/>
            <a:cxnLst>
              <a:cxn ang="0">
                <a:pos x="T0" y="T1"/>
              </a:cxn>
              <a:cxn ang="0">
                <a:pos x="T2" y="T3"/>
              </a:cxn>
              <a:cxn ang="0">
                <a:pos x="T4" y="T5"/>
              </a:cxn>
              <a:cxn ang="0">
                <a:pos x="T6" y="T7"/>
              </a:cxn>
            </a:cxnLst>
            <a:rect l="0" t="0" r="r" b="b"/>
            <a:pathLst>
              <a:path w="800" h="800">
                <a:moveTo>
                  <a:pt x="0" y="0"/>
                </a:moveTo>
                <a:lnTo>
                  <a:pt x="800" y="0"/>
                </a:lnTo>
                <a:lnTo>
                  <a:pt x="800" y="800"/>
                </a:lnTo>
                <a:lnTo>
                  <a:pt x="0" y="0"/>
                </a:lnTo>
                <a:close/>
              </a:path>
            </a:pathLst>
          </a:custGeom>
          <a:solidFill>
            <a:schemeClr val="accent2">
              <a:alpha val="80000"/>
            </a:schemeClr>
          </a:solidFill>
          <a:ln>
            <a:noFill/>
          </a:ln>
        </p:spPr>
        <p:txBody>
          <a:bodyPr vert="horz" wrap="none" lIns="612000" tIns="432000" rIns="0" bIns="0" numCol="1" anchor="t" anchorCtr="0" compatLnSpc="1">
            <a:prstTxWarp prst="textNoShape">
              <a:avLst/>
            </a:prstTxWarp>
            <a:scene3d>
              <a:camera prst="orthographicFront">
                <a:rot lat="0" lon="0" rev="0"/>
              </a:camera>
              <a:lightRig rig="threePt" dir="t"/>
            </a:scene3d>
          </a:bodyPr>
          <a:lstStyle/>
          <a:p>
            <a:pPr algn="ctr"/>
            <a:r>
              <a:rPr lang="en-US" altLang="ja-JP" b="1" dirty="0">
                <a:solidFill>
                  <a:schemeClr val="bg1"/>
                </a:solidFill>
                <a:latin typeface="+mn-ea"/>
                <a:cs typeface="Teko Medium" panose="02000000000000000000" pitchFamily="2" charset="0"/>
              </a:rPr>
              <a:t>Sample</a:t>
            </a:r>
            <a:endParaRPr lang="ja-JP" altLang="en-US" b="1" dirty="0">
              <a:solidFill>
                <a:schemeClr val="bg1"/>
              </a:solidFill>
              <a:latin typeface="+mn-ea"/>
              <a:cs typeface="Teko Medium" panose="02000000000000000000" pitchFamily="2" charset="0"/>
            </a:endParaRPr>
          </a:p>
        </p:txBody>
      </p:sp>
      <p:sp>
        <p:nvSpPr>
          <p:cNvPr id="4" name="スライド番号プレースホルダー 3">
            <a:extLst>
              <a:ext uri="{FF2B5EF4-FFF2-40B4-BE49-F238E27FC236}">
                <a16:creationId xmlns:a16="http://schemas.microsoft.com/office/drawing/2014/main" id="{524132B5-9A9E-467E-B111-436309828C25}"/>
              </a:ext>
            </a:extLst>
          </p:cNvPr>
          <p:cNvSpPr>
            <a:spLocks noGrp="1"/>
          </p:cNvSpPr>
          <p:nvPr>
            <p:ph type="sldNum" sz="quarter" idx="4"/>
          </p:nvPr>
        </p:nvSpPr>
        <p:spPr/>
        <p:txBody>
          <a:bodyPr/>
          <a:lstStyle/>
          <a:p>
            <a:fld id="{FB3508C7-2FE0-4945-9CBD-863E05F850D2}" type="slidenum">
              <a:rPr lang="ja-JP" altLang="en-US" smtClean="0"/>
              <a:pPr/>
              <a:t>31</a:t>
            </a:fld>
            <a:endParaRPr lang="ja-JP" altLang="en-US" dirty="0"/>
          </a:p>
        </p:txBody>
      </p:sp>
    </p:spTree>
    <p:extLst>
      <p:ext uri="{BB962C8B-B14F-4D97-AF65-F5344CB8AC3E}">
        <p14:creationId xmlns:p14="http://schemas.microsoft.com/office/powerpoint/2010/main" val="670845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27EEF5-213D-964D-AB3A-03C980307438}"/>
              </a:ext>
            </a:extLst>
          </p:cNvPr>
          <p:cNvSpPr>
            <a:spLocks noGrp="1"/>
          </p:cNvSpPr>
          <p:nvPr>
            <p:ph type="title"/>
          </p:nvPr>
        </p:nvSpPr>
        <p:spPr/>
        <p:txBody>
          <a:bodyPr/>
          <a:lstStyle/>
          <a:p>
            <a:r>
              <a:rPr kumimoji="1" lang="ja-JP" altLang="en-US"/>
              <a:t>　</a:t>
            </a:r>
          </a:p>
        </p:txBody>
      </p:sp>
      <p:sp>
        <p:nvSpPr>
          <p:cNvPr id="4" name="AutoShape 3">
            <a:extLst>
              <a:ext uri="{FF2B5EF4-FFF2-40B4-BE49-F238E27FC236}">
                <a16:creationId xmlns:a16="http://schemas.microsoft.com/office/drawing/2014/main" id="{1A7294EF-4650-B14D-B943-81689D21D494}"/>
              </a:ext>
            </a:extLst>
          </p:cNvPr>
          <p:cNvSpPr>
            <a:spLocks noChangeArrowheads="1"/>
          </p:cNvSpPr>
          <p:nvPr/>
        </p:nvSpPr>
        <p:spPr bwMode="auto">
          <a:xfrm>
            <a:off x="813578" y="2060848"/>
            <a:ext cx="8280399" cy="157735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just">
              <a:lnSpc>
                <a:spcPct val="130000"/>
              </a:lnSpc>
              <a:spcAft>
                <a:spcPts val="1200"/>
              </a:spcAft>
            </a:pPr>
            <a:r>
              <a:rPr lang="ja-JP" altLang="en-US" sz="2000">
                <a:latin typeface="メイリオ" pitchFamily="50" charset="-128"/>
                <a:ea typeface="メイリオ" pitchFamily="50" charset="-128"/>
                <a:cs typeface="メイリオ" pitchFamily="50" charset="-128"/>
              </a:rPr>
              <a:t>ライセンスビジネスとは、自分が持っている知的財産権を誰かに利用させて（ライセンスして）、その対価として利用料を得るビジネスを指す。利用させる人を「ライセンサー」、利用する人を「ライセンシー」といいます。</a:t>
            </a:r>
            <a:endParaRPr lang="ja-JP" altLang="en-US" sz="2000" dirty="0">
              <a:latin typeface="メイリオ" pitchFamily="50" charset="-128"/>
              <a:ea typeface="メイリオ" pitchFamily="50" charset="-128"/>
              <a:cs typeface="メイリオ" pitchFamily="50" charset="-128"/>
            </a:endParaRPr>
          </a:p>
        </p:txBody>
      </p:sp>
      <p:sp>
        <p:nvSpPr>
          <p:cNvPr id="8" name="AutoShape 3">
            <a:extLst>
              <a:ext uri="{FF2B5EF4-FFF2-40B4-BE49-F238E27FC236}">
                <a16:creationId xmlns:a16="http://schemas.microsoft.com/office/drawing/2014/main" id="{2C9BA993-6AE1-DD49-8EC0-7CD749EBF2F6}"/>
              </a:ext>
            </a:extLst>
          </p:cNvPr>
          <p:cNvSpPr>
            <a:spLocks noChangeArrowheads="1"/>
          </p:cNvSpPr>
          <p:nvPr/>
        </p:nvSpPr>
        <p:spPr bwMode="auto">
          <a:xfrm>
            <a:off x="3886213" y="3933056"/>
            <a:ext cx="2146907" cy="33855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ctr">
              <a:lnSpc>
                <a:spcPct val="110000"/>
              </a:lnSpc>
            </a:pPr>
            <a:r>
              <a:rPr lang="ja-JP" altLang="en-US" sz="2000" b="1">
                <a:latin typeface="メイリオ" pitchFamily="50" charset="-128"/>
                <a:ea typeface="メイリオ" pitchFamily="50" charset="-128"/>
                <a:cs typeface="メイリオ" pitchFamily="50" charset="-128"/>
              </a:rPr>
              <a:t>利用許諾</a:t>
            </a:r>
            <a:endParaRPr lang="ja-JP" altLang="en-US" sz="2000" b="1" dirty="0">
              <a:latin typeface="メイリオ" pitchFamily="50" charset="-128"/>
              <a:ea typeface="メイリオ" pitchFamily="50" charset="-128"/>
              <a:cs typeface="メイリオ" pitchFamily="50" charset="-128"/>
            </a:endParaRPr>
          </a:p>
        </p:txBody>
      </p:sp>
      <p:sp>
        <p:nvSpPr>
          <p:cNvPr id="9" name="AutoShape 3">
            <a:extLst>
              <a:ext uri="{FF2B5EF4-FFF2-40B4-BE49-F238E27FC236}">
                <a16:creationId xmlns:a16="http://schemas.microsoft.com/office/drawing/2014/main" id="{61FBB51C-4569-7246-982D-B4B287B1FEA5}"/>
              </a:ext>
            </a:extLst>
          </p:cNvPr>
          <p:cNvSpPr>
            <a:spLocks noChangeArrowheads="1"/>
          </p:cNvSpPr>
          <p:nvPr/>
        </p:nvSpPr>
        <p:spPr bwMode="auto">
          <a:xfrm>
            <a:off x="3887527" y="5538718"/>
            <a:ext cx="2146907" cy="33855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ctr">
              <a:lnSpc>
                <a:spcPct val="110000"/>
              </a:lnSpc>
            </a:pPr>
            <a:r>
              <a:rPr lang="ja-JP" altLang="en-US" sz="2000" b="1">
                <a:latin typeface="メイリオ" pitchFamily="50" charset="-128"/>
                <a:ea typeface="メイリオ" pitchFamily="50" charset="-128"/>
                <a:cs typeface="メイリオ" pitchFamily="50" charset="-128"/>
              </a:rPr>
              <a:t>利用料支払</a:t>
            </a:r>
            <a:endParaRPr lang="ja-JP" altLang="en-US" sz="2000" b="1" dirty="0">
              <a:latin typeface="メイリオ" pitchFamily="50" charset="-128"/>
              <a:ea typeface="メイリオ" pitchFamily="50" charset="-128"/>
              <a:cs typeface="メイリオ" pitchFamily="50" charset="-128"/>
            </a:endParaRPr>
          </a:p>
        </p:txBody>
      </p:sp>
      <p:cxnSp>
        <p:nvCxnSpPr>
          <p:cNvPr id="10" name="直線コネクタ 9">
            <a:extLst>
              <a:ext uri="{FF2B5EF4-FFF2-40B4-BE49-F238E27FC236}">
                <a16:creationId xmlns:a16="http://schemas.microsoft.com/office/drawing/2014/main" id="{4272CAE0-F1E1-4641-B40B-687C3F69B5E3}"/>
              </a:ext>
            </a:extLst>
          </p:cNvPr>
          <p:cNvCxnSpPr>
            <a:cxnSpLocks/>
          </p:cNvCxnSpPr>
          <p:nvPr/>
        </p:nvCxnSpPr>
        <p:spPr>
          <a:xfrm>
            <a:off x="3879546" y="4581128"/>
            <a:ext cx="2157549" cy="0"/>
          </a:xfrm>
          <a:prstGeom prst="line">
            <a:avLst/>
          </a:prstGeom>
          <a:ln w="7620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3B1F882-696D-3446-8FA3-3096F74BF69A}"/>
              </a:ext>
            </a:extLst>
          </p:cNvPr>
          <p:cNvCxnSpPr>
            <a:cxnSpLocks/>
          </p:cNvCxnSpPr>
          <p:nvPr/>
        </p:nvCxnSpPr>
        <p:spPr>
          <a:xfrm flipH="1">
            <a:off x="3874225" y="5193196"/>
            <a:ext cx="2157549" cy="0"/>
          </a:xfrm>
          <a:prstGeom prst="line">
            <a:avLst/>
          </a:prstGeom>
          <a:ln w="7620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4" name="円/楕円 13">
            <a:extLst>
              <a:ext uri="{FF2B5EF4-FFF2-40B4-BE49-F238E27FC236}">
                <a16:creationId xmlns:a16="http://schemas.microsoft.com/office/drawing/2014/main" id="{E66E7E60-18A2-B546-AC25-F353718DC6A7}"/>
              </a:ext>
            </a:extLst>
          </p:cNvPr>
          <p:cNvSpPr/>
          <p:nvPr/>
        </p:nvSpPr>
        <p:spPr bwMode="auto">
          <a:xfrm>
            <a:off x="4726954" y="4965322"/>
            <a:ext cx="468052" cy="468052"/>
          </a:xfrm>
          <a:prstGeom prst="ellipse">
            <a:avLst/>
          </a:prstGeom>
          <a:solidFill>
            <a:schemeClr val="bg1"/>
          </a:solidFill>
          <a:ln w="76200">
            <a:solidFill>
              <a:schemeClr val="tx1"/>
            </a:solidFill>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40000"/>
              </a:lnSpc>
              <a:spcBef>
                <a:spcPct val="0"/>
              </a:spcBef>
              <a:spcAft>
                <a:spcPts val="600"/>
              </a:spcAft>
            </a:pPr>
            <a:r>
              <a:rPr kumimoji="1" lang="en-US" altLang="ja-JP" sz="2000" b="1" dirty="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p:txBody>
      </p:sp>
      <p:sp>
        <p:nvSpPr>
          <p:cNvPr id="15" name="Freeform 6">
            <a:extLst>
              <a:ext uri="{FF2B5EF4-FFF2-40B4-BE49-F238E27FC236}">
                <a16:creationId xmlns:a16="http://schemas.microsoft.com/office/drawing/2014/main" id="{135DD703-14AD-0B43-B956-089E0FCA134A}"/>
              </a:ext>
            </a:extLst>
          </p:cNvPr>
          <p:cNvSpPr>
            <a:spLocks noChangeAspect="1" noEditPoints="1"/>
          </p:cNvSpPr>
          <p:nvPr/>
        </p:nvSpPr>
        <p:spPr bwMode="auto">
          <a:xfrm>
            <a:off x="4767191" y="4329100"/>
            <a:ext cx="387577" cy="493166"/>
          </a:xfrm>
          <a:custGeom>
            <a:avLst/>
            <a:gdLst>
              <a:gd name="T0" fmla="*/ 669 w 925"/>
              <a:gd name="T1" fmla="*/ 884 h 1177"/>
              <a:gd name="T2" fmla="*/ 667 w 925"/>
              <a:gd name="T3" fmla="*/ 884 h 1177"/>
              <a:gd name="T4" fmla="*/ 660 w 925"/>
              <a:gd name="T5" fmla="*/ 886 h 1177"/>
              <a:gd name="T6" fmla="*/ 650 w 925"/>
              <a:gd name="T7" fmla="*/ 889 h 1177"/>
              <a:gd name="T8" fmla="*/ 641 w 925"/>
              <a:gd name="T9" fmla="*/ 897 h 1177"/>
              <a:gd name="T10" fmla="*/ 633 w 925"/>
              <a:gd name="T11" fmla="*/ 908 h 1177"/>
              <a:gd name="T12" fmla="*/ 632 w 925"/>
              <a:gd name="T13" fmla="*/ 925 h 1177"/>
              <a:gd name="T14" fmla="*/ 632 w 925"/>
              <a:gd name="T15" fmla="*/ 1094 h 1177"/>
              <a:gd name="T16" fmla="*/ 632 w 925"/>
              <a:gd name="T17" fmla="*/ 1094 h 1177"/>
              <a:gd name="T18" fmla="*/ 630 w 925"/>
              <a:gd name="T19" fmla="*/ 1096 h 1177"/>
              <a:gd name="T20" fmla="*/ 630 w 925"/>
              <a:gd name="T21" fmla="*/ 1099 h 1177"/>
              <a:gd name="T22" fmla="*/ 630 w 925"/>
              <a:gd name="T23" fmla="*/ 1103 h 1177"/>
              <a:gd name="T24" fmla="*/ 630 w 925"/>
              <a:gd name="T25" fmla="*/ 1107 h 1177"/>
              <a:gd name="T26" fmla="*/ 630 w 925"/>
              <a:gd name="T27" fmla="*/ 1111 h 1177"/>
              <a:gd name="T28" fmla="*/ 630 w 925"/>
              <a:gd name="T29" fmla="*/ 1116 h 1177"/>
              <a:gd name="T30" fmla="*/ 632 w 925"/>
              <a:gd name="T31" fmla="*/ 1120 h 1177"/>
              <a:gd name="T32" fmla="*/ 633 w 925"/>
              <a:gd name="T33" fmla="*/ 1124 h 1177"/>
              <a:gd name="T34" fmla="*/ 633 w 925"/>
              <a:gd name="T35" fmla="*/ 1128 h 1177"/>
              <a:gd name="T36" fmla="*/ 637 w 925"/>
              <a:gd name="T37" fmla="*/ 1132 h 1177"/>
              <a:gd name="T38" fmla="*/ 639 w 925"/>
              <a:gd name="T39" fmla="*/ 1132 h 1177"/>
              <a:gd name="T40" fmla="*/ 643 w 925"/>
              <a:gd name="T41" fmla="*/ 1132 h 1177"/>
              <a:gd name="T42" fmla="*/ 649 w 925"/>
              <a:gd name="T43" fmla="*/ 1130 h 1177"/>
              <a:gd name="T44" fmla="*/ 652 w 925"/>
              <a:gd name="T45" fmla="*/ 1126 h 1177"/>
              <a:gd name="T46" fmla="*/ 660 w 925"/>
              <a:gd name="T47" fmla="*/ 1120 h 1177"/>
              <a:gd name="T48" fmla="*/ 864 w 925"/>
              <a:gd name="T49" fmla="*/ 918 h 1177"/>
              <a:gd name="T50" fmla="*/ 866 w 925"/>
              <a:gd name="T51" fmla="*/ 916 h 1177"/>
              <a:gd name="T52" fmla="*/ 870 w 925"/>
              <a:gd name="T53" fmla="*/ 912 h 1177"/>
              <a:gd name="T54" fmla="*/ 875 w 925"/>
              <a:gd name="T55" fmla="*/ 906 h 1177"/>
              <a:gd name="T56" fmla="*/ 879 w 925"/>
              <a:gd name="T57" fmla="*/ 901 h 1177"/>
              <a:gd name="T58" fmla="*/ 879 w 925"/>
              <a:gd name="T59" fmla="*/ 893 h 1177"/>
              <a:gd name="T60" fmla="*/ 875 w 925"/>
              <a:gd name="T61" fmla="*/ 889 h 1177"/>
              <a:gd name="T62" fmla="*/ 866 w 925"/>
              <a:gd name="T63" fmla="*/ 886 h 1177"/>
              <a:gd name="T64" fmla="*/ 847 w 925"/>
              <a:gd name="T65" fmla="*/ 884 h 1177"/>
              <a:gd name="T66" fmla="*/ 669 w 925"/>
              <a:gd name="T67" fmla="*/ 884 h 1177"/>
              <a:gd name="T68" fmla="*/ 83 w 925"/>
              <a:gd name="T69" fmla="*/ 0 h 1177"/>
              <a:gd name="T70" fmla="*/ 841 w 925"/>
              <a:gd name="T71" fmla="*/ 0 h 1177"/>
              <a:gd name="T72" fmla="*/ 868 w 925"/>
              <a:gd name="T73" fmla="*/ 4 h 1177"/>
              <a:gd name="T74" fmla="*/ 891 w 925"/>
              <a:gd name="T75" fmla="*/ 15 h 1177"/>
              <a:gd name="T76" fmla="*/ 910 w 925"/>
              <a:gd name="T77" fmla="*/ 34 h 1177"/>
              <a:gd name="T78" fmla="*/ 921 w 925"/>
              <a:gd name="T79" fmla="*/ 57 h 1177"/>
              <a:gd name="T80" fmla="*/ 925 w 925"/>
              <a:gd name="T81" fmla="*/ 83 h 1177"/>
              <a:gd name="T82" fmla="*/ 925 w 925"/>
              <a:gd name="T83" fmla="*/ 927 h 1177"/>
              <a:gd name="T84" fmla="*/ 671 w 925"/>
              <a:gd name="T85" fmla="*/ 1177 h 1177"/>
              <a:gd name="T86" fmla="*/ 83 w 925"/>
              <a:gd name="T87" fmla="*/ 1177 h 1177"/>
              <a:gd name="T88" fmla="*/ 57 w 925"/>
              <a:gd name="T89" fmla="*/ 1173 h 1177"/>
              <a:gd name="T90" fmla="*/ 34 w 925"/>
              <a:gd name="T91" fmla="*/ 1162 h 1177"/>
              <a:gd name="T92" fmla="*/ 17 w 925"/>
              <a:gd name="T93" fmla="*/ 1143 h 1177"/>
              <a:gd name="T94" fmla="*/ 4 w 925"/>
              <a:gd name="T95" fmla="*/ 1120 h 1177"/>
              <a:gd name="T96" fmla="*/ 0 w 925"/>
              <a:gd name="T97" fmla="*/ 1094 h 1177"/>
              <a:gd name="T98" fmla="*/ 0 w 925"/>
              <a:gd name="T99" fmla="*/ 83 h 1177"/>
              <a:gd name="T100" fmla="*/ 4 w 925"/>
              <a:gd name="T101" fmla="*/ 57 h 1177"/>
              <a:gd name="T102" fmla="*/ 17 w 925"/>
              <a:gd name="T103" fmla="*/ 34 h 1177"/>
              <a:gd name="T104" fmla="*/ 34 w 925"/>
              <a:gd name="T105" fmla="*/ 15 h 1177"/>
              <a:gd name="T106" fmla="*/ 57 w 925"/>
              <a:gd name="T107" fmla="*/ 4 h 1177"/>
              <a:gd name="T108" fmla="*/ 83 w 925"/>
              <a:gd name="T109" fmla="*/ 0 h 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25" h="1177">
                <a:moveTo>
                  <a:pt x="669" y="884"/>
                </a:moveTo>
                <a:lnTo>
                  <a:pt x="667" y="884"/>
                </a:lnTo>
                <a:lnTo>
                  <a:pt x="660" y="886"/>
                </a:lnTo>
                <a:lnTo>
                  <a:pt x="650" y="889"/>
                </a:lnTo>
                <a:lnTo>
                  <a:pt x="641" y="897"/>
                </a:lnTo>
                <a:lnTo>
                  <a:pt x="633" y="908"/>
                </a:lnTo>
                <a:lnTo>
                  <a:pt x="632" y="925"/>
                </a:lnTo>
                <a:lnTo>
                  <a:pt x="632" y="1094"/>
                </a:lnTo>
                <a:lnTo>
                  <a:pt x="632" y="1094"/>
                </a:lnTo>
                <a:lnTo>
                  <a:pt x="630" y="1096"/>
                </a:lnTo>
                <a:lnTo>
                  <a:pt x="630" y="1099"/>
                </a:lnTo>
                <a:lnTo>
                  <a:pt x="630" y="1103"/>
                </a:lnTo>
                <a:lnTo>
                  <a:pt x="630" y="1107"/>
                </a:lnTo>
                <a:lnTo>
                  <a:pt x="630" y="1111"/>
                </a:lnTo>
                <a:lnTo>
                  <a:pt x="630" y="1116"/>
                </a:lnTo>
                <a:lnTo>
                  <a:pt x="632" y="1120"/>
                </a:lnTo>
                <a:lnTo>
                  <a:pt x="633" y="1124"/>
                </a:lnTo>
                <a:lnTo>
                  <a:pt x="633" y="1128"/>
                </a:lnTo>
                <a:lnTo>
                  <a:pt x="637" y="1132"/>
                </a:lnTo>
                <a:lnTo>
                  <a:pt x="639" y="1132"/>
                </a:lnTo>
                <a:lnTo>
                  <a:pt x="643" y="1132"/>
                </a:lnTo>
                <a:lnTo>
                  <a:pt x="649" y="1130"/>
                </a:lnTo>
                <a:lnTo>
                  <a:pt x="652" y="1126"/>
                </a:lnTo>
                <a:lnTo>
                  <a:pt x="660" y="1120"/>
                </a:lnTo>
                <a:lnTo>
                  <a:pt x="864" y="918"/>
                </a:lnTo>
                <a:lnTo>
                  <a:pt x="866" y="916"/>
                </a:lnTo>
                <a:lnTo>
                  <a:pt x="870" y="912"/>
                </a:lnTo>
                <a:lnTo>
                  <a:pt x="875" y="906"/>
                </a:lnTo>
                <a:lnTo>
                  <a:pt x="879" y="901"/>
                </a:lnTo>
                <a:lnTo>
                  <a:pt x="879" y="893"/>
                </a:lnTo>
                <a:lnTo>
                  <a:pt x="875" y="889"/>
                </a:lnTo>
                <a:lnTo>
                  <a:pt x="866" y="886"/>
                </a:lnTo>
                <a:lnTo>
                  <a:pt x="847" y="884"/>
                </a:lnTo>
                <a:lnTo>
                  <a:pt x="669" y="884"/>
                </a:lnTo>
                <a:close/>
                <a:moveTo>
                  <a:pt x="83" y="0"/>
                </a:moveTo>
                <a:lnTo>
                  <a:pt x="841" y="0"/>
                </a:lnTo>
                <a:lnTo>
                  <a:pt x="868" y="4"/>
                </a:lnTo>
                <a:lnTo>
                  <a:pt x="891" y="15"/>
                </a:lnTo>
                <a:lnTo>
                  <a:pt x="910" y="34"/>
                </a:lnTo>
                <a:lnTo>
                  <a:pt x="921" y="57"/>
                </a:lnTo>
                <a:lnTo>
                  <a:pt x="925" y="83"/>
                </a:lnTo>
                <a:lnTo>
                  <a:pt x="925" y="927"/>
                </a:lnTo>
                <a:lnTo>
                  <a:pt x="671" y="1177"/>
                </a:lnTo>
                <a:lnTo>
                  <a:pt x="83" y="1177"/>
                </a:lnTo>
                <a:lnTo>
                  <a:pt x="57" y="1173"/>
                </a:lnTo>
                <a:lnTo>
                  <a:pt x="34" y="1162"/>
                </a:lnTo>
                <a:lnTo>
                  <a:pt x="17" y="1143"/>
                </a:lnTo>
                <a:lnTo>
                  <a:pt x="4" y="1120"/>
                </a:lnTo>
                <a:lnTo>
                  <a:pt x="0" y="1094"/>
                </a:lnTo>
                <a:lnTo>
                  <a:pt x="0" y="83"/>
                </a:lnTo>
                <a:lnTo>
                  <a:pt x="4" y="57"/>
                </a:lnTo>
                <a:lnTo>
                  <a:pt x="17" y="34"/>
                </a:lnTo>
                <a:lnTo>
                  <a:pt x="34" y="15"/>
                </a:lnTo>
                <a:lnTo>
                  <a:pt x="57" y="4"/>
                </a:lnTo>
                <a:lnTo>
                  <a:pt x="83" y="0"/>
                </a:lnTo>
                <a:close/>
              </a:path>
            </a:pathLst>
          </a:custGeom>
          <a:solidFill>
            <a:schemeClr val="tx1"/>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6" name="AutoShape 3">
            <a:extLst>
              <a:ext uri="{FF2B5EF4-FFF2-40B4-BE49-F238E27FC236}">
                <a16:creationId xmlns:a16="http://schemas.microsoft.com/office/drawing/2014/main" id="{202B0AB5-7CEA-1A46-9495-41CF14548E4F}"/>
              </a:ext>
            </a:extLst>
          </p:cNvPr>
          <p:cNvSpPr>
            <a:spLocks noChangeArrowheads="1"/>
          </p:cNvSpPr>
          <p:nvPr/>
        </p:nvSpPr>
        <p:spPr bwMode="auto">
          <a:xfrm>
            <a:off x="813578" y="944724"/>
            <a:ext cx="8279622" cy="541687"/>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ctr">
              <a:lnSpc>
                <a:spcPct val="110000"/>
              </a:lnSpc>
              <a:spcBef>
                <a:spcPts val="2400"/>
              </a:spcBef>
              <a:spcAft>
                <a:spcPts val="1200"/>
              </a:spcAft>
            </a:pPr>
            <a:r>
              <a:rPr lang="ja-JP" altLang="en-US" sz="3200">
                <a:solidFill>
                  <a:schemeClr val="tx2"/>
                </a:solidFill>
                <a:latin typeface="+mj-ea"/>
                <a:ea typeface="+mj-ea"/>
                <a:cs typeface="メイリオ" pitchFamily="50" charset="-128"/>
              </a:rPr>
              <a:t>「</a:t>
            </a:r>
            <a:r>
              <a:rPr lang="ja-JP" altLang="en-US" sz="3200" b="1">
                <a:solidFill>
                  <a:schemeClr val="tx2"/>
                </a:solidFill>
                <a:latin typeface="+mj-ea"/>
                <a:ea typeface="+mj-ea"/>
                <a:cs typeface="メイリオ" pitchFamily="50" charset="-128"/>
              </a:rPr>
              <a:t>ライセンスビジネス</a:t>
            </a:r>
            <a:r>
              <a:rPr lang="ja-JP" altLang="en-US" sz="3200">
                <a:solidFill>
                  <a:schemeClr val="tx2"/>
                </a:solidFill>
                <a:latin typeface="+mj-ea"/>
                <a:ea typeface="+mj-ea"/>
                <a:cs typeface="メイリオ" pitchFamily="50" charset="-128"/>
              </a:rPr>
              <a:t>」</a:t>
            </a:r>
            <a:r>
              <a:rPr lang="ja-JP" altLang="en-US" sz="3200" b="1">
                <a:solidFill>
                  <a:schemeClr val="tx2"/>
                </a:solidFill>
                <a:latin typeface="+mj-ea"/>
                <a:ea typeface="+mj-ea"/>
                <a:cs typeface="メイリオ" pitchFamily="50" charset="-128"/>
              </a:rPr>
              <a:t>とは</a:t>
            </a:r>
            <a:endParaRPr lang="en-US" altLang="ja-JP" sz="3200" dirty="0">
              <a:solidFill>
                <a:schemeClr val="tx2"/>
              </a:solidFill>
              <a:latin typeface="+mj-ea"/>
              <a:ea typeface="+mj-ea"/>
              <a:cs typeface="メイリオ" pitchFamily="50" charset="-128"/>
            </a:endParaRPr>
          </a:p>
        </p:txBody>
      </p:sp>
      <p:sp>
        <p:nvSpPr>
          <p:cNvPr id="19" name="AutoShape 3">
            <a:extLst>
              <a:ext uri="{FF2B5EF4-FFF2-40B4-BE49-F238E27FC236}">
                <a16:creationId xmlns:a16="http://schemas.microsoft.com/office/drawing/2014/main" id="{94E71029-FCB0-7E44-8ECE-F67EF4A29BA9}"/>
              </a:ext>
            </a:extLst>
          </p:cNvPr>
          <p:cNvSpPr>
            <a:spLocks noChangeArrowheads="1"/>
          </p:cNvSpPr>
          <p:nvPr/>
        </p:nvSpPr>
        <p:spPr bwMode="auto">
          <a:xfrm>
            <a:off x="1784648" y="5716270"/>
            <a:ext cx="1980220" cy="37702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ctr">
              <a:lnSpc>
                <a:spcPct val="130000"/>
              </a:lnSpc>
            </a:pPr>
            <a:r>
              <a:rPr lang="ja-JP" altLang="en-US" sz="2000" b="1" dirty="0">
                <a:latin typeface="メイリオ" pitchFamily="50" charset="-128"/>
                <a:ea typeface="メイリオ" pitchFamily="50" charset="-128"/>
                <a:cs typeface="メイリオ" pitchFamily="50" charset="-128"/>
              </a:rPr>
              <a:t>ライセンサー</a:t>
            </a:r>
          </a:p>
        </p:txBody>
      </p:sp>
      <p:sp>
        <p:nvSpPr>
          <p:cNvPr id="20" name="AutoShape 3">
            <a:extLst>
              <a:ext uri="{FF2B5EF4-FFF2-40B4-BE49-F238E27FC236}">
                <a16:creationId xmlns:a16="http://schemas.microsoft.com/office/drawing/2014/main" id="{82ACC2E8-6F51-B441-81EF-E5267A347579}"/>
              </a:ext>
            </a:extLst>
          </p:cNvPr>
          <p:cNvSpPr>
            <a:spLocks noChangeArrowheads="1"/>
          </p:cNvSpPr>
          <p:nvPr/>
        </p:nvSpPr>
        <p:spPr bwMode="auto">
          <a:xfrm>
            <a:off x="6141132" y="5710871"/>
            <a:ext cx="1986626" cy="37702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ctr">
              <a:lnSpc>
                <a:spcPct val="130000"/>
              </a:lnSpc>
            </a:pPr>
            <a:r>
              <a:rPr lang="ja-JP" altLang="en-US" sz="2000" b="1" dirty="0">
                <a:latin typeface="メイリオ" pitchFamily="50" charset="-128"/>
                <a:ea typeface="メイリオ" pitchFamily="50" charset="-128"/>
                <a:cs typeface="メイリオ" pitchFamily="50" charset="-128"/>
              </a:rPr>
              <a:t>ライセンシー</a:t>
            </a:r>
          </a:p>
        </p:txBody>
      </p:sp>
      <p:sp>
        <p:nvSpPr>
          <p:cNvPr id="21" name="Freeform 8">
            <a:extLst>
              <a:ext uri="{FF2B5EF4-FFF2-40B4-BE49-F238E27FC236}">
                <a16:creationId xmlns:a16="http://schemas.microsoft.com/office/drawing/2014/main" id="{F5015F00-B0E5-BF4A-BE76-B07906923151}"/>
              </a:ext>
            </a:extLst>
          </p:cNvPr>
          <p:cNvSpPr>
            <a:spLocks noChangeAspect="1"/>
          </p:cNvSpPr>
          <p:nvPr/>
        </p:nvSpPr>
        <p:spPr bwMode="auto">
          <a:xfrm>
            <a:off x="6504434" y="4249760"/>
            <a:ext cx="1273885" cy="1295968"/>
          </a:xfrm>
          <a:custGeom>
            <a:avLst/>
            <a:gdLst>
              <a:gd name="T0" fmla="*/ 516 w 923"/>
              <a:gd name="T1" fmla="*/ 11 h 939"/>
              <a:gd name="T2" fmla="*/ 548 w 923"/>
              <a:gd name="T3" fmla="*/ 44 h 939"/>
              <a:gd name="T4" fmla="*/ 576 w 923"/>
              <a:gd name="T5" fmla="*/ 47 h 939"/>
              <a:gd name="T6" fmla="*/ 615 w 923"/>
              <a:gd name="T7" fmla="*/ 50 h 939"/>
              <a:gd name="T8" fmla="*/ 654 w 923"/>
              <a:gd name="T9" fmla="*/ 81 h 939"/>
              <a:gd name="T10" fmla="*/ 664 w 923"/>
              <a:gd name="T11" fmla="*/ 130 h 939"/>
              <a:gd name="T12" fmla="*/ 667 w 923"/>
              <a:gd name="T13" fmla="*/ 175 h 939"/>
              <a:gd name="T14" fmla="*/ 667 w 923"/>
              <a:gd name="T15" fmla="*/ 253 h 939"/>
              <a:gd name="T16" fmla="*/ 664 w 923"/>
              <a:gd name="T17" fmla="*/ 282 h 939"/>
              <a:gd name="T18" fmla="*/ 668 w 923"/>
              <a:gd name="T19" fmla="*/ 289 h 939"/>
              <a:gd name="T20" fmla="*/ 673 w 923"/>
              <a:gd name="T21" fmla="*/ 289 h 939"/>
              <a:gd name="T22" fmla="*/ 685 w 923"/>
              <a:gd name="T23" fmla="*/ 292 h 939"/>
              <a:gd name="T24" fmla="*/ 698 w 923"/>
              <a:gd name="T25" fmla="*/ 329 h 939"/>
              <a:gd name="T26" fmla="*/ 699 w 923"/>
              <a:gd name="T27" fmla="*/ 375 h 939"/>
              <a:gd name="T28" fmla="*/ 693 w 923"/>
              <a:gd name="T29" fmla="*/ 399 h 939"/>
              <a:gd name="T30" fmla="*/ 662 w 923"/>
              <a:gd name="T31" fmla="*/ 425 h 939"/>
              <a:gd name="T32" fmla="*/ 621 w 923"/>
              <a:gd name="T33" fmla="*/ 483 h 939"/>
              <a:gd name="T34" fmla="*/ 584 w 923"/>
              <a:gd name="T35" fmla="*/ 529 h 939"/>
              <a:gd name="T36" fmla="*/ 574 w 923"/>
              <a:gd name="T37" fmla="*/ 542 h 939"/>
              <a:gd name="T38" fmla="*/ 573 w 923"/>
              <a:gd name="T39" fmla="*/ 585 h 939"/>
              <a:gd name="T40" fmla="*/ 571 w 923"/>
              <a:gd name="T41" fmla="*/ 607 h 939"/>
              <a:gd name="T42" fmla="*/ 579 w 923"/>
              <a:gd name="T43" fmla="*/ 639 h 939"/>
              <a:gd name="T44" fmla="*/ 625 w 923"/>
              <a:gd name="T45" fmla="*/ 678 h 939"/>
              <a:gd name="T46" fmla="*/ 733 w 923"/>
              <a:gd name="T47" fmla="*/ 702 h 939"/>
              <a:gd name="T48" fmla="*/ 822 w 923"/>
              <a:gd name="T49" fmla="*/ 733 h 939"/>
              <a:gd name="T50" fmla="*/ 870 w 923"/>
              <a:gd name="T51" fmla="*/ 769 h 939"/>
              <a:gd name="T52" fmla="*/ 897 w 923"/>
              <a:gd name="T53" fmla="*/ 801 h 939"/>
              <a:gd name="T54" fmla="*/ 915 w 923"/>
              <a:gd name="T55" fmla="*/ 873 h 939"/>
              <a:gd name="T56" fmla="*/ 921 w 923"/>
              <a:gd name="T57" fmla="*/ 934 h 939"/>
              <a:gd name="T58" fmla="*/ 0 w 923"/>
              <a:gd name="T59" fmla="*/ 933 h 939"/>
              <a:gd name="T60" fmla="*/ 2 w 923"/>
              <a:gd name="T61" fmla="*/ 873 h 939"/>
              <a:gd name="T62" fmla="*/ 16 w 923"/>
              <a:gd name="T63" fmla="*/ 801 h 939"/>
              <a:gd name="T64" fmla="*/ 46 w 923"/>
              <a:gd name="T65" fmla="*/ 769 h 939"/>
              <a:gd name="T66" fmla="*/ 91 w 923"/>
              <a:gd name="T67" fmla="*/ 733 h 939"/>
              <a:gd name="T68" fmla="*/ 179 w 923"/>
              <a:gd name="T69" fmla="*/ 702 h 939"/>
              <a:gd name="T70" fmla="*/ 286 w 923"/>
              <a:gd name="T71" fmla="*/ 678 h 939"/>
              <a:gd name="T72" fmla="*/ 334 w 923"/>
              <a:gd name="T73" fmla="*/ 645 h 939"/>
              <a:gd name="T74" fmla="*/ 347 w 923"/>
              <a:gd name="T75" fmla="*/ 613 h 939"/>
              <a:gd name="T76" fmla="*/ 351 w 923"/>
              <a:gd name="T77" fmla="*/ 600 h 939"/>
              <a:gd name="T78" fmla="*/ 349 w 923"/>
              <a:gd name="T79" fmla="*/ 550 h 939"/>
              <a:gd name="T80" fmla="*/ 346 w 923"/>
              <a:gd name="T81" fmla="*/ 532 h 939"/>
              <a:gd name="T82" fmla="*/ 310 w 923"/>
              <a:gd name="T83" fmla="*/ 501 h 939"/>
              <a:gd name="T84" fmla="*/ 269 w 923"/>
              <a:gd name="T85" fmla="*/ 438 h 939"/>
              <a:gd name="T86" fmla="*/ 232 w 923"/>
              <a:gd name="T87" fmla="*/ 413 h 939"/>
              <a:gd name="T88" fmla="*/ 226 w 923"/>
              <a:gd name="T89" fmla="*/ 384 h 939"/>
              <a:gd name="T90" fmla="*/ 222 w 923"/>
              <a:gd name="T91" fmla="*/ 358 h 939"/>
              <a:gd name="T92" fmla="*/ 224 w 923"/>
              <a:gd name="T93" fmla="*/ 313 h 939"/>
              <a:gd name="T94" fmla="*/ 242 w 923"/>
              <a:gd name="T95" fmla="*/ 289 h 939"/>
              <a:gd name="T96" fmla="*/ 245 w 923"/>
              <a:gd name="T97" fmla="*/ 289 h 939"/>
              <a:gd name="T98" fmla="*/ 252 w 923"/>
              <a:gd name="T99" fmla="*/ 284 h 939"/>
              <a:gd name="T100" fmla="*/ 255 w 923"/>
              <a:gd name="T101" fmla="*/ 272 h 939"/>
              <a:gd name="T102" fmla="*/ 253 w 923"/>
              <a:gd name="T103" fmla="*/ 212 h 939"/>
              <a:gd name="T104" fmla="*/ 256 w 923"/>
              <a:gd name="T105" fmla="*/ 136 h 939"/>
              <a:gd name="T106" fmla="*/ 269 w 923"/>
              <a:gd name="T107" fmla="*/ 87 h 939"/>
              <a:gd name="T108" fmla="*/ 308 w 923"/>
              <a:gd name="T109" fmla="*/ 42 h 939"/>
              <a:gd name="T110" fmla="*/ 359 w 923"/>
              <a:gd name="T111" fmla="*/ 29 h 939"/>
              <a:gd name="T112" fmla="*/ 368 w 923"/>
              <a:gd name="T113" fmla="*/ 31 h 939"/>
              <a:gd name="T114" fmla="*/ 385 w 923"/>
              <a:gd name="T115" fmla="*/ 29 h 939"/>
              <a:gd name="T116" fmla="*/ 406 w 923"/>
              <a:gd name="T117" fmla="*/ 1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3" h="939">
                <a:moveTo>
                  <a:pt x="488" y="0"/>
                </a:moveTo>
                <a:lnTo>
                  <a:pt x="503" y="3"/>
                </a:lnTo>
                <a:lnTo>
                  <a:pt x="516" y="11"/>
                </a:lnTo>
                <a:lnTo>
                  <a:pt x="529" y="23"/>
                </a:lnTo>
                <a:lnTo>
                  <a:pt x="539" y="34"/>
                </a:lnTo>
                <a:lnTo>
                  <a:pt x="548" y="44"/>
                </a:lnTo>
                <a:lnTo>
                  <a:pt x="558" y="47"/>
                </a:lnTo>
                <a:lnTo>
                  <a:pt x="566" y="48"/>
                </a:lnTo>
                <a:lnTo>
                  <a:pt x="576" y="47"/>
                </a:lnTo>
                <a:lnTo>
                  <a:pt x="584" y="47"/>
                </a:lnTo>
                <a:lnTo>
                  <a:pt x="597" y="47"/>
                </a:lnTo>
                <a:lnTo>
                  <a:pt x="615" y="50"/>
                </a:lnTo>
                <a:lnTo>
                  <a:pt x="633" y="57"/>
                </a:lnTo>
                <a:lnTo>
                  <a:pt x="644" y="66"/>
                </a:lnTo>
                <a:lnTo>
                  <a:pt x="654" y="81"/>
                </a:lnTo>
                <a:lnTo>
                  <a:pt x="659" y="97"/>
                </a:lnTo>
                <a:lnTo>
                  <a:pt x="662" y="113"/>
                </a:lnTo>
                <a:lnTo>
                  <a:pt x="664" y="130"/>
                </a:lnTo>
                <a:lnTo>
                  <a:pt x="665" y="144"/>
                </a:lnTo>
                <a:lnTo>
                  <a:pt x="665" y="156"/>
                </a:lnTo>
                <a:lnTo>
                  <a:pt x="667" y="175"/>
                </a:lnTo>
                <a:lnTo>
                  <a:pt x="668" y="201"/>
                </a:lnTo>
                <a:lnTo>
                  <a:pt x="668" y="229"/>
                </a:lnTo>
                <a:lnTo>
                  <a:pt x="667" y="253"/>
                </a:lnTo>
                <a:lnTo>
                  <a:pt x="665" y="272"/>
                </a:lnTo>
                <a:lnTo>
                  <a:pt x="664" y="277"/>
                </a:lnTo>
                <a:lnTo>
                  <a:pt x="664" y="282"/>
                </a:lnTo>
                <a:lnTo>
                  <a:pt x="665" y="285"/>
                </a:lnTo>
                <a:lnTo>
                  <a:pt x="667" y="287"/>
                </a:lnTo>
                <a:lnTo>
                  <a:pt x="668" y="289"/>
                </a:lnTo>
                <a:lnTo>
                  <a:pt x="670" y="289"/>
                </a:lnTo>
                <a:lnTo>
                  <a:pt x="672" y="289"/>
                </a:lnTo>
                <a:lnTo>
                  <a:pt x="673" y="289"/>
                </a:lnTo>
                <a:lnTo>
                  <a:pt x="675" y="289"/>
                </a:lnTo>
                <a:lnTo>
                  <a:pt x="675" y="289"/>
                </a:lnTo>
                <a:lnTo>
                  <a:pt x="685" y="292"/>
                </a:lnTo>
                <a:lnTo>
                  <a:pt x="691" y="302"/>
                </a:lnTo>
                <a:lnTo>
                  <a:pt x="696" y="315"/>
                </a:lnTo>
                <a:lnTo>
                  <a:pt x="698" y="329"/>
                </a:lnTo>
                <a:lnTo>
                  <a:pt x="699" y="345"/>
                </a:lnTo>
                <a:lnTo>
                  <a:pt x="699" y="362"/>
                </a:lnTo>
                <a:lnTo>
                  <a:pt x="699" y="375"/>
                </a:lnTo>
                <a:lnTo>
                  <a:pt x="698" y="383"/>
                </a:lnTo>
                <a:lnTo>
                  <a:pt x="698" y="386"/>
                </a:lnTo>
                <a:lnTo>
                  <a:pt x="693" y="399"/>
                </a:lnTo>
                <a:lnTo>
                  <a:pt x="686" y="409"/>
                </a:lnTo>
                <a:lnTo>
                  <a:pt x="677" y="417"/>
                </a:lnTo>
                <a:lnTo>
                  <a:pt x="662" y="425"/>
                </a:lnTo>
                <a:lnTo>
                  <a:pt x="644" y="436"/>
                </a:lnTo>
                <a:lnTo>
                  <a:pt x="634" y="462"/>
                </a:lnTo>
                <a:lnTo>
                  <a:pt x="621" y="483"/>
                </a:lnTo>
                <a:lnTo>
                  <a:pt x="607" y="503"/>
                </a:lnTo>
                <a:lnTo>
                  <a:pt x="595" y="517"/>
                </a:lnTo>
                <a:lnTo>
                  <a:pt x="584" y="529"/>
                </a:lnTo>
                <a:lnTo>
                  <a:pt x="576" y="535"/>
                </a:lnTo>
                <a:lnTo>
                  <a:pt x="574" y="537"/>
                </a:lnTo>
                <a:lnTo>
                  <a:pt x="574" y="542"/>
                </a:lnTo>
                <a:lnTo>
                  <a:pt x="573" y="555"/>
                </a:lnTo>
                <a:lnTo>
                  <a:pt x="573" y="571"/>
                </a:lnTo>
                <a:lnTo>
                  <a:pt x="573" y="585"/>
                </a:lnTo>
                <a:lnTo>
                  <a:pt x="573" y="595"/>
                </a:lnTo>
                <a:lnTo>
                  <a:pt x="573" y="598"/>
                </a:lnTo>
                <a:lnTo>
                  <a:pt x="571" y="607"/>
                </a:lnTo>
                <a:lnTo>
                  <a:pt x="571" y="615"/>
                </a:lnTo>
                <a:lnTo>
                  <a:pt x="574" y="628"/>
                </a:lnTo>
                <a:lnTo>
                  <a:pt x="579" y="639"/>
                </a:lnTo>
                <a:lnTo>
                  <a:pt x="589" y="652"/>
                </a:lnTo>
                <a:lnTo>
                  <a:pt x="604" y="665"/>
                </a:lnTo>
                <a:lnTo>
                  <a:pt x="625" y="678"/>
                </a:lnTo>
                <a:lnTo>
                  <a:pt x="652" y="688"/>
                </a:lnTo>
                <a:lnTo>
                  <a:pt x="690" y="694"/>
                </a:lnTo>
                <a:lnTo>
                  <a:pt x="733" y="702"/>
                </a:lnTo>
                <a:lnTo>
                  <a:pt x="769" y="712"/>
                </a:lnTo>
                <a:lnTo>
                  <a:pt x="798" y="722"/>
                </a:lnTo>
                <a:lnTo>
                  <a:pt x="822" y="733"/>
                </a:lnTo>
                <a:lnTo>
                  <a:pt x="842" y="746"/>
                </a:lnTo>
                <a:lnTo>
                  <a:pt x="857" y="757"/>
                </a:lnTo>
                <a:lnTo>
                  <a:pt x="870" y="769"/>
                </a:lnTo>
                <a:lnTo>
                  <a:pt x="879" y="778"/>
                </a:lnTo>
                <a:lnTo>
                  <a:pt x="889" y="788"/>
                </a:lnTo>
                <a:lnTo>
                  <a:pt x="897" y="801"/>
                </a:lnTo>
                <a:lnTo>
                  <a:pt x="905" y="822"/>
                </a:lnTo>
                <a:lnTo>
                  <a:pt x="912" y="847"/>
                </a:lnTo>
                <a:lnTo>
                  <a:pt x="915" y="873"/>
                </a:lnTo>
                <a:lnTo>
                  <a:pt x="918" y="899"/>
                </a:lnTo>
                <a:lnTo>
                  <a:pt x="921" y="920"/>
                </a:lnTo>
                <a:lnTo>
                  <a:pt x="921" y="934"/>
                </a:lnTo>
                <a:lnTo>
                  <a:pt x="923" y="939"/>
                </a:lnTo>
                <a:lnTo>
                  <a:pt x="0" y="939"/>
                </a:lnTo>
                <a:lnTo>
                  <a:pt x="0" y="933"/>
                </a:lnTo>
                <a:lnTo>
                  <a:pt x="0" y="920"/>
                </a:lnTo>
                <a:lnTo>
                  <a:pt x="0" y="899"/>
                </a:lnTo>
                <a:lnTo>
                  <a:pt x="2" y="873"/>
                </a:lnTo>
                <a:lnTo>
                  <a:pt x="5" y="847"/>
                </a:lnTo>
                <a:lnTo>
                  <a:pt x="10" y="822"/>
                </a:lnTo>
                <a:lnTo>
                  <a:pt x="16" y="801"/>
                </a:lnTo>
                <a:lnTo>
                  <a:pt x="26" y="788"/>
                </a:lnTo>
                <a:lnTo>
                  <a:pt x="34" y="778"/>
                </a:lnTo>
                <a:lnTo>
                  <a:pt x="46" y="769"/>
                </a:lnTo>
                <a:lnTo>
                  <a:pt x="57" y="757"/>
                </a:lnTo>
                <a:lnTo>
                  <a:pt x="72" y="746"/>
                </a:lnTo>
                <a:lnTo>
                  <a:pt x="91" y="733"/>
                </a:lnTo>
                <a:lnTo>
                  <a:pt x="114" y="722"/>
                </a:lnTo>
                <a:lnTo>
                  <a:pt x="143" y="712"/>
                </a:lnTo>
                <a:lnTo>
                  <a:pt x="179" y="702"/>
                </a:lnTo>
                <a:lnTo>
                  <a:pt x="222" y="694"/>
                </a:lnTo>
                <a:lnTo>
                  <a:pt x="258" y="688"/>
                </a:lnTo>
                <a:lnTo>
                  <a:pt x="286" y="678"/>
                </a:lnTo>
                <a:lnTo>
                  <a:pt x="307" y="668"/>
                </a:lnTo>
                <a:lnTo>
                  <a:pt x="323" y="657"/>
                </a:lnTo>
                <a:lnTo>
                  <a:pt x="334" y="645"/>
                </a:lnTo>
                <a:lnTo>
                  <a:pt x="341" y="632"/>
                </a:lnTo>
                <a:lnTo>
                  <a:pt x="346" y="623"/>
                </a:lnTo>
                <a:lnTo>
                  <a:pt x="347" y="613"/>
                </a:lnTo>
                <a:lnTo>
                  <a:pt x="349" y="607"/>
                </a:lnTo>
                <a:lnTo>
                  <a:pt x="349" y="602"/>
                </a:lnTo>
                <a:lnTo>
                  <a:pt x="351" y="600"/>
                </a:lnTo>
                <a:lnTo>
                  <a:pt x="349" y="582"/>
                </a:lnTo>
                <a:lnTo>
                  <a:pt x="349" y="564"/>
                </a:lnTo>
                <a:lnTo>
                  <a:pt x="349" y="550"/>
                </a:lnTo>
                <a:lnTo>
                  <a:pt x="349" y="538"/>
                </a:lnTo>
                <a:lnTo>
                  <a:pt x="349" y="534"/>
                </a:lnTo>
                <a:lnTo>
                  <a:pt x="346" y="532"/>
                </a:lnTo>
                <a:lnTo>
                  <a:pt x="338" y="525"/>
                </a:lnTo>
                <a:lnTo>
                  <a:pt x="325" y="516"/>
                </a:lnTo>
                <a:lnTo>
                  <a:pt x="310" y="501"/>
                </a:lnTo>
                <a:lnTo>
                  <a:pt x="295" y="485"/>
                </a:lnTo>
                <a:lnTo>
                  <a:pt x="281" y="464"/>
                </a:lnTo>
                <a:lnTo>
                  <a:pt x="269" y="438"/>
                </a:lnTo>
                <a:lnTo>
                  <a:pt x="250" y="430"/>
                </a:lnTo>
                <a:lnTo>
                  <a:pt x="239" y="422"/>
                </a:lnTo>
                <a:lnTo>
                  <a:pt x="232" y="413"/>
                </a:lnTo>
                <a:lnTo>
                  <a:pt x="229" y="404"/>
                </a:lnTo>
                <a:lnTo>
                  <a:pt x="227" y="394"/>
                </a:lnTo>
                <a:lnTo>
                  <a:pt x="226" y="384"/>
                </a:lnTo>
                <a:lnTo>
                  <a:pt x="224" y="381"/>
                </a:lnTo>
                <a:lnTo>
                  <a:pt x="224" y="371"/>
                </a:lnTo>
                <a:lnTo>
                  <a:pt x="222" y="358"/>
                </a:lnTo>
                <a:lnTo>
                  <a:pt x="222" y="344"/>
                </a:lnTo>
                <a:lnTo>
                  <a:pt x="222" y="328"/>
                </a:lnTo>
                <a:lnTo>
                  <a:pt x="224" y="313"/>
                </a:lnTo>
                <a:lnTo>
                  <a:pt x="227" y="300"/>
                </a:lnTo>
                <a:lnTo>
                  <a:pt x="234" y="292"/>
                </a:lnTo>
                <a:lnTo>
                  <a:pt x="242" y="289"/>
                </a:lnTo>
                <a:lnTo>
                  <a:pt x="242" y="289"/>
                </a:lnTo>
                <a:lnTo>
                  <a:pt x="244" y="289"/>
                </a:lnTo>
                <a:lnTo>
                  <a:pt x="245" y="289"/>
                </a:lnTo>
                <a:lnTo>
                  <a:pt x="248" y="287"/>
                </a:lnTo>
                <a:lnTo>
                  <a:pt x="250" y="285"/>
                </a:lnTo>
                <a:lnTo>
                  <a:pt x="252" y="284"/>
                </a:lnTo>
                <a:lnTo>
                  <a:pt x="255" y="280"/>
                </a:lnTo>
                <a:lnTo>
                  <a:pt x="255" y="277"/>
                </a:lnTo>
                <a:lnTo>
                  <a:pt x="255" y="272"/>
                </a:lnTo>
                <a:lnTo>
                  <a:pt x="255" y="266"/>
                </a:lnTo>
                <a:lnTo>
                  <a:pt x="253" y="242"/>
                </a:lnTo>
                <a:lnTo>
                  <a:pt x="253" y="212"/>
                </a:lnTo>
                <a:lnTo>
                  <a:pt x="253" y="182"/>
                </a:lnTo>
                <a:lnTo>
                  <a:pt x="255" y="156"/>
                </a:lnTo>
                <a:lnTo>
                  <a:pt x="256" y="136"/>
                </a:lnTo>
                <a:lnTo>
                  <a:pt x="258" y="123"/>
                </a:lnTo>
                <a:lnTo>
                  <a:pt x="263" y="107"/>
                </a:lnTo>
                <a:lnTo>
                  <a:pt x="269" y="87"/>
                </a:lnTo>
                <a:lnTo>
                  <a:pt x="279" y="70"/>
                </a:lnTo>
                <a:lnTo>
                  <a:pt x="292" y="53"/>
                </a:lnTo>
                <a:lnTo>
                  <a:pt x="308" y="42"/>
                </a:lnTo>
                <a:lnTo>
                  <a:pt x="329" y="34"/>
                </a:lnTo>
                <a:lnTo>
                  <a:pt x="347" y="31"/>
                </a:lnTo>
                <a:lnTo>
                  <a:pt x="359" y="29"/>
                </a:lnTo>
                <a:lnTo>
                  <a:pt x="364" y="29"/>
                </a:lnTo>
                <a:lnTo>
                  <a:pt x="367" y="31"/>
                </a:lnTo>
                <a:lnTo>
                  <a:pt x="368" y="31"/>
                </a:lnTo>
                <a:lnTo>
                  <a:pt x="372" y="32"/>
                </a:lnTo>
                <a:lnTo>
                  <a:pt x="376" y="31"/>
                </a:lnTo>
                <a:lnTo>
                  <a:pt x="385" y="29"/>
                </a:lnTo>
                <a:lnTo>
                  <a:pt x="391" y="24"/>
                </a:lnTo>
                <a:lnTo>
                  <a:pt x="398" y="19"/>
                </a:lnTo>
                <a:lnTo>
                  <a:pt x="406" y="16"/>
                </a:lnTo>
                <a:lnTo>
                  <a:pt x="422" y="14"/>
                </a:lnTo>
                <a:lnTo>
                  <a:pt x="48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2" name="Freeform 19">
            <a:extLst>
              <a:ext uri="{FF2B5EF4-FFF2-40B4-BE49-F238E27FC236}">
                <a16:creationId xmlns:a16="http://schemas.microsoft.com/office/drawing/2014/main" id="{11D39345-1243-E141-819C-B3E72940BFF5}"/>
              </a:ext>
            </a:extLst>
          </p:cNvPr>
          <p:cNvSpPr>
            <a:spLocks noChangeAspect="1" noEditPoints="1"/>
          </p:cNvSpPr>
          <p:nvPr/>
        </p:nvSpPr>
        <p:spPr bwMode="auto">
          <a:xfrm>
            <a:off x="2159492" y="4242108"/>
            <a:ext cx="1245336" cy="1419140"/>
          </a:xfrm>
          <a:custGeom>
            <a:avLst/>
            <a:gdLst>
              <a:gd name="T0" fmla="*/ 433 w 824"/>
              <a:gd name="T1" fmla="*/ 939 h 939"/>
              <a:gd name="T2" fmla="*/ 370 w 824"/>
              <a:gd name="T3" fmla="*/ 0 h 939"/>
              <a:gd name="T4" fmla="*/ 498 w 824"/>
              <a:gd name="T5" fmla="*/ 40 h 939"/>
              <a:gd name="T6" fmla="*/ 538 w 824"/>
              <a:gd name="T7" fmla="*/ 84 h 939"/>
              <a:gd name="T8" fmla="*/ 555 w 824"/>
              <a:gd name="T9" fmla="*/ 134 h 939"/>
              <a:gd name="T10" fmla="*/ 558 w 824"/>
              <a:gd name="T11" fmla="*/ 159 h 939"/>
              <a:gd name="T12" fmla="*/ 556 w 824"/>
              <a:gd name="T13" fmla="*/ 293 h 939"/>
              <a:gd name="T14" fmla="*/ 543 w 824"/>
              <a:gd name="T15" fmla="*/ 350 h 939"/>
              <a:gd name="T16" fmla="*/ 498 w 824"/>
              <a:gd name="T17" fmla="*/ 405 h 939"/>
              <a:gd name="T18" fmla="*/ 496 w 824"/>
              <a:gd name="T19" fmla="*/ 412 h 939"/>
              <a:gd name="T20" fmla="*/ 496 w 824"/>
              <a:gd name="T21" fmla="*/ 425 h 939"/>
              <a:gd name="T22" fmla="*/ 498 w 824"/>
              <a:gd name="T23" fmla="*/ 430 h 939"/>
              <a:gd name="T24" fmla="*/ 498 w 824"/>
              <a:gd name="T25" fmla="*/ 452 h 939"/>
              <a:gd name="T26" fmla="*/ 504 w 824"/>
              <a:gd name="T27" fmla="*/ 501 h 939"/>
              <a:gd name="T28" fmla="*/ 538 w 824"/>
              <a:gd name="T29" fmla="*/ 550 h 939"/>
              <a:gd name="T30" fmla="*/ 628 w 824"/>
              <a:gd name="T31" fmla="*/ 577 h 939"/>
              <a:gd name="T32" fmla="*/ 735 w 824"/>
              <a:gd name="T33" fmla="*/ 624 h 939"/>
              <a:gd name="T34" fmla="*/ 790 w 824"/>
              <a:gd name="T35" fmla="*/ 668 h 939"/>
              <a:gd name="T36" fmla="*/ 806 w 824"/>
              <a:gd name="T37" fmla="*/ 715 h 939"/>
              <a:gd name="T38" fmla="*/ 817 w 824"/>
              <a:gd name="T39" fmla="*/ 791 h 939"/>
              <a:gd name="T40" fmla="*/ 822 w 824"/>
              <a:gd name="T41" fmla="*/ 845 h 939"/>
              <a:gd name="T42" fmla="*/ 504 w 824"/>
              <a:gd name="T43" fmla="*/ 765 h 939"/>
              <a:gd name="T44" fmla="*/ 436 w 824"/>
              <a:gd name="T45" fmla="*/ 584 h 939"/>
              <a:gd name="T46" fmla="*/ 396 w 824"/>
              <a:gd name="T47" fmla="*/ 589 h 939"/>
              <a:gd name="T48" fmla="*/ 384 w 824"/>
              <a:gd name="T49" fmla="*/ 580 h 939"/>
              <a:gd name="T50" fmla="*/ 381 w 824"/>
              <a:gd name="T51" fmla="*/ 571 h 939"/>
              <a:gd name="T52" fmla="*/ 381 w 824"/>
              <a:gd name="T53" fmla="*/ 561 h 939"/>
              <a:gd name="T54" fmla="*/ 345 w 824"/>
              <a:gd name="T55" fmla="*/ 765 h 939"/>
              <a:gd name="T56" fmla="*/ 0 w 824"/>
              <a:gd name="T57" fmla="*/ 845 h 939"/>
              <a:gd name="T58" fmla="*/ 3 w 824"/>
              <a:gd name="T59" fmla="*/ 788 h 939"/>
              <a:gd name="T60" fmla="*/ 15 w 824"/>
              <a:gd name="T61" fmla="*/ 709 h 939"/>
              <a:gd name="T62" fmla="*/ 44 w 824"/>
              <a:gd name="T63" fmla="*/ 658 h 939"/>
              <a:gd name="T64" fmla="*/ 109 w 824"/>
              <a:gd name="T65" fmla="*/ 616 h 939"/>
              <a:gd name="T66" fmla="*/ 209 w 824"/>
              <a:gd name="T67" fmla="*/ 576 h 939"/>
              <a:gd name="T68" fmla="*/ 292 w 824"/>
              <a:gd name="T69" fmla="*/ 550 h 939"/>
              <a:gd name="T70" fmla="*/ 321 w 824"/>
              <a:gd name="T71" fmla="*/ 503 h 939"/>
              <a:gd name="T72" fmla="*/ 324 w 824"/>
              <a:gd name="T73" fmla="*/ 456 h 939"/>
              <a:gd name="T74" fmla="*/ 321 w 824"/>
              <a:gd name="T75" fmla="*/ 436 h 939"/>
              <a:gd name="T76" fmla="*/ 323 w 824"/>
              <a:gd name="T77" fmla="*/ 430 h 939"/>
              <a:gd name="T78" fmla="*/ 321 w 824"/>
              <a:gd name="T79" fmla="*/ 417 h 939"/>
              <a:gd name="T80" fmla="*/ 321 w 824"/>
              <a:gd name="T81" fmla="*/ 410 h 939"/>
              <a:gd name="T82" fmla="*/ 303 w 824"/>
              <a:gd name="T83" fmla="*/ 383 h 939"/>
              <a:gd name="T84" fmla="*/ 272 w 824"/>
              <a:gd name="T85" fmla="*/ 319 h 939"/>
              <a:gd name="T86" fmla="*/ 264 w 824"/>
              <a:gd name="T87" fmla="*/ 232 h 939"/>
              <a:gd name="T88" fmla="*/ 264 w 824"/>
              <a:gd name="T89" fmla="*/ 164 h 939"/>
              <a:gd name="T90" fmla="*/ 264 w 824"/>
              <a:gd name="T91" fmla="*/ 146 h 939"/>
              <a:gd name="T92" fmla="*/ 271 w 824"/>
              <a:gd name="T93" fmla="*/ 99 h 939"/>
              <a:gd name="T94" fmla="*/ 294 w 824"/>
              <a:gd name="T95" fmla="*/ 40 h 939"/>
              <a:gd name="T96" fmla="*/ 344 w 824"/>
              <a:gd name="T97" fmla="*/ 3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24" h="939">
                <a:moveTo>
                  <a:pt x="378" y="850"/>
                </a:moveTo>
                <a:lnTo>
                  <a:pt x="469" y="850"/>
                </a:lnTo>
                <a:lnTo>
                  <a:pt x="433" y="939"/>
                </a:lnTo>
                <a:lnTo>
                  <a:pt x="410" y="939"/>
                </a:lnTo>
                <a:lnTo>
                  <a:pt x="378" y="850"/>
                </a:lnTo>
                <a:close/>
                <a:moveTo>
                  <a:pt x="370" y="0"/>
                </a:moveTo>
                <a:lnTo>
                  <a:pt x="452" y="29"/>
                </a:lnTo>
                <a:lnTo>
                  <a:pt x="478" y="32"/>
                </a:lnTo>
                <a:lnTo>
                  <a:pt x="498" y="40"/>
                </a:lnTo>
                <a:lnTo>
                  <a:pt x="514" y="52"/>
                </a:lnTo>
                <a:lnTo>
                  <a:pt x="527" y="68"/>
                </a:lnTo>
                <a:lnTo>
                  <a:pt x="538" y="84"/>
                </a:lnTo>
                <a:lnTo>
                  <a:pt x="545" y="102"/>
                </a:lnTo>
                <a:lnTo>
                  <a:pt x="551" y="120"/>
                </a:lnTo>
                <a:lnTo>
                  <a:pt x="555" y="134"/>
                </a:lnTo>
                <a:lnTo>
                  <a:pt x="556" y="147"/>
                </a:lnTo>
                <a:lnTo>
                  <a:pt x="558" y="155"/>
                </a:lnTo>
                <a:lnTo>
                  <a:pt x="558" y="159"/>
                </a:lnTo>
                <a:lnTo>
                  <a:pt x="558" y="279"/>
                </a:lnTo>
                <a:lnTo>
                  <a:pt x="558" y="284"/>
                </a:lnTo>
                <a:lnTo>
                  <a:pt x="556" y="293"/>
                </a:lnTo>
                <a:lnTo>
                  <a:pt x="555" y="310"/>
                </a:lnTo>
                <a:lnTo>
                  <a:pt x="551" y="329"/>
                </a:lnTo>
                <a:lnTo>
                  <a:pt x="543" y="350"/>
                </a:lnTo>
                <a:lnTo>
                  <a:pt x="534" y="371"/>
                </a:lnTo>
                <a:lnTo>
                  <a:pt x="517" y="389"/>
                </a:lnTo>
                <a:lnTo>
                  <a:pt x="498" y="405"/>
                </a:lnTo>
                <a:lnTo>
                  <a:pt x="498" y="405"/>
                </a:lnTo>
                <a:lnTo>
                  <a:pt x="498" y="409"/>
                </a:lnTo>
                <a:lnTo>
                  <a:pt x="496" y="412"/>
                </a:lnTo>
                <a:lnTo>
                  <a:pt x="496" y="417"/>
                </a:lnTo>
                <a:lnTo>
                  <a:pt x="496" y="420"/>
                </a:lnTo>
                <a:lnTo>
                  <a:pt x="496" y="425"/>
                </a:lnTo>
                <a:lnTo>
                  <a:pt x="496" y="428"/>
                </a:lnTo>
                <a:lnTo>
                  <a:pt x="496" y="430"/>
                </a:lnTo>
                <a:lnTo>
                  <a:pt x="498" y="430"/>
                </a:lnTo>
                <a:lnTo>
                  <a:pt x="498" y="433"/>
                </a:lnTo>
                <a:lnTo>
                  <a:pt x="498" y="439"/>
                </a:lnTo>
                <a:lnTo>
                  <a:pt x="498" y="452"/>
                </a:lnTo>
                <a:lnTo>
                  <a:pt x="498" y="467"/>
                </a:lnTo>
                <a:lnTo>
                  <a:pt x="501" y="483"/>
                </a:lnTo>
                <a:lnTo>
                  <a:pt x="504" y="501"/>
                </a:lnTo>
                <a:lnTo>
                  <a:pt x="512" y="519"/>
                </a:lnTo>
                <a:lnTo>
                  <a:pt x="524" y="535"/>
                </a:lnTo>
                <a:lnTo>
                  <a:pt x="538" y="550"/>
                </a:lnTo>
                <a:lnTo>
                  <a:pt x="560" y="561"/>
                </a:lnTo>
                <a:lnTo>
                  <a:pt x="584" y="568"/>
                </a:lnTo>
                <a:lnTo>
                  <a:pt x="628" y="577"/>
                </a:lnTo>
                <a:lnTo>
                  <a:pt x="668" y="590"/>
                </a:lnTo>
                <a:lnTo>
                  <a:pt x="704" y="606"/>
                </a:lnTo>
                <a:lnTo>
                  <a:pt x="735" y="624"/>
                </a:lnTo>
                <a:lnTo>
                  <a:pt x="759" y="642"/>
                </a:lnTo>
                <a:lnTo>
                  <a:pt x="777" y="657"/>
                </a:lnTo>
                <a:lnTo>
                  <a:pt x="790" y="668"/>
                </a:lnTo>
                <a:lnTo>
                  <a:pt x="795" y="678"/>
                </a:lnTo>
                <a:lnTo>
                  <a:pt x="801" y="694"/>
                </a:lnTo>
                <a:lnTo>
                  <a:pt x="806" y="715"/>
                </a:lnTo>
                <a:lnTo>
                  <a:pt x="809" y="739"/>
                </a:lnTo>
                <a:lnTo>
                  <a:pt x="814" y="765"/>
                </a:lnTo>
                <a:lnTo>
                  <a:pt x="817" y="791"/>
                </a:lnTo>
                <a:lnTo>
                  <a:pt x="819" y="814"/>
                </a:lnTo>
                <a:lnTo>
                  <a:pt x="822" y="834"/>
                </a:lnTo>
                <a:lnTo>
                  <a:pt x="822" y="845"/>
                </a:lnTo>
                <a:lnTo>
                  <a:pt x="824" y="850"/>
                </a:lnTo>
                <a:lnTo>
                  <a:pt x="469" y="850"/>
                </a:lnTo>
                <a:lnTo>
                  <a:pt x="504" y="765"/>
                </a:lnTo>
                <a:lnTo>
                  <a:pt x="454" y="556"/>
                </a:lnTo>
                <a:lnTo>
                  <a:pt x="443" y="572"/>
                </a:lnTo>
                <a:lnTo>
                  <a:pt x="436" y="584"/>
                </a:lnTo>
                <a:lnTo>
                  <a:pt x="435" y="589"/>
                </a:lnTo>
                <a:lnTo>
                  <a:pt x="404" y="589"/>
                </a:lnTo>
                <a:lnTo>
                  <a:pt x="396" y="589"/>
                </a:lnTo>
                <a:lnTo>
                  <a:pt x="391" y="587"/>
                </a:lnTo>
                <a:lnTo>
                  <a:pt x="388" y="584"/>
                </a:lnTo>
                <a:lnTo>
                  <a:pt x="384" y="580"/>
                </a:lnTo>
                <a:lnTo>
                  <a:pt x="383" y="577"/>
                </a:lnTo>
                <a:lnTo>
                  <a:pt x="381" y="574"/>
                </a:lnTo>
                <a:lnTo>
                  <a:pt x="381" y="571"/>
                </a:lnTo>
                <a:lnTo>
                  <a:pt x="381" y="568"/>
                </a:lnTo>
                <a:lnTo>
                  <a:pt x="381" y="564"/>
                </a:lnTo>
                <a:lnTo>
                  <a:pt x="381" y="561"/>
                </a:lnTo>
                <a:lnTo>
                  <a:pt x="381" y="563"/>
                </a:lnTo>
                <a:lnTo>
                  <a:pt x="381" y="564"/>
                </a:lnTo>
                <a:lnTo>
                  <a:pt x="345" y="765"/>
                </a:lnTo>
                <a:lnTo>
                  <a:pt x="378" y="850"/>
                </a:lnTo>
                <a:lnTo>
                  <a:pt x="0" y="850"/>
                </a:lnTo>
                <a:lnTo>
                  <a:pt x="0" y="845"/>
                </a:lnTo>
                <a:lnTo>
                  <a:pt x="0" y="832"/>
                </a:lnTo>
                <a:lnTo>
                  <a:pt x="2" y="812"/>
                </a:lnTo>
                <a:lnTo>
                  <a:pt x="3" y="788"/>
                </a:lnTo>
                <a:lnTo>
                  <a:pt x="5" y="762"/>
                </a:lnTo>
                <a:lnTo>
                  <a:pt x="10" y="735"/>
                </a:lnTo>
                <a:lnTo>
                  <a:pt x="15" y="709"/>
                </a:lnTo>
                <a:lnTo>
                  <a:pt x="23" y="686"/>
                </a:lnTo>
                <a:lnTo>
                  <a:pt x="34" y="668"/>
                </a:lnTo>
                <a:lnTo>
                  <a:pt x="44" y="658"/>
                </a:lnTo>
                <a:lnTo>
                  <a:pt x="60" y="645"/>
                </a:lnTo>
                <a:lnTo>
                  <a:pt x="83" y="631"/>
                </a:lnTo>
                <a:lnTo>
                  <a:pt x="109" y="616"/>
                </a:lnTo>
                <a:lnTo>
                  <a:pt x="138" y="602"/>
                </a:lnTo>
                <a:lnTo>
                  <a:pt x="172" y="587"/>
                </a:lnTo>
                <a:lnTo>
                  <a:pt x="209" y="576"/>
                </a:lnTo>
                <a:lnTo>
                  <a:pt x="248" y="568"/>
                </a:lnTo>
                <a:lnTo>
                  <a:pt x="272" y="561"/>
                </a:lnTo>
                <a:lnTo>
                  <a:pt x="292" y="550"/>
                </a:lnTo>
                <a:lnTo>
                  <a:pt x="307" y="537"/>
                </a:lnTo>
                <a:lnTo>
                  <a:pt x="316" y="520"/>
                </a:lnTo>
                <a:lnTo>
                  <a:pt x="321" y="503"/>
                </a:lnTo>
                <a:lnTo>
                  <a:pt x="324" y="486"/>
                </a:lnTo>
                <a:lnTo>
                  <a:pt x="324" y="470"/>
                </a:lnTo>
                <a:lnTo>
                  <a:pt x="324" y="456"/>
                </a:lnTo>
                <a:lnTo>
                  <a:pt x="323" y="446"/>
                </a:lnTo>
                <a:lnTo>
                  <a:pt x="321" y="438"/>
                </a:lnTo>
                <a:lnTo>
                  <a:pt x="321" y="436"/>
                </a:lnTo>
                <a:lnTo>
                  <a:pt x="323" y="434"/>
                </a:lnTo>
                <a:lnTo>
                  <a:pt x="323" y="433"/>
                </a:lnTo>
                <a:lnTo>
                  <a:pt x="323" y="430"/>
                </a:lnTo>
                <a:lnTo>
                  <a:pt x="323" y="426"/>
                </a:lnTo>
                <a:lnTo>
                  <a:pt x="323" y="422"/>
                </a:lnTo>
                <a:lnTo>
                  <a:pt x="321" y="417"/>
                </a:lnTo>
                <a:lnTo>
                  <a:pt x="321" y="413"/>
                </a:lnTo>
                <a:lnTo>
                  <a:pt x="321" y="412"/>
                </a:lnTo>
                <a:lnTo>
                  <a:pt x="321" y="410"/>
                </a:lnTo>
                <a:lnTo>
                  <a:pt x="318" y="407"/>
                </a:lnTo>
                <a:lnTo>
                  <a:pt x="311" y="397"/>
                </a:lnTo>
                <a:lnTo>
                  <a:pt x="303" y="383"/>
                </a:lnTo>
                <a:lnTo>
                  <a:pt x="292" y="365"/>
                </a:lnTo>
                <a:lnTo>
                  <a:pt x="282" y="344"/>
                </a:lnTo>
                <a:lnTo>
                  <a:pt x="272" y="319"/>
                </a:lnTo>
                <a:lnTo>
                  <a:pt x="266" y="295"/>
                </a:lnTo>
                <a:lnTo>
                  <a:pt x="264" y="269"/>
                </a:lnTo>
                <a:lnTo>
                  <a:pt x="264" y="232"/>
                </a:lnTo>
                <a:lnTo>
                  <a:pt x="264" y="201"/>
                </a:lnTo>
                <a:lnTo>
                  <a:pt x="264" y="178"/>
                </a:lnTo>
                <a:lnTo>
                  <a:pt x="264" y="164"/>
                </a:lnTo>
                <a:lnTo>
                  <a:pt x="264" y="159"/>
                </a:lnTo>
                <a:lnTo>
                  <a:pt x="264" y="155"/>
                </a:lnTo>
                <a:lnTo>
                  <a:pt x="264" y="146"/>
                </a:lnTo>
                <a:lnTo>
                  <a:pt x="266" y="133"/>
                </a:lnTo>
                <a:lnTo>
                  <a:pt x="268" y="117"/>
                </a:lnTo>
                <a:lnTo>
                  <a:pt x="271" y="99"/>
                </a:lnTo>
                <a:lnTo>
                  <a:pt x="276" y="79"/>
                </a:lnTo>
                <a:lnTo>
                  <a:pt x="284" y="60"/>
                </a:lnTo>
                <a:lnTo>
                  <a:pt x="294" y="40"/>
                </a:lnTo>
                <a:lnTo>
                  <a:pt x="307" y="24"/>
                </a:lnTo>
                <a:lnTo>
                  <a:pt x="324" y="11"/>
                </a:lnTo>
                <a:lnTo>
                  <a:pt x="344" y="3"/>
                </a:lnTo>
                <a:lnTo>
                  <a:pt x="37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3" name="Freeform 5">
            <a:extLst>
              <a:ext uri="{FF2B5EF4-FFF2-40B4-BE49-F238E27FC236}">
                <a16:creationId xmlns:a16="http://schemas.microsoft.com/office/drawing/2014/main" id="{565119F6-182F-0C47-9861-FDFA4A7FA368}"/>
              </a:ext>
            </a:extLst>
          </p:cNvPr>
          <p:cNvSpPr>
            <a:spLocks/>
          </p:cNvSpPr>
          <p:nvPr/>
        </p:nvSpPr>
        <p:spPr bwMode="auto">
          <a:xfrm>
            <a:off x="8022976" y="0"/>
            <a:ext cx="1881188" cy="1881188"/>
          </a:xfrm>
          <a:custGeom>
            <a:avLst/>
            <a:gdLst>
              <a:gd name="T0" fmla="*/ 0 w 800"/>
              <a:gd name="T1" fmla="*/ 0 h 800"/>
              <a:gd name="T2" fmla="*/ 800 w 800"/>
              <a:gd name="T3" fmla="*/ 0 h 800"/>
              <a:gd name="T4" fmla="*/ 800 w 800"/>
              <a:gd name="T5" fmla="*/ 800 h 800"/>
              <a:gd name="T6" fmla="*/ 0 w 800"/>
              <a:gd name="T7" fmla="*/ 0 h 800"/>
            </a:gdLst>
            <a:ahLst/>
            <a:cxnLst>
              <a:cxn ang="0">
                <a:pos x="T0" y="T1"/>
              </a:cxn>
              <a:cxn ang="0">
                <a:pos x="T2" y="T3"/>
              </a:cxn>
              <a:cxn ang="0">
                <a:pos x="T4" y="T5"/>
              </a:cxn>
              <a:cxn ang="0">
                <a:pos x="T6" y="T7"/>
              </a:cxn>
            </a:cxnLst>
            <a:rect l="0" t="0" r="r" b="b"/>
            <a:pathLst>
              <a:path w="800" h="800">
                <a:moveTo>
                  <a:pt x="0" y="0"/>
                </a:moveTo>
                <a:lnTo>
                  <a:pt x="800" y="0"/>
                </a:lnTo>
                <a:lnTo>
                  <a:pt x="800" y="800"/>
                </a:lnTo>
                <a:lnTo>
                  <a:pt x="0" y="0"/>
                </a:lnTo>
                <a:close/>
              </a:path>
            </a:pathLst>
          </a:custGeom>
          <a:solidFill>
            <a:schemeClr val="accent2">
              <a:alpha val="80000"/>
            </a:schemeClr>
          </a:solidFill>
          <a:ln>
            <a:noFill/>
          </a:ln>
        </p:spPr>
        <p:txBody>
          <a:bodyPr vert="horz" wrap="none" lIns="612000" tIns="432000" rIns="0" bIns="0" numCol="1" anchor="t" anchorCtr="0" compatLnSpc="1">
            <a:prstTxWarp prst="textNoShape">
              <a:avLst/>
            </a:prstTxWarp>
            <a:scene3d>
              <a:camera prst="orthographicFront">
                <a:rot lat="0" lon="0" rev="0"/>
              </a:camera>
              <a:lightRig rig="threePt" dir="t"/>
            </a:scene3d>
          </a:bodyPr>
          <a:lstStyle/>
          <a:p>
            <a:pPr algn="ctr"/>
            <a:r>
              <a:rPr lang="en-US" altLang="ja-JP" b="1" dirty="0">
                <a:solidFill>
                  <a:schemeClr val="bg1"/>
                </a:solidFill>
                <a:latin typeface="+mn-ea"/>
                <a:cs typeface="Teko Medium" panose="02000000000000000000" pitchFamily="2" charset="0"/>
              </a:rPr>
              <a:t>Sample</a:t>
            </a:r>
            <a:endParaRPr lang="ja-JP" altLang="en-US" b="1" dirty="0">
              <a:solidFill>
                <a:schemeClr val="bg1"/>
              </a:solidFill>
              <a:latin typeface="+mn-ea"/>
              <a:cs typeface="Teko Medium" panose="02000000000000000000" pitchFamily="2" charset="0"/>
            </a:endParaRPr>
          </a:p>
        </p:txBody>
      </p:sp>
      <p:sp>
        <p:nvSpPr>
          <p:cNvPr id="5" name="スライド番号プレースホルダー 4">
            <a:extLst>
              <a:ext uri="{FF2B5EF4-FFF2-40B4-BE49-F238E27FC236}">
                <a16:creationId xmlns:a16="http://schemas.microsoft.com/office/drawing/2014/main" id="{9C1F5695-414E-4C7E-9348-39E20617DA57}"/>
              </a:ext>
            </a:extLst>
          </p:cNvPr>
          <p:cNvSpPr>
            <a:spLocks noGrp="1"/>
          </p:cNvSpPr>
          <p:nvPr>
            <p:ph type="sldNum" sz="quarter" idx="4"/>
          </p:nvPr>
        </p:nvSpPr>
        <p:spPr/>
        <p:txBody>
          <a:bodyPr/>
          <a:lstStyle/>
          <a:p>
            <a:fld id="{FB3508C7-2FE0-4945-9CBD-863E05F850D2}" type="slidenum">
              <a:rPr lang="ja-JP" altLang="en-US" smtClean="0"/>
              <a:pPr/>
              <a:t>32</a:t>
            </a:fld>
            <a:endParaRPr lang="ja-JP" altLang="en-US" dirty="0"/>
          </a:p>
        </p:txBody>
      </p:sp>
    </p:spTree>
    <p:extLst>
      <p:ext uri="{BB962C8B-B14F-4D97-AF65-F5344CB8AC3E}">
        <p14:creationId xmlns:p14="http://schemas.microsoft.com/office/powerpoint/2010/main" val="3173300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AC1EC72D-A44F-6F46-8459-598B43E979D9}"/>
              </a:ext>
            </a:extLst>
          </p:cNvPr>
          <p:cNvSpPr>
            <a:spLocks noGrp="1"/>
          </p:cNvSpPr>
          <p:nvPr>
            <p:ph type="title"/>
          </p:nvPr>
        </p:nvSpPr>
        <p:spPr/>
        <p:txBody>
          <a:bodyPr/>
          <a:lstStyle/>
          <a:p>
            <a:r>
              <a:rPr lang="ja-JP" altLang="en-US"/>
              <a:t>ステップ</a:t>
            </a:r>
            <a:r>
              <a:rPr lang="en-US" altLang="ja-JP" dirty="0"/>
              <a:t>#1</a:t>
            </a:r>
            <a:r>
              <a:rPr lang="ja-JP" altLang="en-US"/>
              <a:t>｜画像管理ツール操作手順</a:t>
            </a:r>
            <a:endParaRPr kumimoji="1" lang="ja-JP" altLang="en-US"/>
          </a:p>
        </p:txBody>
      </p:sp>
      <p:sp>
        <p:nvSpPr>
          <p:cNvPr id="4" name="AutoShape 3">
            <a:extLst>
              <a:ext uri="{FF2B5EF4-FFF2-40B4-BE49-F238E27FC236}">
                <a16:creationId xmlns:a16="http://schemas.microsoft.com/office/drawing/2014/main" id="{04B9E72E-84F3-844A-954C-18A77D1AE211}"/>
              </a:ext>
            </a:extLst>
          </p:cNvPr>
          <p:cNvSpPr>
            <a:spLocks noChangeArrowheads="1"/>
          </p:cNvSpPr>
          <p:nvPr/>
        </p:nvSpPr>
        <p:spPr bwMode="auto">
          <a:xfrm>
            <a:off x="812800" y="1001444"/>
            <a:ext cx="8280399" cy="33932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just">
              <a:lnSpc>
                <a:spcPct val="130000"/>
              </a:lnSpc>
              <a:spcAft>
                <a:spcPts val="1200"/>
              </a:spcAft>
            </a:pPr>
            <a:r>
              <a:rPr lang="ja-JP" altLang="en-US" dirty="0">
                <a:latin typeface="+mn-ea"/>
                <a:cs typeface="メイリオ" pitchFamily="50" charset="-128"/>
              </a:rPr>
              <a:t>画像管理画面右上のアイコンをクリックし、メインメニューを表示してください。</a:t>
            </a:r>
            <a:endParaRPr lang="en-US" altLang="ja-JP" dirty="0">
              <a:latin typeface="+mn-ea"/>
              <a:cs typeface="メイリオ" pitchFamily="50" charset="-128"/>
            </a:endParaRPr>
          </a:p>
        </p:txBody>
      </p:sp>
      <p:pic>
        <p:nvPicPr>
          <p:cNvPr id="5" name="図 4" descr="スクリーンショット が含まれている画像&#10;&#10;&#10;&#10;自動的に生成された説明">
            <a:extLst>
              <a:ext uri="{FF2B5EF4-FFF2-40B4-BE49-F238E27FC236}">
                <a16:creationId xmlns:a16="http://schemas.microsoft.com/office/drawing/2014/main" id="{F1454541-E437-A94E-BBE0-12C3C2BF166F}"/>
              </a:ext>
            </a:extLst>
          </p:cNvPr>
          <p:cNvPicPr>
            <a:picLocks noChangeAspect="1"/>
          </p:cNvPicPr>
          <p:nvPr/>
        </p:nvPicPr>
        <p:blipFill rotWithShape="1">
          <a:blip r:embed="rId3"/>
          <a:srcRect l="14178" b="38864"/>
          <a:stretch/>
        </p:blipFill>
        <p:spPr>
          <a:xfrm>
            <a:off x="0" y="2168861"/>
            <a:ext cx="8033792" cy="4689140"/>
          </a:xfrm>
          <a:prstGeom prst="rect">
            <a:avLst/>
          </a:prstGeom>
        </p:spPr>
      </p:pic>
      <p:sp>
        <p:nvSpPr>
          <p:cNvPr id="8" name="AutoShape 3">
            <a:extLst>
              <a:ext uri="{FF2B5EF4-FFF2-40B4-BE49-F238E27FC236}">
                <a16:creationId xmlns:a16="http://schemas.microsoft.com/office/drawing/2014/main" id="{B169E7E1-2D94-BA4C-BA82-EA8E70D9289B}"/>
              </a:ext>
            </a:extLst>
          </p:cNvPr>
          <p:cNvSpPr>
            <a:spLocks noChangeArrowheads="1"/>
          </p:cNvSpPr>
          <p:nvPr/>
        </p:nvSpPr>
        <p:spPr bwMode="auto">
          <a:xfrm>
            <a:off x="4052900" y="1640679"/>
            <a:ext cx="1764195" cy="420169"/>
          </a:xfrm>
          <a:prstGeom prst="roundRect">
            <a:avLst>
              <a:gd name="adj" fmla="val 7132"/>
            </a:avLst>
          </a:prstGeom>
          <a:noFill/>
          <a:ln w="6350">
            <a:solidFill>
              <a:schemeClr val="tx2"/>
            </a:solidFill>
          </a:ln>
          <a:effectLst/>
        </p:spPr>
        <p:txBody>
          <a:bodyPr wrap="square" lIns="180000" tIns="72000" rIns="180000" bIns="36000" anchor="ctr" anchorCtr="0">
            <a:spAutoFit/>
          </a:bodyPr>
          <a:lstStyle/>
          <a:p>
            <a:pPr algn="ctr">
              <a:lnSpc>
                <a:spcPct val="120000"/>
              </a:lnSpc>
              <a:spcBef>
                <a:spcPct val="0"/>
              </a:spcBef>
            </a:pPr>
            <a:r>
              <a:rPr lang="ja-JP" altLang="en-US" sz="1600" dirty="0">
                <a:solidFill>
                  <a:schemeClr val="tx2"/>
                </a:solidFill>
                <a:latin typeface="+mj-ea"/>
                <a:ea typeface="+mj-ea"/>
                <a:cs typeface="メイリオ" pitchFamily="50" charset="-128"/>
              </a:rPr>
              <a:t>画像管理画面</a:t>
            </a:r>
          </a:p>
        </p:txBody>
      </p:sp>
      <p:sp>
        <p:nvSpPr>
          <p:cNvPr id="12" name="AutoShape 3">
            <a:extLst>
              <a:ext uri="{FF2B5EF4-FFF2-40B4-BE49-F238E27FC236}">
                <a16:creationId xmlns:a16="http://schemas.microsoft.com/office/drawing/2014/main" id="{FF3980C4-F2B6-4D4D-9064-C0D370197D19}"/>
              </a:ext>
            </a:extLst>
          </p:cNvPr>
          <p:cNvSpPr>
            <a:spLocks noChangeArrowheads="1"/>
          </p:cNvSpPr>
          <p:nvPr/>
        </p:nvSpPr>
        <p:spPr bwMode="auto">
          <a:xfrm>
            <a:off x="6608925" y="3897092"/>
            <a:ext cx="2484275" cy="821459"/>
          </a:xfrm>
          <a:prstGeom prst="roundRect">
            <a:avLst>
              <a:gd name="adj" fmla="val 6420"/>
            </a:avLst>
          </a:prstGeom>
          <a:solidFill>
            <a:schemeClr val="accent3">
              <a:alpha val="80000"/>
            </a:schemeClr>
          </a:solidFill>
          <a:ln>
            <a:noFill/>
          </a:ln>
          <a:effectLst/>
        </p:spPr>
        <p:txBody>
          <a:bodyPr wrap="square" lIns="180000" tIns="108000" rIns="180000" bIns="90000" anchor="ctr" anchorCtr="0">
            <a:spAutoFit/>
          </a:bodyPr>
          <a:lstStyle/>
          <a:p>
            <a:pPr algn="just">
              <a:lnSpc>
                <a:spcPct val="120000"/>
              </a:lnSpc>
              <a:spcBef>
                <a:spcPct val="0"/>
              </a:spcBef>
            </a:pPr>
            <a:r>
              <a:rPr lang="ja-JP" altLang="en-US" sz="1600" b="1" dirty="0">
                <a:solidFill>
                  <a:srgbClr val="FFFFFF"/>
                </a:solidFill>
                <a:latin typeface="+mn-ea"/>
                <a:cs typeface="メイリオ" pitchFamily="50" charset="-128"/>
              </a:rPr>
              <a:t>ハンバーガーメニューアイコンをクリック。</a:t>
            </a:r>
          </a:p>
        </p:txBody>
      </p:sp>
      <p:sp>
        <p:nvSpPr>
          <p:cNvPr id="13" name="二等辺三角形 12">
            <a:extLst>
              <a:ext uri="{FF2B5EF4-FFF2-40B4-BE49-F238E27FC236}">
                <a16:creationId xmlns:a16="http://schemas.microsoft.com/office/drawing/2014/main" id="{5DCA3B87-BBF0-4C9D-AD64-60CA04ED2FC8}"/>
              </a:ext>
            </a:extLst>
          </p:cNvPr>
          <p:cNvSpPr/>
          <p:nvPr/>
        </p:nvSpPr>
        <p:spPr bwMode="auto">
          <a:xfrm rot="10800000" flipH="1" flipV="1">
            <a:off x="7270848" y="3751341"/>
            <a:ext cx="296852" cy="151838"/>
          </a:xfrm>
          <a:prstGeom prst="triangle">
            <a:avLst/>
          </a:prstGeom>
          <a:solidFill>
            <a:schemeClr val="accent3">
              <a:alpha val="80000"/>
            </a:schemeClr>
          </a:solidFill>
          <a:ln>
            <a:noFill/>
          </a:ln>
          <a:effectLst/>
        </p:spPr>
        <p:txBody>
          <a:bodyPr wrap="square"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mn-ea"/>
              <a:cs typeface="メイリオ" pitchFamily="50" charset="-128"/>
            </a:endParaRPr>
          </a:p>
        </p:txBody>
      </p:sp>
      <p:sp>
        <p:nvSpPr>
          <p:cNvPr id="16" name="Oval 15">
            <a:extLst>
              <a:ext uri="{FF2B5EF4-FFF2-40B4-BE49-F238E27FC236}">
                <a16:creationId xmlns:a16="http://schemas.microsoft.com/office/drawing/2014/main" id="{F5D87140-4191-4B1E-8D1F-9A7A7DDB7B0F}"/>
              </a:ext>
            </a:extLst>
          </p:cNvPr>
          <p:cNvSpPr>
            <a:spLocks noChangeArrowheads="1"/>
          </p:cNvSpPr>
          <p:nvPr/>
        </p:nvSpPr>
        <p:spPr bwMode="auto">
          <a:xfrm>
            <a:off x="6906527" y="2564525"/>
            <a:ext cx="1044117" cy="1044117"/>
          </a:xfrm>
          <a:prstGeom prst="ellipse">
            <a:avLst/>
          </a:prstGeom>
          <a:noFill/>
          <a:ln w="101600">
            <a:solidFill>
              <a:schemeClr val="accent3">
                <a:alpha val="80000"/>
              </a:schemeClr>
            </a:solidFill>
          </a:ln>
          <a:effectLst/>
        </p:spPr>
        <p:txBody>
          <a:bodyPr wrap="none" lIns="0" tIns="36000" rIns="0" bIns="0" anchor="ctr">
            <a:noAutofit/>
          </a:bodyPr>
          <a:lstStyle/>
          <a:p>
            <a:pPr algn="ctr">
              <a:lnSpc>
                <a:spcPct val="110000"/>
              </a:lnSpc>
              <a:spcBef>
                <a:spcPct val="0"/>
              </a:spcBef>
            </a:pPr>
            <a:endParaRPr lang="en-US" altLang="ja-JP" sz="1400" dirty="0">
              <a:solidFill>
                <a:schemeClr val="tx2"/>
              </a:solidFill>
              <a:latin typeface="+mn-ea"/>
              <a:cs typeface="メイリオ" pitchFamily="50" charset="-128"/>
            </a:endParaRPr>
          </a:p>
        </p:txBody>
      </p:sp>
      <p:pic>
        <p:nvPicPr>
          <p:cNvPr id="15" name="図 14" descr="家具, テーブル, 作業台 が含まれている画像&#10;&#10;&#10;&#10;自動的に生成された説明">
            <a:extLst>
              <a:ext uri="{FF2B5EF4-FFF2-40B4-BE49-F238E27FC236}">
                <a16:creationId xmlns:a16="http://schemas.microsoft.com/office/drawing/2014/main" id="{C1471EAF-E2D0-4D06-B533-8797AC0DD181}"/>
              </a:ext>
            </a:extLst>
          </p:cNvPr>
          <p:cNvPicPr>
            <a:picLocks noChangeAspect="1"/>
          </p:cNvPicPr>
          <p:nvPr/>
        </p:nvPicPr>
        <p:blipFill>
          <a:blip r:embed="rId4"/>
          <a:stretch>
            <a:fillRect/>
          </a:stretch>
        </p:blipFill>
        <p:spPr>
          <a:xfrm>
            <a:off x="7567700" y="3226248"/>
            <a:ext cx="569121" cy="531180"/>
          </a:xfrm>
          <a:prstGeom prst="rect">
            <a:avLst/>
          </a:prstGeom>
        </p:spPr>
      </p:pic>
      <p:sp>
        <p:nvSpPr>
          <p:cNvPr id="10" name="Freeform 5">
            <a:extLst>
              <a:ext uri="{FF2B5EF4-FFF2-40B4-BE49-F238E27FC236}">
                <a16:creationId xmlns:a16="http://schemas.microsoft.com/office/drawing/2014/main" id="{04C6DA68-B068-1941-BA7F-9ECB361A2FB2}"/>
              </a:ext>
            </a:extLst>
          </p:cNvPr>
          <p:cNvSpPr>
            <a:spLocks/>
          </p:cNvSpPr>
          <p:nvPr/>
        </p:nvSpPr>
        <p:spPr bwMode="auto">
          <a:xfrm>
            <a:off x="8022976" y="0"/>
            <a:ext cx="1881188" cy="1881188"/>
          </a:xfrm>
          <a:custGeom>
            <a:avLst/>
            <a:gdLst>
              <a:gd name="T0" fmla="*/ 0 w 800"/>
              <a:gd name="T1" fmla="*/ 0 h 800"/>
              <a:gd name="T2" fmla="*/ 800 w 800"/>
              <a:gd name="T3" fmla="*/ 0 h 800"/>
              <a:gd name="T4" fmla="*/ 800 w 800"/>
              <a:gd name="T5" fmla="*/ 800 h 800"/>
              <a:gd name="T6" fmla="*/ 0 w 800"/>
              <a:gd name="T7" fmla="*/ 0 h 800"/>
            </a:gdLst>
            <a:ahLst/>
            <a:cxnLst>
              <a:cxn ang="0">
                <a:pos x="T0" y="T1"/>
              </a:cxn>
              <a:cxn ang="0">
                <a:pos x="T2" y="T3"/>
              </a:cxn>
              <a:cxn ang="0">
                <a:pos x="T4" y="T5"/>
              </a:cxn>
              <a:cxn ang="0">
                <a:pos x="T6" y="T7"/>
              </a:cxn>
            </a:cxnLst>
            <a:rect l="0" t="0" r="r" b="b"/>
            <a:pathLst>
              <a:path w="800" h="800">
                <a:moveTo>
                  <a:pt x="0" y="0"/>
                </a:moveTo>
                <a:lnTo>
                  <a:pt x="800" y="0"/>
                </a:lnTo>
                <a:lnTo>
                  <a:pt x="800" y="800"/>
                </a:lnTo>
                <a:lnTo>
                  <a:pt x="0" y="0"/>
                </a:lnTo>
                <a:close/>
              </a:path>
            </a:pathLst>
          </a:custGeom>
          <a:solidFill>
            <a:schemeClr val="accent2">
              <a:alpha val="80000"/>
            </a:schemeClr>
          </a:solidFill>
          <a:ln>
            <a:noFill/>
          </a:ln>
        </p:spPr>
        <p:txBody>
          <a:bodyPr vert="horz" wrap="none" lIns="612000" tIns="432000" rIns="0" bIns="0" numCol="1" anchor="t" anchorCtr="0" compatLnSpc="1">
            <a:prstTxWarp prst="textNoShape">
              <a:avLst/>
            </a:prstTxWarp>
            <a:scene3d>
              <a:camera prst="orthographicFront">
                <a:rot lat="0" lon="0" rev="0"/>
              </a:camera>
              <a:lightRig rig="threePt" dir="t"/>
            </a:scene3d>
          </a:bodyPr>
          <a:lstStyle/>
          <a:p>
            <a:pPr algn="ctr"/>
            <a:r>
              <a:rPr lang="en-US" altLang="ja-JP" b="1" dirty="0">
                <a:solidFill>
                  <a:schemeClr val="bg1"/>
                </a:solidFill>
                <a:latin typeface="+mn-ea"/>
                <a:cs typeface="Teko Medium" panose="02000000000000000000" pitchFamily="2" charset="0"/>
              </a:rPr>
              <a:t>Sample</a:t>
            </a:r>
            <a:endParaRPr lang="ja-JP" altLang="en-US" b="1" dirty="0">
              <a:solidFill>
                <a:schemeClr val="bg1"/>
              </a:solidFill>
              <a:latin typeface="+mn-ea"/>
              <a:cs typeface="Teko Medium" panose="02000000000000000000" pitchFamily="2" charset="0"/>
            </a:endParaRPr>
          </a:p>
        </p:txBody>
      </p:sp>
      <p:sp>
        <p:nvSpPr>
          <p:cNvPr id="6" name="スライド番号プレースホルダー 5">
            <a:extLst>
              <a:ext uri="{FF2B5EF4-FFF2-40B4-BE49-F238E27FC236}">
                <a16:creationId xmlns:a16="http://schemas.microsoft.com/office/drawing/2014/main" id="{855E0A07-FFA1-4707-8255-27AA5485BDCE}"/>
              </a:ext>
            </a:extLst>
          </p:cNvPr>
          <p:cNvSpPr>
            <a:spLocks noGrp="1"/>
          </p:cNvSpPr>
          <p:nvPr>
            <p:ph type="sldNum" sz="quarter" idx="4"/>
          </p:nvPr>
        </p:nvSpPr>
        <p:spPr/>
        <p:txBody>
          <a:bodyPr/>
          <a:lstStyle/>
          <a:p>
            <a:fld id="{FB3508C7-2FE0-4945-9CBD-863E05F850D2}" type="slidenum">
              <a:rPr lang="ja-JP" altLang="en-US" smtClean="0"/>
              <a:pPr/>
              <a:t>33</a:t>
            </a:fld>
            <a:endParaRPr lang="ja-JP" altLang="en-US" dirty="0"/>
          </a:p>
        </p:txBody>
      </p:sp>
    </p:spTree>
    <p:extLst>
      <p:ext uri="{BB962C8B-B14F-4D97-AF65-F5344CB8AC3E}">
        <p14:creationId xmlns:p14="http://schemas.microsoft.com/office/powerpoint/2010/main" val="4138409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1A91C836-3915-9F48-99C9-B746A220F68E}"/>
              </a:ext>
            </a:extLst>
          </p:cNvPr>
          <p:cNvSpPr>
            <a:spLocks noGrp="1"/>
          </p:cNvSpPr>
          <p:nvPr>
            <p:ph type="title"/>
          </p:nvPr>
        </p:nvSpPr>
        <p:spPr/>
        <p:txBody>
          <a:bodyPr/>
          <a:lstStyle/>
          <a:p>
            <a:r>
              <a:rPr kumimoji="1" lang="ja-JP" altLang="en-US"/>
              <a:t>ホームページサービス比較</a:t>
            </a:r>
          </a:p>
        </p:txBody>
      </p:sp>
      <p:graphicFrame>
        <p:nvGraphicFramePr>
          <p:cNvPr id="4" name="Group 55">
            <a:extLst>
              <a:ext uri="{FF2B5EF4-FFF2-40B4-BE49-F238E27FC236}">
                <a16:creationId xmlns:a16="http://schemas.microsoft.com/office/drawing/2014/main" id="{9BCCCBC7-2214-A94D-87E4-0025AA06A090}"/>
              </a:ext>
            </a:extLst>
          </p:cNvPr>
          <p:cNvGraphicFramePr>
            <a:graphicFrameLocks noGrp="1"/>
          </p:cNvGraphicFramePr>
          <p:nvPr>
            <p:extLst>
              <p:ext uri="{D42A27DB-BD31-4B8C-83A1-F6EECF244321}">
                <p14:modId xmlns:p14="http://schemas.microsoft.com/office/powerpoint/2010/main" val="1895451131"/>
              </p:ext>
            </p:extLst>
          </p:nvPr>
        </p:nvGraphicFramePr>
        <p:xfrm>
          <a:off x="1028564" y="1448780"/>
          <a:ext cx="7812871" cy="4192044"/>
        </p:xfrm>
        <a:graphic>
          <a:graphicData uri="http://schemas.openxmlformats.org/drawingml/2006/table">
            <a:tbl>
              <a:tblPr/>
              <a:tblGrid>
                <a:gridCol w="540060">
                  <a:extLst>
                    <a:ext uri="{9D8B030D-6E8A-4147-A177-3AD203B41FA5}">
                      <a16:colId xmlns:a16="http://schemas.microsoft.com/office/drawing/2014/main" val="20000"/>
                    </a:ext>
                  </a:extLst>
                </a:gridCol>
                <a:gridCol w="2052229">
                  <a:extLst>
                    <a:ext uri="{9D8B030D-6E8A-4147-A177-3AD203B41FA5}">
                      <a16:colId xmlns:a16="http://schemas.microsoft.com/office/drawing/2014/main" val="876483998"/>
                    </a:ext>
                  </a:extLst>
                </a:gridCol>
                <a:gridCol w="2610291">
                  <a:extLst>
                    <a:ext uri="{9D8B030D-6E8A-4147-A177-3AD203B41FA5}">
                      <a16:colId xmlns:a16="http://schemas.microsoft.com/office/drawing/2014/main" val="20001"/>
                    </a:ext>
                  </a:extLst>
                </a:gridCol>
                <a:gridCol w="2610291">
                  <a:extLst>
                    <a:ext uri="{9D8B030D-6E8A-4147-A177-3AD203B41FA5}">
                      <a16:colId xmlns:a16="http://schemas.microsoft.com/office/drawing/2014/main" val="20002"/>
                    </a:ext>
                  </a:extLst>
                </a:gridCol>
              </a:tblGrid>
              <a:tr h="288880">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en-US" altLang="ja-JP" sz="1400" b="1" i="0" u="none" strike="noStrike" cap="none" normalizeH="0" baseline="0" dirty="0">
                          <a:ln>
                            <a:noFill/>
                          </a:ln>
                          <a:solidFill>
                            <a:schemeClr val="tx1"/>
                          </a:solidFill>
                          <a:effectLst/>
                          <a:latin typeface="+mn-ea"/>
                          <a:ea typeface="+mn-ea"/>
                          <a:cs typeface="メイリオ" pitchFamily="50" charset="-128"/>
                        </a:rPr>
                        <a:t>#</a:t>
                      </a:r>
                    </a:p>
                  </a:txBody>
                  <a:tcPr marL="108000" marR="108000" marT="108000" marB="90000" anchor="ctr" horzOverflow="overflow">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ja-JP" altLang="en-US" sz="1800" b="1" i="0" u="none" strike="noStrike" cap="none" normalizeH="0" baseline="0" dirty="0">
                          <a:ln>
                            <a:noFill/>
                          </a:ln>
                          <a:solidFill>
                            <a:schemeClr val="tx1"/>
                          </a:solidFill>
                          <a:effectLst/>
                          <a:latin typeface="+mn-ea"/>
                          <a:ea typeface="+mn-ea"/>
                          <a:cs typeface="メイリオ" pitchFamily="50" charset="-128"/>
                        </a:rPr>
                        <a:t>比較項目</a:t>
                      </a:r>
                      <a:endParaRPr kumimoji="1" lang="en-US" altLang="ja-JP" sz="1800" b="1" i="0" u="none" strike="noStrike" cap="none" normalizeH="0" baseline="0" dirty="0">
                        <a:ln>
                          <a:noFill/>
                        </a:ln>
                        <a:solidFill>
                          <a:schemeClr val="tx1"/>
                        </a:solidFill>
                        <a:effectLst/>
                        <a:latin typeface="+mn-ea"/>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en-US" altLang="ja-JP" sz="2000" b="1" i="0" u="none" strike="noStrike" cap="none" normalizeH="0" baseline="0" dirty="0">
                          <a:ln>
                            <a:noFill/>
                          </a:ln>
                          <a:solidFill>
                            <a:schemeClr val="tx2"/>
                          </a:solidFill>
                          <a:effectLst/>
                          <a:latin typeface="+mj-ea"/>
                          <a:ea typeface="+mj-ea"/>
                          <a:cs typeface="メイリオ" pitchFamily="50" charset="-128"/>
                        </a:rPr>
                        <a:t>A</a:t>
                      </a:r>
                      <a:r>
                        <a:rPr kumimoji="1" lang="ja-JP" altLang="en-US" sz="2000" b="1" i="0" u="none" strike="noStrike" cap="none" normalizeH="0" baseline="0" dirty="0">
                          <a:ln>
                            <a:noFill/>
                          </a:ln>
                          <a:solidFill>
                            <a:schemeClr val="tx2"/>
                          </a:solidFill>
                          <a:effectLst/>
                          <a:latin typeface="+mj-ea"/>
                          <a:ea typeface="+mj-ea"/>
                          <a:cs typeface="メイリオ" pitchFamily="50" charset="-128"/>
                        </a:rPr>
                        <a:t>社</a:t>
                      </a:r>
                      <a:endParaRPr kumimoji="1" lang="en-US" altLang="ja-JP" sz="2000" b="1" i="0" u="none" strike="noStrike" cap="none" normalizeH="0" baseline="0" dirty="0">
                        <a:ln>
                          <a:noFill/>
                        </a:ln>
                        <a:solidFill>
                          <a:schemeClr val="tx2"/>
                        </a:solidFill>
                        <a:effectLst/>
                        <a:latin typeface="+mj-ea"/>
                        <a:ea typeface="+mj-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en-US" altLang="ja-JP" sz="2000" b="1" i="0" u="none" strike="noStrike" cap="none" normalizeH="0" baseline="0" dirty="0">
                          <a:ln>
                            <a:noFill/>
                          </a:ln>
                          <a:solidFill>
                            <a:schemeClr val="tx2"/>
                          </a:solidFill>
                          <a:effectLst/>
                          <a:latin typeface="+mj-ea"/>
                          <a:ea typeface="+mj-ea"/>
                          <a:cs typeface="メイリオ" pitchFamily="50" charset="-128"/>
                        </a:rPr>
                        <a:t>B</a:t>
                      </a:r>
                      <a:r>
                        <a:rPr kumimoji="1" lang="ja-JP" altLang="en-US" sz="2000" b="1" i="0" u="none" strike="noStrike" cap="none" normalizeH="0" baseline="0" dirty="0">
                          <a:ln>
                            <a:noFill/>
                          </a:ln>
                          <a:solidFill>
                            <a:schemeClr val="tx2"/>
                          </a:solidFill>
                          <a:effectLst/>
                          <a:latin typeface="+mj-ea"/>
                          <a:ea typeface="+mj-ea"/>
                          <a:cs typeface="メイリオ" pitchFamily="50" charset="-128"/>
                        </a:rPr>
                        <a:t>社</a:t>
                      </a:r>
                      <a:endParaRPr kumimoji="1" lang="en-US" altLang="ja-JP" sz="2000" b="1" i="0" u="none" strike="noStrike" cap="none" normalizeH="0" baseline="0" dirty="0">
                        <a:ln>
                          <a:noFill/>
                        </a:ln>
                        <a:solidFill>
                          <a:schemeClr val="tx2"/>
                        </a:solidFill>
                        <a:effectLst/>
                        <a:latin typeface="+mj-ea"/>
                        <a:ea typeface="+mj-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745252">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en-US" altLang="ja-JP" sz="2000" b="1" i="0" u="none" strike="noStrike" cap="none" normalizeH="0" baseline="0" dirty="0">
                          <a:ln>
                            <a:noFill/>
                          </a:ln>
                          <a:solidFill>
                            <a:schemeClr val="tx1"/>
                          </a:solidFill>
                          <a:effectLst/>
                          <a:latin typeface="+mn-ea"/>
                          <a:ea typeface="+mn-ea"/>
                          <a:cs typeface="メイリオ" pitchFamily="50" charset="-128"/>
                        </a:rPr>
                        <a:t>1</a:t>
                      </a:r>
                    </a:p>
                  </a:txBody>
                  <a:tcPr marL="108000" marR="108000" marT="108000" marB="90000" anchor="ctr" horzOverflow="overflow">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ts val="0"/>
                        </a:spcBef>
                        <a:spcAft>
                          <a:spcPts val="600"/>
                        </a:spcAft>
                        <a:buClrTx/>
                        <a:buSzTx/>
                        <a:buFontTx/>
                        <a:buNone/>
                        <a:tabLst/>
                      </a:pPr>
                      <a:r>
                        <a:rPr kumimoji="1" lang="ja-JP" altLang="en-US" sz="1800" b="1" i="0" u="none" strike="noStrike" cap="none" normalizeH="0" baseline="0" dirty="0">
                          <a:ln>
                            <a:noFill/>
                          </a:ln>
                          <a:solidFill>
                            <a:schemeClr val="tx1"/>
                          </a:solidFill>
                          <a:effectLst/>
                          <a:latin typeface="+mn-ea"/>
                          <a:ea typeface="+mn-ea"/>
                          <a:cs typeface="メイリオ" pitchFamily="50" charset="-128"/>
                        </a:rPr>
                        <a:t>管理画面の操作性</a:t>
                      </a:r>
                      <a:endParaRPr kumimoji="1" lang="en-US" altLang="ja-JP" sz="1800" b="1" i="0" u="none" strike="noStrike" cap="none" normalizeH="0" baseline="0" dirty="0">
                        <a:ln>
                          <a:noFill/>
                        </a:ln>
                        <a:solidFill>
                          <a:schemeClr val="tx1"/>
                        </a:solidFill>
                        <a:effectLst/>
                        <a:latin typeface="+mn-ea"/>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10000"/>
                        </a:lnSpc>
                        <a:spcBef>
                          <a:spcPts val="0"/>
                        </a:spcBef>
                        <a:spcAft>
                          <a:spcPts val="300"/>
                        </a:spcAft>
                        <a:buClrTx/>
                        <a:buSzTx/>
                        <a:buFont typeface="Wingdings" panose="05000000000000000000" pitchFamily="2" charset="2"/>
                        <a:buNone/>
                        <a:tabLst/>
                        <a:defRPr/>
                      </a:pPr>
                      <a:r>
                        <a:rPr kumimoji="1" lang="ja-JP" altLang="en-US" sz="2400" b="1" i="0" u="none" strike="noStrike" cap="none" normalizeH="0" baseline="0" dirty="0">
                          <a:ln>
                            <a:noFill/>
                          </a:ln>
                          <a:solidFill>
                            <a:schemeClr val="tx1"/>
                          </a:solidFill>
                          <a:effectLst/>
                          <a:latin typeface="HGPSoeiKakugothicUB" panose="020B0900000000000000" pitchFamily="34" charset="-128"/>
                          <a:ea typeface="HGPSoeiKakugothicUB" panose="020B0900000000000000" pitchFamily="34" charset="-128"/>
                          <a:cs typeface="メイリオ" pitchFamily="50" charset="-128"/>
                        </a:rPr>
                        <a:t>△</a:t>
                      </a:r>
                      <a:endParaRPr kumimoji="1" lang="en-US" altLang="ja-JP" sz="2400" b="1" i="0" u="none" strike="noStrike" cap="none" normalizeH="0" baseline="0" dirty="0">
                        <a:ln>
                          <a:noFill/>
                        </a:ln>
                        <a:solidFill>
                          <a:schemeClr val="tx1"/>
                        </a:solidFill>
                        <a:effectLst/>
                        <a:latin typeface="HGPSoeiKakugothicUB" panose="020B0900000000000000" pitchFamily="34" charset="-128"/>
                        <a:ea typeface="HGPSoeiKakugothicUB" panose="020B0900000000000000" pitchFamily="34" charset="-128"/>
                        <a:cs typeface="メイリオ" pitchFamily="50" charset="-128"/>
                      </a:endParaRPr>
                    </a:p>
                    <a:p>
                      <a:pPr marL="0" marR="0" lvl="0" indent="0" algn="just" defTabSz="914400" rtl="0" eaLnBrk="1" fontAlgn="base" latinLnBrk="0" hangingPunct="1">
                        <a:lnSpc>
                          <a:spcPct val="120000"/>
                        </a:lnSpc>
                        <a:spcBef>
                          <a:spcPts val="0"/>
                        </a:spcBef>
                        <a:spcAft>
                          <a:spcPts val="600"/>
                        </a:spcAft>
                        <a:buClrTx/>
                        <a:buSzTx/>
                        <a:buFont typeface="Wingdings" panose="05000000000000000000" pitchFamily="2" charset="2"/>
                        <a:buNone/>
                        <a:tabLst/>
                        <a:defRPr/>
                      </a:pPr>
                      <a:r>
                        <a:rPr kumimoji="1" lang="ja-JP" altLang="en-US" sz="1200" b="0" i="0" u="none" strike="noStrike" cap="none" normalizeH="0" baseline="0" dirty="0">
                          <a:ln>
                            <a:noFill/>
                          </a:ln>
                          <a:solidFill>
                            <a:schemeClr val="tx1"/>
                          </a:solidFill>
                          <a:effectLst/>
                          <a:latin typeface="+mn-ea"/>
                          <a:ea typeface="+mn-ea"/>
                          <a:cs typeface="メイリオ" pitchFamily="50" charset="-128"/>
                        </a:rPr>
                        <a:t>マウス操作のみでページの制作が可能だが、独自仕様も多く、スキル習得に時間が必要。</a:t>
                      </a:r>
                      <a:endParaRPr kumimoji="1" lang="en-US" altLang="ja-JP" sz="1200" b="0" i="0" u="none" strike="noStrike" cap="none" normalizeH="0" baseline="0" dirty="0">
                        <a:ln>
                          <a:noFill/>
                        </a:ln>
                        <a:solidFill>
                          <a:schemeClr val="tx1"/>
                        </a:solidFill>
                        <a:effectLst/>
                        <a:latin typeface="+mn-ea"/>
                        <a:ea typeface="+mn-ea"/>
                        <a:cs typeface="メイリオ" pitchFamily="50" charset="-128"/>
                      </a:endParaRPr>
                    </a:p>
                  </a:txBody>
                  <a:tcPr marL="108000" marR="108000" marT="108000" marB="9000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ts val="0"/>
                        </a:spcBef>
                        <a:spcAft>
                          <a:spcPts val="300"/>
                        </a:spcAft>
                        <a:buClrTx/>
                        <a:buSzTx/>
                        <a:buFont typeface="MS Mincho" panose="02020609040205080304" pitchFamily="17" charset="-128"/>
                        <a:buNone/>
                        <a:tabLst/>
                      </a:pPr>
                      <a:r>
                        <a:rPr kumimoji="1" lang="ja-JP" altLang="en-US" sz="2400" b="1" i="0" u="none" strike="noStrike" kern="1200" cap="none" spc="0" normalizeH="0" baseline="0" noProof="0" dirty="0">
                          <a:ln>
                            <a:noFill/>
                          </a:ln>
                          <a:solidFill>
                            <a:schemeClr val="tx2"/>
                          </a:solidFill>
                          <a:effectLst/>
                          <a:uLnTx/>
                          <a:uFillTx/>
                          <a:latin typeface="HGPSoeiKakugothicUB" panose="020B0900000000000000" pitchFamily="34" charset="-128"/>
                          <a:ea typeface="HGPSoeiKakugothicUB" panose="020B0900000000000000" pitchFamily="34" charset="-128"/>
                          <a:cs typeface="メイリオ" pitchFamily="50" charset="-128"/>
                        </a:rPr>
                        <a:t>○</a:t>
                      </a:r>
                      <a:endParaRPr kumimoji="1" lang="en-US" altLang="ja-JP" sz="2400" b="1" i="0" u="none" strike="noStrike" kern="1200" cap="none" spc="0" normalizeH="0" baseline="0" noProof="0" dirty="0">
                        <a:ln>
                          <a:noFill/>
                        </a:ln>
                        <a:solidFill>
                          <a:schemeClr val="tx2"/>
                        </a:solidFill>
                        <a:effectLst/>
                        <a:uLnTx/>
                        <a:uFillTx/>
                        <a:latin typeface="HGPSoeiKakugothicUB" panose="020B0900000000000000" pitchFamily="34" charset="-128"/>
                        <a:ea typeface="HGPSoeiKakugothicUB" panose="020B0900000000000000" pitchFamily="34" charset="-128"/>
                        <a:cs typeface="メイリオ" pitchFamily="50" charset="-128"/>
                      </a:endParaRPr>
                    </a:p>
                    <a:p>
                      <a:pPr marL="0" marR="0" lvl="0" indent="0" algn="just" defTabSz="914400" rtl="0" eaLnBrk="1" fontAlgn="base" latinLnBrk="0" hangingPunct="1">
                        <a:lnSpc>
                          <a:spcPct val="120000"/>
                        </a:lnSpc>
                        <a:spcBef>
                          <a:spcPts val="0"/>
                        </a:spcBef>
                        <a:spcAft>
                          <a:spcPts val="600"/>
                        </a:spcAft>
                        <a:buClrTx/>
                        <a:buSzTx/>
                        <a:buFont typeface="MS Mincho" panose="02020609040205080304" pitchFamily="17" charset="-128"/>
                        <a:buNone/>
                        <a:tabLst/>
                      </a:pPr>
                      <a:r>
                        <a:rPr kumimoji="1" lang="ja-JP" altLang="en-US" sz="1200" b="0" i="0" u="none" strike="noStrike" kern="1200" cap="none" spc="0" normalizeH="0" baseline="0" noProof="0" dirty="0">
                          <a:ln>
                            <a:noFill/>
                          </a:ln>
                          <a:solidFill>
                            <a:schemeClr val="tx1"/>
                          </a:solidFill>
                          <a:effectLst/>
                          <a:uLnTx/>
                          <a:uFillTx/>
                          <a:latin typeface="+mn-ea"/>
                          <a:ea typeface="+mn-ea"/>
                          <a:cs typeface="メイリオ" pitchFamily="50" charset="-128"/>
                        </a:rPr>
                        <a:t>直観的な操作が可能であり、操作スキルの習得が容易。</a:t>
                      </a:r>
                      <a:endParaRPr kumimoji="1" lang="en-US" altLang="ja-JP" sz="1200" b="0" i="0" u="none" strike="noStrike" kern="1200" cap="none" spc="0" normalizeH="0" baseline="0" noProof="0" dirty="0">
                        <a:ln>
                          <a:noFill/>
                        </a:ln>
                        <a:solidFill>
                          <a:schemeClr val="tx1"/>
                        </a:solidFill>
                        <a:effectLst/>
                        <a:uLnTx/>
                        <a:uFillTx/>
                        <a:latin typeface="+mn-ea"/>
                        <a:ea typeface="+mn-ea"/>
                        <a:cs typeface="メイリオ" pitchFamily="50" charset="-128"/>
                      </a:endParaRPr>
                    </a:p>
                  </a:txBody>
                  <a:tcPr marL="108000" marR="108000" marT="108000" marB="90000"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43755">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en-US" altLang="ja-JP" sz="2000" b="1" i="0" u="none" strike="noStrike" cap="none" normalizeH="0" baseline="0" dirty="0">
                          <a:ln>
                            <a:noFill/>
                          </a:ln>
                          <a:solidFill>
                            <a:schemeClr val="tx1"/>
                          </a:solidFill>
                          <a:effectLst/>
                          <a:latin typeface="+mn-ea"/>
                          <a:ea typeface="+mn-ea"/>
                          <a:cs typeface="メイリオ" pitchFamily="50" charset="-128"/>
                        </a:rPr>
                        <a:t>2</a:t>
                      </a:r>
                    </a:p>
                  </a:txBody>
                  <a:tcPr marL="108000" marR="108000" marT="108000" marB="90000" anchor="ctr" horzOverflow="overflow">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ts val="0"/>
                        </a:spcBef>
                        <a:spcAft>
                          <a:spcPts val="600"/>
                        </a:spcAft>
                        <a:buClrTx/>
                        <a:buSzTx/>
                        <a:buFontTx/>
                        <a:buNone/>
                        <a:tabLst/>
                      </a:pPr>
                      <a:r>
                        <a:rPr kumimoji="1" lang="ja-JP" altLang="en-US" sz="1800" b="1" i="0" u="none" strike="noStrike" cap="none" normalizeH="0" baseline="0" dirty="0">
                          <a:ln>
                            <a:noFill/>
                          </a:ln>
                          <a:solidFill>
                            <a:schemeClr val="tx1"/>
                          </a:solidFill>
                          <a:effectLst/>
                          <a:latin typeface="+mn-ea"/>
                          <a:ea typeface="+mn-ea"/>
                          <a:cs typeface="メイリオ" pitchFamily="50" charset="-128"/>
                        </a:rPr>
                        <a:t>広告の非表示可否</a:t>
                      </a:r>
                      <a:endParaRPr kumimoji="1" lang="en-US" altLang="ja-JP" sz="1800" b="1" i="0" u="none" strike="noStrike" cap="none" normalizeH="0" baseline="0" dirty="0">
                        <a:ln>
                          <a:noFill/>
                        </a:ln>
                        <a:solidFill>
                          <a:schemeClr val="tx1"/>
                        </a:solidFill>
                        <a:effectLst/>
                        <a:latin typeface="+mn-ea"/>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10000"/>
                        </a:lnSpc>
                        <a:spcBef>
                          <a:spcPts val="0"/>
                        </a:spcBef>
                        <a:spcAft>
                          <a:spcPts val="300"/>
                        </a:spcAft>
                        <a:buClrTx/>
                        <a:buSzTx/>
                        <a:buFontTx/>
                        <a:buNone/>
                        <a:tabLst/>
                        <a:defRPr/>
                      </a:pPr>
                      <a:r>
                        <a:rPr kumimoji="1" lang="en-US" altLang="ja-JP" sz="2400" b="1" i="0" u="none" strike="noStrike" cap="none" normalizeH="0" baseline="0" dirty="0">
                          <a:ln>
                            <a:noFill/>
                          </a:ln>
                          <a:solidFill>
                            <a:schemeClr val="accent3"/>
                          </a:solidFill>
                          <a:effectLst/>
                          <a:latin typeface="HGSSoeiKakugothicUB" panose="020B0900000000000000" pitchFamily="34" charset="-128"/>
                          <a:ea typeface="HGSSoeiKakugothicUB" panose="020B0900000000000000" pitchFamily="34" charset="-128"/>
                          <a:cs typeface="メイリオ" pitchFamily="50" charset="-128"/>
                        </a:rPr>
                        <a:t>×</a:t>
                      </a:r>
                    </a:p>
                    <a:p>
                      <a:pPr marL="0" marR="0" lvl="0" indent="0" algn="just" defTabSz="914400" rtl="0" eaLnBrk="1" fontAlgn="base" latinLnBrk="0" hangingPunct="1">
                        <a:lnSpc>
                          <a:spcPct val="120000"/>
                        </a:lnSpc>
                        <a:spcBef>
                          <a:spcPts val="0"/>
                        </a:spcBef>
                        <a:spcAft>
                          <a:spcPts val="600"/>
                        </a:spcAft>
                        <a:buClrTx/>
                        <a:buSzTx/>
                        <a:buFontTx/>
                        <a:buNone/>
                        <a:tabLst/>
                        <a:defRPr/>
                      </a:pPr>
                      <a:r>
                        <a:rPr kumimoji="1" lang="ja-JP" altLang="en-US" sz="1200" b="0" i="0" u="none" strike="noStrike" cap="none" normalizeH="0" baseline="0" dirty="0">
                          <a:ln>
                            <a:noFill/>
                          </a:ln>
                          <a:solidFill>
                            <a:schemeClr val="tx1"/>
                          </a:solidFill>
                          <a:effectLst/>
                          <a:latin typeface="+mn-ea"/>
                          <a:ea typeface="+mn-ea"/>
                          <a:cs typeface="メイリオ" pitchFamily="50" charset="-128"/>
                        </a:rPr>
                        <a:t>広告を非表示にするプランは無い。</a:t>
                      </a:r>
                      <a:endParaRPr kumimoji="1" lang="en-US" altLang="ja-JP" sz="1200" b="0" i="0" u="none" strike="noStrike" cap="none" normalizeH="0" baseline="0" dirty="0">
                        <a:ln>
                          <a:noFill/>
                        </a:ln>
                        <a:solidFill>
                          <a:schemeClr val="tx1"/>
                        </a:solidFill>
                        <a:effectLst/>
                        <a:latin typeface="+mn-ea"/>
                        <a:ea typeface="+mn-ea"/>
                        <a:cs typeface="メイリオ" pitchFamily="50" charset="-128"/>
                      </a:endParaRPr>
                    </a:p>
                  </a:txBody>
                  <a:tcPr marL="108000" marR="108000" marT="108000" marB="9000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ts val="0"/>
                        </a:spcBef>
                        <a:spcAft>
                          <a:spcPts val="300"/>
                        </a:spcAft>
                        <a:buClrTx/>
                        <a:buSzTx/>
                        <a:buFontTx/>
                        <a:buNone/>
                        <a:tabLst/>
                        <a:defRPr/>
                      </a:pPr>
                      <a:r>
                        <a:rPr kumimoji="1" lang="ja-JP" altLang="en-US" sz="2400" b="1" i="0" u="none" strike="noStrike" kern="1200" cap="none" spc="0" normalizeH="0" baseline="0" noProof="0" dirty="0">
                          <a:ln>
                            <a:noFill/>
                          </a:ln>
                          <a:solidFill>
                            <a:schemeClr val="tx2"/>
                          </a:solidFill>
                          <a:effectLst/>
                          <a:uLnTx/>
                          <a:uFillTx/>
                          <a:latin typeface="HGSSoeiKakugothicUB" panose="020B0900000000000000" pitchFamily="34" charset="-128"/>
                          <a:ea typeface="HGSSoeiKakugothicUB" panose="020B0900000000000000" pitchFamily="34" charset="-128"/>
                          <a:cs typeface="メイリオ" pitchFamily="50" charset="-128"/>
                        </a:rPr>
                        <a:t>○</a:t>
                      </a:r>
                      <a:endParaRPr kumimoji="1" lang="en-US" altLang="ja-JP" sz="2400" b="1" i="0" u="none" strike="noStrike" kern="1200" cap="none" spc="0" normalizeH="0" baseline="0" noProof="0" dirty="0">
                        <a:ln>
                          <a:noFill/>
                        </a:ln>
                        <a:solidFill>
                          <a:schemeClr val="tx2"/>
                        </a:solidFill>
                        <a:effectLst/>
                        <a:uLnTx/>
                        <a:uFillTx/>
                        <a:latin typeface="HGSSoeiKakugothicUB" panose="020B0900000000000000" pitchFamily="34" charset="-128"/>
                        <a:ea typeface="HGSSoeiKakugothicUB" panose="020B0900000000000000" pitchFamily="34" charset="-128"/>
                        <a:cs typeface="メイリオ" pitchFamily="50" charset="-128"/>
                      </a:endParaRPr>
                    </a:p>
                    <a:p>
                      <a:pPr marL="0" marR="0" lvl="0" indent="0" algn="just" defTabSz="914400" rtl="0" eaLnBrk="1" fontAlgn="base" latinLnBrk="0" hangingPunct="1">
                        <a:lnSpc>
                          <a:spcPct val="120000"/>
                        </a:lnSpc>
                        <a:spcBef>
                          <a:spcPts val="0"/>
                        </a:spcBef>
                        <a:spcAft>
                          <a:spcPts val="600"/>
                        </a:spcAft>
                        <a:buClrTx/>
                        <a:buSzTx/>
                        <a:buFontTx/>
                        <a:buNone/>
                        <a:tabLst/>
                        <a:defRPr/>
                      </a:pPr>
                      <a:r>
                        <a:rPr kumimoji="1" lang="ja-JP" altLang="en-US" sz="1200" b="0" i="0" u="none" strike="noStrike" kern="1200" cap="none" spc="0" normalizeH="0" baseline="0" noProof="0" dirty="0">
                          <a:ln>
                            <a:noFill/>
                          </a:ln>
                          <a:solidFill>
                            <a:schemeClr val="tx1"/>
                          </a:solidFill>
                          <a:effectLst/>
                          <a:uLnTx/>
                          <a:uFillTx/>
                          <a:latin typeface="+mn-ea"/>
                          <a:ea typeface="+mn-ea"/>
                          <a:cs typeface="メイリオ" pitchFamily="50" charset="-128"/>
                        </a:rPr>
                        <a:t>「</a:t>
                      </a:r>
                      <a:r>
                        <a:rPr kumimoji="1" lang="en-US" altLang="ja-JP" sz="1200" b="0" i="0" u="none" strike="noStrike" kern="1200" cap="none" spc="0" normalizeH="0" baseline="0" noProof="0" dirty="0">
                          <a:ln>
                            <a:noFill/>
                          </a:ln>
                          <a:solidFill>
                            <a:schemeClr val="tx1"/>
                          </a:solidFill>
                          <a:effectLst/>
                          <a:uLnTx/>
                          <a:uFillTx/>
                          <a:latin typeface="+mn-ea"/>
                          <a:ea typeface="+mn-ea"/>
                          <a:cs typeface="メイリオ" pitchFamily="50" charset="-128"/>
                        </a:rPr>
                        <a:t>PRO</a:t>
                      </a:r>
                      <a:r>
                        <a:rPr kumimoji="1" lang="ja-JP" altLang="en-US" sz="1200" b="0" i="0" u="none" strike="noStrike" kern="1200" cap="none" spc="0" normalizeH="0" baseline="0" noProof="0" dirty="0">
                          <a:ln>
                            <a:noFill/>
                          </a:ln>
                          <a:solidFill>
                            <a:schemeClr val="tx1"/>
                          </a:solidFill>
                          <a:effectLst/>
                          <a:uLnTx/>
                          <a:uFillTx/>
                          <a:latin typeface="+mn-ea"/>
                          <a:ea typeface="+mn-ea"/>
                          <a:cs typeface="メイリオ" pitchFamily="50" charset="-128"/>
                        </a:rPr>
                        <a:t>」プランの契約により広告を非表示化できる。</a:t>
                      </a:r>
                      <a:endParaRPr kumimoji="1" lang="en-US" altLang="ja-JP" sz="1200" b="0" i="0" u="none" strike="noStrike" kern="1200" cap="none" spc="0" normalizeH="0" baseline="0" noProof="0" dirty="0">
                        <a:ln>
                          <a:noFill/>
                        </a:ln>
                        <a:solidFill>
                          <a:schemeClr val="tx1"/>
                        </a:solidFill>
                        <a:effectLst/>
                        <a:uLnTx/>
                        <a:uFillTx/>
                        <a:latin typeface="+mn-ea"/>
                        <a:ea typeface="+mn-ea"/>
                        <a:cs typeface="メイリオ" pitchFamily="50" charset="-128"/>
                      </a:endParaRPr>
                    </a:p>
                  </a:txBody>
                  <a:tcPr marL="108000" marR="108000" marT="108000" marB="90000"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7996">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en-US" altLang="ja-JP" sz="2000" b="1" i="0" u="none" strike="noStrike" cap="none" normalizeH="0" baseline="0" dirty="0">
                          <a:ln>
                            <a:noFill/>
                          </a:ln>
                          <a:solidFill>
                            <a:schemeClr val="tx1"/>
                          </a:solidFill>
                          <a:effectLst/>
                          <a:latin typeface="+mn-ea"/>
                          <a:ea typeface="+mn-ea"/>
                          <a:cs typeface="メイリオ" pitchFamily="50" charset="-128"/>
                        </a:rPr>
                        <a:t>3</a:t>
                      </a:r>
                    </a:p>
                  </a:txBody>
                  <a:tcPr marL="108000" marR="108000" marT="108000" marB="90000" anchor="ctr" horzOverflow="overflow">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ts val="0"/>
                        </a:spcBef>
                        <a:spcAft>
                          <a:spcPts val="600"/>
                        </a:spcAft>
                        <a:buClrTx/>
                        <a:buSzTx/>
                        <a:buFontTx/>
                        <a:buNone/>
                        <a:tabLst/>
                      </a:pPr>
                      <a:r>
                        <a:rPr kumimoji="1" lang="ja-JP" altLang="en-US" sz="1800" b="1" i="0" u="none" strike="noStrike" cap="none" normalizeH="0" baseline="0" dirty="0">
                          <a:ln>
                            <a:noFill/>
                          </a:ln>
                          <a:solidFill>
                            <a:schemeClr val="tx1"/>
                          </a:solidFill>
                          <a:effectLst/>
                          <a:latin typeface="+mn-ea"/>
                          <a:ea typeface="+mn-ea"/>
                          <a:cs typeface="メイリオ" pitchFamily="50" charset="-128"/>
                        </a:rPr>
                        <a:t>価格</a:t>
                      </a:r>
                      <a:endParaRPr kumimoji="1" lang="en-US" altLang="ja-JP" sz="1800" b="1" i="0" u="none" strike="noStrike" cap="none" normalizeH="0" baseline="0" dirty="0">
                        <a:ln>
                          <a:noFill/>
                        </a:ln>
                        <a:solidFill>
                          <a:schemeClr val="tx1"/>
                        </a:solidFill>
                        <a:effectLst/>
                        <a:latin typeface="+mn-ea"/>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10000"/>
                        </a:lnSpc>
                        <a:spcBef>
                          <a:spcPts val="0"/>
                        </a:spcBef>
                        <a:spcAft>
                          <a:spcPts val="300"/>
                        </a:spcAft>
                        <a:buClrTx/>
                        <a:buSzTx/>
                        <a:buFontTx/>
                        <a:buNone/>
                        <a:tabLst/>
                      </a:pPr>
                      <a:r>
                        <a:rPr kumimoji="1" lang="ja-JP" altLang="en-US" sz="2400" b="1" i="0" u="none" strike="noStrike" cap="none" normalizeH="0" baseline="0" dirty="0">
                          <a:ln>
                            <a:noFill/>
                          </a:ln>
                          <a:solidFill>
                            <a:schemeClr val="tx2"/>
                          </a:solidFill>
                          <a:effectLst/>
                          <a:latin typeface="HGSSoeiKakugothicUB" panose="020B0900000000000000" pitchFamily="34" charset="-128"/>
                          <a:ea typeface="HGSSoeiKakugothicUB" panose="020B0900000000000000" pitchFamily="34" charset="-128"/>
                          <a:cs typeface="メイリオ" pitchFamily="50" charset="-128"/>
                        </a:rPr>
                        <a:t>○</a:t>
                      </a:r>
                      <a:endParaRPr kumimoji="1" lang="en-US" altLang="ja-JP" sz="2400" b="1" i="0" u="none" strike="noStrike" cap="none" normalizeH="0" baseline="0" dirty="0">
                        <a:ln>
                          <a:noFill/>
                        </a:ln>
                        <a:solidFill>
                          <a:schemeClr val="tx2"/>
                        </a:solidFill>
                        <a:effectLst/>
                        <a:latin typeface="HGSSoeiKakugothicUB" panose="020B0900000000000000" pitchFamily="34" charset="-128"/>
                        <a:ea typeface="HGSSoeiKakugothicUB" panose="020B0900000000000000" pitchFamily="34" charset="-128"/>
                        <a:cs typeface="メイリオ" pitchFamily="50" charset="-128"/>
                      </a:endParaRPr>
                    </a:p>
                    <a:p>
                      <a:pPr marL="0" marR="0" lvl="0" indent="0" algn="just" defTabSz="914400" rtl="0" eaLnBrk="1" fontAlgn="base" latinLnBrk="0" hangingPunct="1">
                        <a:lnSpc>
                          <a:spcPct val="120000"/>
                        </a:lnSpc>
                        <a:spcBef>
                          <a:spcPts val="0"/>
                        </a:spcBef>
                        <a:spcAft>
                          <a:spcPts val="600"/>
                        </a:spcAft>
                        <a:buClrTx/>
                        <a:buSzTx/>
                        <a:buFontTx/>
                        <a:buNone/>
                        <a:tabLst/>
                      </a:pPr>
                      <a:r>
                        <a:rPr kumimoji="1" lang="ja-JP" altLang="en-US" sz="1200" b="0" i="0" u="none" strike="noStrike" cap="none" normalizeH="0" baseline="0" dirty="0">
                          <a:ln>
                            <a:noFill/>
                          </a:ln>
                          <a:solidFill>
                            <a:schemeClr val="tx1"/>
                          </a:solidFill>
                          <a:effectLst/>
                          <a:latin typeface="+mn-ea"/>
                          <a:ea typeface="+mn-ea"/>
                          <a:cs typeface="メイリオ" pitchFamily="50" charset="-128"/>
                        </a:rPr>
                        <a:t>すべての機能を無料で使用できる。</a:t>
                      </a:r>
                      <a:endParaRPr kumimoji="1" lang="en-US" altLang="ja-JP" sz="1200" b="0" i="0" u="none" strike="noStrike" cap="none" normalizeH="0" baseline="0" dirty="0">
                        <a:ln>
                          <a:noFill/>
                        </a:ln>
                        <a:solidFill>
                          <a:schemeClr val="tx1"/>
                        </a:solidFill>
                        <a:effectLst/>
                        <a:latin typeface="+mn-ea"/>
                        <a:ea typeface="+mn-ea"/>
                        <a:cs typeface="メイリオ" pitchFamily="50" charset="-128"/>
                      </a:endParaRPr>
                    </a:p>
                  </a:txBody>
                  <a:tcPr marL="108000" marR="108000" marT="108000" marB="9000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ts val="0"/>
                        </a:spcBef>
                        <a:spcAft>
                          <a:spcPts val="300"/>
                        </a:spcAft>
                        <a:buClrTx/>
                        <a:buSzTx/>
                        <a:buFontTx/>
                        <a:buNone/>
                        <a:tabLst/>
                      </a:pPr>
                      <a:r>
                        <a:rPr kumimoji="1" lang="ja-JP" altLang="en-US" sz="2400" b="1" i="0" u="none" strike="noStrike" cap="none" normalizeH="0" baseline="0" dirty="0">
                          <a:ln>
                            <a:noFill/>
                          </a:ln>
                          <a:solidFill>
                            <a:schemeClr val="tx1"/>
                          </a:solidFill>
                          <a:effectLst/>
                          <a:latin typeface="HGSSoeiKakugothicUB" panose="020B0900000000000000" pitchFamily="34" charset="-128"/>
                          <a:ea typeface="HGSSoeiKakugothicUB" panose="020B0900000000000000" pitchFamily="34" charset="-128"/>
                          <a:cs typeface="メイリオ" pitchFamily="50" charset="-128"/>
                        </a:rPr>
                        <a:t>△</a:t>
                      </a:r>
                      <a:endParaRPr kumimoji="1" lang="en-US" altLang="ja-JP" sz="2400" b="1" i="0" u="none" strike="noStrike" cap="none" normalizeH="0" baseline="0" dirty="0">
                        <a:ln>
                          <a:noFill/>
                        </a:ln>
                        <a:solidFill>
                          <a:schemeClr val="tx1"/>
                        </a:solidFill>
                        <a:effectLst/>
                        <a:latin typeface="HGSSoeiKakugothicUB" panose="020B0900000000000000" pitchFamily="34" charset="-128"/>
                        <a:ea typeface="HGSSoeiKakugothicUB" panose="020B0900000000000000" pitchFamily="34" charset="-128"/>
                        <a:cs typeface="メイリオ" pitchFamily="50" charset="-128"/>
                      </a:endParaRPr>
                    </a:p>
                    <a:p>
                      <a:pPr marL="0" marR="0" lvl="0" indent="0" algn="just" defTabSz="914400" rtl="0" eaLnBrk="1" fontAlgn="base" latinLnBrk="0" hangingPunct="1">
                        <a:lnSpc>
                          <a:spcPct val="120000"/>
                        </a:lnSpc>
                        <a:spcBef>
                          <a:spcPts val="0"/>
                        </a:spcBef>
                        <a:spcAft>
                          <a:spcPts val="600"/>
                        </a:spcAft>
                        <a:buClrTx/>
                        <a:buSzTx/>
                        <a:buFontTx/>
                        <a:buNone/>
                        <a:tabLst/>
                      </a:pPr>
                      <a:r>
                        <a:rPr kumimoji="1" lang="ja-JP" altLang="en-US" sz="1200" b="0" i="0" u="none" strike="noStrike" cap="none" normalizeH="0" baseline="0" dirty="0">
                          <a:ln>
                            <a:noFill/>
                          </a:ln>
                          <a:solidFill>
                            <a:schemeClr val="tx1"/>
                          </a:solidFill>
                          <a:effectLst/>
                          <a:latin typeface="+mn-ea"/>
                          <a:ea typeface="+mn-ea"/>
                          <a:cs typeface="メイリオ" pitchFamily="50" charset="-128"/>
                        </a:rPr>
                        <a:t>□□機能の利用能には、</a:t>
                      </a:r>
                      <a:r>
                        <a:rPr kumimoji="1" lang="en-US" altLang="ja-JP" sz="1200" b="0" i="0" u="none" strike="noStrike" cap="none" normalizeH="0" baseline="0" dirty="0">
                          <a:ln>
                            <a:noFill/>
                          </a:ln>
                          <a:solidFill>
                            <a:schemeClr val="tx1"/>
                          </a:solidFill>
                          <a:effectLst/>
                          <a:latin typeface="+mn-ea"/>
                          <a:ea typeface="+mn-ea"/>
                          <a:cs typeface="メイリオ" pitchFamily="50" charset="-128"/>
                        </a:rPr>
                        <a:t>PRO</a:t>
                      </a:r>
                      <a:r>
                        <a:rPr kumimoji="1" lang="ja-JP" altLang="en-US" sz="1200" b="0" i="0" u="none" strike="noStrike" cap="none" normalizeH="0" baseline="0" dirty="0">
                          <a:ln>
                            <a:noFill/>
                          </a:ln>
                          <a:solidFill>
                            <a:schemeClr val="tx1"/>
                          </a:solidFill>
                          <a:effectLst/>
                          <a:latin typeface="+mn-ea"/>
                          <a:ea typeface="+mn-ea"/>
                          <a:cs typeface="メイリオ" pitchFamily="50" charset="-128"/>
                        </a:rPr>
                        <a:t>またも</a:t>
                      </a:r>
                      <a:r>
                        <a:rPr kumimoji="1" lang="ja-JP" altLang="en-US" sz="1200" b="0" i="0" u="none" strike="noStrike" cap="none" normalizeH="0" baseline="0" dirty="0" err="1">
                          <a:ln>
                            <a:noFill/>
                          </a:ln>
                          <a:solidFill>
                            <a:schemeClr val="tx1"/>
                          </a:solidFill>
                          <a:effectLst/>
                          <a:latin typeface="+mn-ea"/>
                          <a:ea typeface="+mn-ea"/>
                          <a:cs typeface="メイリオ" pitchFamily="50" charset="-128"/>
                        </a:rPr>
                        <a:t>は</a:t>
                      </a:r>
                      <a:r>
                        <a:rPr kumimoji="1" lang="en-US" altLang="ja-JP" sz="1200" b="0" i="0" u="none" strike="noStrike" cap="none" normalizeH="0" baseline="0" dirty="0">
                          <a:ln>
                            <a:noFill/>
                          </a:ln>
                          <a:solidFill>
                            <a:schemeClr val="tx1"/>
                          </a:solidFill>
                          <a:effectLst/>
                          <a:latin typeface="+mn-ea"/>
                          <a:ea typeface="+mn-ea"/>
                          <a:cs typeface="メイリオ" pitchFamily="50" charset="-128"/>
                        </a:rPr>
                        <a:t>BUSINESS</a:t>
                      </a:r>
                      <a:r>
                        <a:rPr kumimoji="1" lang="ja-JP" altLang="en-US" sz="1200" b="0" i="0" u="none" strike="noStrike" cap="none" normalizeH="0" baseline="0" dirty="0">
                          <a:ln>
                            <a:noFill/>
                          </a:ln>
                          <a:solidFill>
                            <a:schemeClr val="tx1"/>
                          </a:solidFill>
                          <a:effectLst/>
                          <a:latin typeface="+mn-ea"/>
                          <a:ea typeface="+mn-ea"/>
                          <a:cs typeface="メイリオ" pitchFamily="50" charset="-128"/>
                        </a:rPr>
                        <a:t>プランを契約する必要あり。</a:t>
                      </a:r>
                      <a:endParaRPr kumimoji="1" lang="en-US" altLang="ja-JP" sz="1200" b="0" i="0" u="none" strike="noStrike" cap="none" normalizeH="0" baseline="0" dirty="0">
                        <a:ln>
                          <a:noFill/>
                        </a:ln>
                        <a:solidFill>
                          <a:schemeClr val="tx1"/>
                        </a:solidFill>
                        <a:effectLst/>
                        <a:latin typeface="+mn-ea"/>
                        <a:ea typeface="+mn-ea"/>
                        <a:cs typeface="メイリオ" pitchFamily="50" charset="-128"/>
                      </a:endParaRPr>
                    </a:p>
                  </a:txBody>
                  <a:tcPr marL="108000" marR="108000" marT="108000" marB="90000"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 name="Freeform 5">
            <a:extLst>
              <a:ext uri="{FF2B5EF4-FFF2-40B4-BE49-F238E27FC236}">
                <a16:creationId xmlns:a16="http://schemas.microsoft.com/office/drawing/2014/main" id="{D511A23D-8CB1-F347-A75F-111B3B100E98}"/>
              </a:ext>
            </a:extLst>
          </p:cNvPr>
          <p:cNvSpPr>
            <a:spLocks/>
          </p:cNvSpPr>
          <p:nvPr/>
        </p:nvSpPr>
        <p:spPr bwMode="auto">
          <a:xfrm>
            <a:off x="8022976" y="0"/>
            <a:ext cx="1881188" cy="1881188"/>
          </a:xfrm>
          <a:custGeom>
            <a:avLst/>
            <a:gdLst>
              <a:gd name="T0" fmla="*/ 0 w 800"/>
              <a:gd name="T1" fmla="*/ 0 h 800"/>
              <a:gd name="T2" fmla="*/ 800 w 800"/>
              <a:gd name="T3" fmla="*/ 0 h 800"/>
              <a:gd name="T4" fmla="*/ 800 w 800"/>
              <a:gd name="T5" fmla="*/ 800 h 800"/>
              <a:gd name="T6" fmla="*/ 0 w 800"/>
              <a:gd name="T7" fmla="*/ 0 h 800"/>
            </a:gdLst>
            <a:ahLst/>
            <a:cxnLst>
              <a:cxn ang="0">
                <a:pos x="T0" y="T1"/>
              </a:cxn>
              <a:cxn ang="0">
                <a:pos x="T2" y="T3"/>
              </a:cxn>
              <a:cxn ang="0">
                <a:pos x="T4" y="T5"/>
              </a:cxn>
              <a:cxn ang="0">
                <a:pos x="T6" y="T7"/>
              </a:cxn>
            </a:cxnLst>
            <a:rect l="0" t="0" r="r" b="b"/>
            <a:pathLst>
              <a:path w="800" h="800">
                <a:moveTo>
                  <a:pt x="0" y="0"/>
                </a:moveTo>
                <a:lnTo>
                  <a:pt x="800" y="0"/>
                </a:lnTo>
                <a:lnTo>
                  <a:pt x="800" y="800"/>
                </a:lnTo>
                <a:lnTo>
                  <a:pt x="0" y="0"/>
                </a:lnTo>
                <a:close/>
              </a:path>
            </a:pathLst>
          </a:custGeom>
          <a:solidFill>
            <a:schemeClr val="accent2">
              <a:alpha val="80000"/>
            </a:schemeClr>
          </a:solidFill>
          <a:ln>
            <a:noFill/>
          </a:ln>
        </p:spPr>
        <p:txBody>
          <a:bodyPr vert="horz" wrap="none" lIns="612000" tIns="432000" rIns="0" bIns="0" numCol="1" anchor="t" anchorCtr="0" compatLnSpc="1">
            <a:prstTxWarp prst="textNoShape">
              <a:avLst/>
            </a:prstTxWarp>
            <a:scene3d>
              <a:camera prst="orthographicFront">
                <a:rot lat="0" lon="0" rev="0"/>
              </a:camera>
              <a:lightRig rig="threePt" dir="t"/>
            </a:scene3d>
          </a:bodyPr>
          <a:lstStyle/>
          <a:p>
            <a:pPr algn="ctr"/>
            <a:r>
              <a:rPr lang="en-US" altLang="ja-JP" b="1" dirty="0">
                <a:solidFill>
                  <a:schemeClr val="bg1"/>
                </a:solidFill>
                <a:latin typeface="+mn-ea"/>
                <a:cs typeface="Teko Medium" panose="02000000000000000000" pitchFamily="2" charset="0"/>
              </a:rPr>
              <a:t>Sample</a:t>
            </a:r>
            <a:endParaRPr lang="ja-JP" altLang="en-US" b="1" dirty="0">
              <a:solidFill>
                <a:schemeClr val="bg1"/>
              </a:solidFill>
              <a:latin typeface="+mn-ea"/>
              <a:cs typeface="Teko Medium" panose="02000000000000000000" pitchFamily="2" charset="0"/>
            </a:endParaRPr>
          </a:p>
        </p:txBody>
      </p:sp>
      <p:sp>
        <p:nvSpPr>
          <p:cNvPr id="6" name="スライド番号プレースホルダー 5">
            <a:extLst>
              <a:ext uri="{FF2B5EF4-FFF2-40B4-BE49-F238E27FC236}">
                <a16:creationId xmlns:a16="http://schemas.microsoft.com/office/drawing/2014/main" id="{6C354DA3-DBE0-45E5-A35A-4421DF45DDAE}"/>
              </a:ext>
            </a:extLst>
          </p:cNvPr>
          <p:cNvSpPr>
            <a:spLocks noGrp="1"/>
          </p:cNvSpPr>
          <p:nvPr>
            <p:ph type="sldNum" sz="quarter" idx="4"/>
          </p:nvPr>
        </p:nvSpPr>
        <p:spPr/>
        <p:txBody>
          <a:bodyPr/>
          <a:lstStyle/>
          <a:p>
            <a:fld id="{FB3508C7-2FE0-4945-9CBD-863E05F850D2}" type="slidenum">
              <a:rPr lang="ja-JP" altLang="en-US" smtClean="0"/>
              <a:pPr/>
              <a:t>34</a:t>
            </a:fld>
            <a:endParaRPr lang="ja-JP" altLang="en-US" dirty="0"/>
          </a:p>
        </p:txBody>
      </p:sp>
    </p:spTree>
    <p:extLst>
      <p:ext uri="{BB962C8B-B14F-4D97-AF65-F5344CB8AC3E}">
        <p14:creationId xmlns:p14="http://schemas.microsoft.com/office/powerpoint/2010/main" val="1661685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5112CB-DBDE-CF43-9C67-91EB6E3A5AA1}"/>
              </a:ext>
            </a:extLst>
          </p:cNvPr>
          <p:cNvSpPr>
            <a:spLocks noGrp="1"/>
          </p:cNvSpPr>
          <p:nvPr>
            <p:ph type="title"/>
          </p:nvPr>
        </p:nvSpPr>
        <p:spPr/>
        <p:txBody>
          <a:bodyPr/>
          <a:lstStyle/>
          <a:p>
            <a:r>
              <a:rPr lang="en-US" altLang="ja-JP" dirty="0"/>
              <a:t>○</a:t>
            </a:r>
            <a:r>
              <a:rPr lang="ja-JP" altLang="en-US"/>
              <a:t>○ウェブサイト構築スケジュール</a:t>
            </a:r>
            <a:endParaRPr kumimoji="1" lang="ja-JP" altLang="en-US"/>
          </a:p>
        </p:txBody>
      </p:sp>
      <p:graphicFrame>
        <p:nvGraphicFramePr>
          <p:cNvPr id="4" name="表 3">
            <a:extLst>
              <a:ext uri="{FF2B5EF4-FFF2-40B4-BE49-F238E27FC236}">
                <a16:creationId xmlns:a16="http://schemas.microsoft.com/office/drawing/2014/main" id="{88719BF0-FABE-6A49-A2F5-9C0360575734}"/>
              </a:ext>
            </a:extLst>
          </p:cNvPr>
          <p:cNvGraphicFramePr>
            <a:graphicFrameLocks noGrp="1"/>
          </p:cNvGraphicFramePr>
          <p:nvPr/>
        </p:nvGraphicFramePr>
        <p:xfrm>
          <a:off x="0" y="2528899"/>
          <a:ext cx="9906000" cy="3714877"/>
        </p:xfrm>
        <a:graphic>
          <a:graphicData uri="http://schemas.openxmlformats.org/drawingml/2006/table">
            <a:tbl>
              <a:tblPr firstRow="1" bandRow="1">
                <a:tableStyleId>{5C22544A-7EE6-4342-B048-85BDC9FD1C3A}</a:tableStyleId>
              </a:tblPr>
              <a:tblGrid>
                <a:gridCol w="1964668">
                  <a:extLst>
                    <a:ext uri="{9D8B030D-6E8A-4147-A177-3AD203B41FA5}">
                      <a16:colId xmlns:a16="http://schemas.microsoft.com/office/drawing/2014/main" val="20000"/>
                    </a:ext>
                  </a:extLst>
                </a:gridCol>
                <a:gridCol w="792088">
                  <a:extLst>
                    <a:ext uri="{9D8B030D-6E8A-4147-A177-3AD203B41FA5}">
                      <a16:colId xmlns:a16="http://schemas.microsoft.com/office/drawing/2014/main" val="4342051"/>
                    </a:ext>
                  </a:extLst>
                </a:gridCol>
                <a:gridCol w="792088">
                  <a:extLst>
                    <a:ext uri="{9D8B030D-6E8A-4147-A177-3AD203B41FA5}">
                      <a16:colId xmlns:a16="http://schemas.microsoft.com/office/drawing/2014/main" val="3978510402"/>
                    </a:ext>
                  </a:extLst>
                </a:gridCol>
                <a:gridCol w="792088">
                  <a:extLst>
                    <a:ext uri="{9D8B030D-6E8A-4147-A177-3AD203B41FA5}">
                      <a16:colId xmlns:a16="http://schemas.microsoft.com/office/drawing/2014/main" val="1513176230"/>
                    </a:ext>
                  </a:extLst>
                </a:gridCol>
                <a:gridCol w="792088">
                  <a:extLst>
                    <a:ext uri="{9D8B030D-6E8A-4147-A177-3AD203B41FA5}">
                      <a16:colId xmlns:a16="http://schemas.microsoft.com/office/drawing/2014/main" val="969251160"/>
                    </a:ext>
                  </a:extLst>
                </a:gridCol>
                <a:gridCol w="792088">
                  <a:extLst>
                    <a:ext uri="{9D8B030D-6E8A-4147-A177-3AD203B41FA5}">
                      <a16:colId xmlns:a16="http://schemas.microsoft.com/office/drawing/2014/main" val="2170130165"/>
                    </a:ext>
                  </a:extLst>
                </a:gridCol>
                <a:gridCol w="792088">
                  <a:extLst>
                    <a:ext uri="{9D8B030D-6E8A-4147-A177-3AD203B41FA5}">
                      <a16:colId xmlns:a16="http://schemas.microsoft.com/office/drawing/2014/main" val="1061865296"/>
                    </a:ext>
                  </a:extLst>
                </a:gridCol>
                <a:gridCol w="792088">
                  <a:extLst>
                    <a:ext uri="{9D8B030D-6E8A-4147-A177-3AD203B41FA5}">
                      <a16:colId xmlns:a16="http://schemas.microsoft.com/office/drawing/2014/main" val="3345810667"/>
                    </a:ext>
                  </a:extLst>
                </a:gridCol>
                <a:gridCol w="792088">
                  <a:extLst>
                    <a:ext uri="{9D8B030D-6E8A-4147-A177-3AD203B41FA5}">
                      <a16:colId xmlns:a16="http://schemas.microsoft.com/office/drawing/2014/main" val="1747378889"/>
                    </a:ext>
                  </a:extLst>
                </a:gridCol>
                <a:gridCol w="792088">
                  <a:extLst>
                    <a:ext uri="{9D8B030D-6E8A-4147-A177-3AD203B41FA5}">
                      <a16:colId xmlns:a16="http://schemas.microsoft.com/office/drawing/2014/main" val="2894446514"/>
                    </a:ext>
                  </a:extLst>
                </a:gridCol>
                <a:gridCol w="812540">
                  <a:extLst>
                    <a:ext uri="{9D8B030D-6E8A-4147-A177-3AD203B41FA5}">
                      <a16:colId xmlns:a16="http://schemas.microsoft.com/office/drawing/2014/main" val="2341232621"/>
                    </a:ext>
                  </a:extLst>
                </a:gridCol>
              </a:tblGrid>
              <a:tr h="336116">
                <a:tc>
                  <a:txBody>
                    <a:bodyPr/>
                    <a:lstStyle/>
                    <a:p>
                      <a:pPr algn="l"/>
                      <a:endParaRPr kumimoji="1" lang="ja-JP" altLang="en-US" sz="1400" b="1" dirty="0">
                        <a:solidFill>
                          <a:schemeClr val="tx1"/>
                        </a:solidFill>
                        <a:latin typeface="+mn-ea"/>
                        <a:ea typeface="+mn-ea"/>
                      </a:endParaRPr>
                    </a:p>
                  </a:txBody>
                  <a:tcPr marL="827999" marR="0" marT="72000" marB="54000"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ctr"/>
                      <a:endParaRPr kumimoji="1" lang="ja-JP" altLang="en-US" sz="1400" b="1" dirty="0">
                        <a:solidFill>
                          <a:schemeClr val="tx1"/>
                        </a:solidFill>
                        <a:latin typeface="+mn-ea"/>
                        <a:ea typeface="+mn-ea"/>
                      </a:endParaRPr>
                    </a:p>
                  </a:txBody>
                  <a:tcPr marL="0" marR="0" marT="72000" marB="54000" anchor="ctr">
                    <a:lnL w="6350" cap="flat" cmpd="sng" algn="ctr">
                      <a:solidFill>
                        <a:schemeClr val="tx1"/>
                      </a:solidFill>
                      <a:prstDash val="solid"/>
                      <a:round/>
                      <a:headEnd type="none" w="med" len="med"/>
                      <a:tailEnd type="none" w="med" len="med"/>
                    </a:lnL>
                    <a:lnR w="6350" cap="flat" cmpd="sng" algn="ctr">
                      <a:noFill/>
                      <a:prstDash val="dash"/>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kumimoji="1" lang="ja-JP" altLang="en-US" sz="1400" b="1" dirty="0">
                        <a:solidFill>
                          <a:schemeClr val="tx1"/>
                        </a:solidFill>
                        <a:latin typeface="+mn-ea"/>
                        <a:ea typeface="+mn-ea"/>
                      </a:endParaRPr>
                    </a:p>
                  </a:txBody>
                  <a:tcPr marL="0" marR="0" marT="72000" marB="54000" anchor="ctr">
                    <a:lnL w="6350" cap="flat" cmpd="sng" algn="ctr">
                      <a:noFill/>
                      <a:prstDash val="dash"/>
                      <a:round/>
                      <a:headEnd type="none" w="med" len="med"/>
                      <a:tailEnd type="none" w="med" len="med"/>
                    </a:lnL>
                    <a:lnR w="6350" cap="flat" cmpd="sng" algn="ctr">
                      <a:noFill/>
                      <a:prstDash val="dash"/>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kumimoji="1" lang="ja-JP" altLang="en-US" sz="1400" b="1" dirty="0">
                        <a:solidFill>
                          <a:schemeClr val="tx1"/>
                        </a:solidFill>
                        <a:latin typeface="+mn-ea"/>
                        <a:ea typeface="+mn-ea"/>
                      </a:endParaRPr>
                    </a:p>
                  </a:txBody>
                  <a:tcPr marL="0" marR="0" marT="72000" marB="54000" anchor="ctr">
                    <a:lnL w="6350" cap="flat" cmpd="sng" algn="ctr">
                      <a:noFill/>
                      <a:prstDash val="dash"/>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kumimoji="1" lang="ja-JP" altLang="en-US" sz="1400" b="1" dirty="0">
                        <a:solidFill>
                          <a:schemeClr val="tx1"/>
                        </a:solidFill>
                        <a:latin typeface="+mn-ea"/>
                        <a:ea typeface="+mn-ea"/>
                      </a:endParaRPr>
                    </a:p>
                  </a:txBody>
                  <a:tcPr marL="0" marR="0" marT="72000" marB="54000" anchor="ctr">
                    <a:lnL w="6350" cap="flat" cmpd="sng" algn="ctr">
                      <a:noFill/>
                      <a:prstDash val="solid"/>
                      <a:round/>
                      <a:headEnd type="none" w="med" len="med"/>
                      <a:tailEnd type="none" w="med" len="med"/>
                    </a:lnL>
                    <a:lnR w="6350" cap="flat" cmpd="sng" algn="ctr">
                      <a:noFill/>
                      <a:prstDash val="dash"/>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kumimoji="1" lang="en-US" altLang="ja-JP" sz="1400" b="1" dirty="0">
                          <a:solidFill>
                            <a:schemeClr val="tx1"/>
                          </a:solidFill>
                          <a:latin typeface="+mn-ea"/>
                          <a:ea typeface="+mn-ea"/>
                        </a:rPr>
                        <a:t>20XX</a:t>
                      </a:r>
                      <a:r>
                        <a:rPr kumimoji="1" lang="ja-JP" altLang="en-US" sz="1400" b="1" dirty="0">
                          <a:solidFill>
                            <a:schemeClr val="tx1"/>
                          </a:solidFill>
                          <a:latin typeface="+mn-ea"/>
                          <a:ea typeface="+mn-ea"/>
                        </a:rPr>
                        <a:t>年</a:t>
                      </a:r>
                    </a:p>
                  </a:txBody>
                  <a:tcPr marL="0" marR="0" marT="72000" marB="54000" anchor="ctr">
                    <a:lnL w="6350" cap="flat" cmpd="sng" algn="ctr">
                      <a:noFill/>
                      <a:prstDash val="dash"/>
                      <a:round/>
                      <a:headEnd type="none" w="med" len="med"/>
                      <a:tailEnd type="none" w="med" len="med"/>
                    </a:lnL>
                    <a:lnR w="6350" cap="flat" cmpd="sng" algn="ctr">
                      <a:noFill/>
                      <a:prstDash val="dash"/>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kumimoji="1" lang="ja-JP" altLang="en-US" sz="1400" b="1" dirty="0">
                        <a:solidFill>
                          <a:schemeClr val="tx1"/>
                        </a:solidFill>
                        <a:latin typeface="+mn-ea"/>
                        <a:ea typeface="+mn-ea"/>
                      </a:endParaRPr>
                    </a:p>
                  </a:txBody>
                  <a:tcPr marL="0" marR="0" marT="72000" marB="54000" anchor="ctr">
                    <a:lnL w="6350" cap="flat" cmpd="sng" algn="ctr">
                      <a:noFill/>
                      <a:prstDash val="dash"/>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kumimoji="1" lang="ja-JP" altLang="en-US" sz="1400" b="1" dirty="0">
                        <a:solidFill>
                          <a:schemeClr val="tx1"/>
                        </a:solidFill>
                        <a:latin typeface="+mn-ea"/>
                        <a:ea typeface="+mn-ea"/>
                      </a:endParaRPr>
                    </a:p>
                  </a:txBody>
                  <a:tcPr marL="0" marR="0" marT="72000" marB="54000" anchor="ctr">
                    <a:lnL w="6350" cap="flat" cmpd="sng" algn="ctr">
                      <a:noFill/>
                      <a:prstDash val="solid"/>
                      <a:round/>
                      <a:headEnd type="none" w="med" len="med"/>
                      <a:tailEnd type="none" w="med" len="med"/>
                    </a:lnL>
                    <a:lnR w="6350" cap="flat" cmpd="sng" algn="ctr">
                      <a:noFill/>
                      <a:prstDash val="dash"/>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kumimoji="1" lang="ja-JP" altLang="en-US" sz="1400" b="1" dirty="0">
                        <a:solidFill>
                          <a:schemeClr val="tx1"/>
                        </a:solidFill>
                        <a:latin typeface="+mn-ea"/>
                        <a:ea typeface="+mn-ea"/>
                      </a:endParaRPr>
                    </a:p>
                  </a:txBody>
                  <a:tcPr marL="0" marR="0" marT="72000" marB="54000" anchor="ctr">
                    <a:lnL w="6350" cap="flat" cmpd="sng" algn="ctr">
                      <a:noFill/>
                      <a:prstDash val="dash"/>
                      <a:round/>
                      <a:headEnd type="none" w="med" len="med"/>
                      <a:tailEnd type="none" w="med" len="med"/>
                    </a:lnL>
                    <a:lnR w="6350" cap="flat" cmpd="sng" algn="ctr">
                      <a:noFill/>
                      <a:prstDash val="dash"/>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kumimoji="1" lang="ja-JP" altLang="en-US" sz="1400" b="1" dirty="0">
                        <a:solidFill>
                          <a:schemeClr val="tx1"/>
                        </a:solidFill>
                        <a:latin typeface="+mn-ea"/>
                        <a:ea typeface="+mn-ea"/>
                      </a:endParaRPr>
                    </a:p>
                  </a:txBody>
                  <a:tcPr marL="0" marR="0" marT="72000" marB="54000" anchor="ctr">
                    <a:lnL w="6350" cap="flat" cmpd="sng" algn="ctr">
                      <a:noFill/>
                      <a:prstDash val="dash"/>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kumimoji="1" lang="ja-JP" altLang="en-US" sz="1200" b="1" dirty="0">
                        <a:solidFill>
                          <a:schemeClr val="tx1"/>
                        </a:solidFill>
                        <a:latin typeface="+mn-ea"/>
                        <a:ea typeface="+mn-ea"/>
                      </a:endParaRPr>
                    </a:p>
                  </a:txBody>
                  <a:tcPr marL="0" marR="0" marT="72000" marB="54000" anchor="ct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val="2138083060"/>
                  </a:ext>
                </a:extLst>
              </a:tr>
              <a:tr h="336116">
                <a:tc>
                  <a:txBody>
                    <a:bodyPr/>
                    <a:lstStyle/>
                    <a:p>
                      <a:pPr algn="l"/>
                      <a:endParaRPr kumimoji="1" lang="ja-JP" altLang="en-US" sz="1400" b="1" dirty="0">
                        <a:solidFill>
                          <a:schemeClr val="tx1"/>
                        </a:solidFill>
                        <a:latin typeface="+mn-ea"/>
                        <a:ea typeface="+mn-ea"/>
                      </a:endParaRPr>
                    </a:p>
                  </a:txBody>
                  <a:tcPr marL="827999" marR="0" marT="72000" marB="54000"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kumimoji="1" lang="en-US" altLang="ja-JP" sz="1400" b="1" dirty="0">
                          <a:solidFill>
                            <a:schemeClr val="tx1"/>
                          </a:solidFill>
                          <a:latin typeface="+mn-ea"/>
                          <a:ea typeface="+mn-ea"/>
                        </a:rPr>
                        <a:t>4</a:t>
                      </a:r>
                      <a:r>
                        <a:rPr kumimoji="1" lang="ja-JP" altLang="en-US" sz="1400" b="1">
                          <a:solidFill>
                            <a:schemeClr val="tx1"/>
                          </a:solidFill>
                          <a:latin typeface="+mn-ea"/>
                          <a:ea typeface="+mn-ea"/>
                        </a:rPr>
                        <a:t>月</a:t>
                      </a:r>
                      <a:endParaRPr kumimoji="1" lang="ja-JP" altLang="en-US" sz="1400" b="1" dirty="0">
                        <a:solidFill>
                          <a:schemeClr val="tx1"/>
                        </a:solidFill>
                        <a:latin typeface="+mn-ea"/>
                        <a:ea typeface="+mn-ea"/>
                      </a:endParaRPr>
                    </a:p>
                  </a:txBody>
                  <a:tcPr marL="0" marR="0" marT="72000" marB="54000" anchor="ctr">
                    <a:lnL w="6350" cap="flat" cmpd="sng" algn="ctr">
                      <a:solidFill>
                        <a:schemeClr val="tx1"/>
                      </a:solidFill>
                      <a:prstDash val="solid"/>
                      <a:round/>
                      <a:headEnd type="none" w="med" len="med"/>
                      <a:tailEnd type="none" w="med" len="med"/>
                    </a:lnL>
                    <a:lnR w="6350" cap="flat" cmpd="sng" algn="ctr">
                      <a:solidFill>
                        <a:schemeClr val="tx1"/>
                      </a:solidFill>
                      <a:prstDash val="dash"/>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kumimoji="1" lang="en-US" altLang="ja-JP" sz="1400" b="1" dirty="0">
                          <a:solidFill>
                            <a:schemeClr val="tx1"/>
                          </a:solidFill>
                          <a:latin typeface="+mn-ea"/>
                          <a:ea typeface="+mn-ea"/>
                        </a:rPr>
                        <a:t>5</a:t>
                      </a:r>
                      <a:r>
                        <a:rPr kumimoji="1" lang="ja-JP" altLang="en-US" sz="1400" b="1" dirty="0">
                          <a:solidFill>
                            <a:schemeClr val="tx1"/>
                          </a:solidFill>
                          <a:latin typeface="+mn-ea"/>
                          <a:ea typeface="+mn-ea"/>
                        </a:rPr>
                        <a:t>月</a:t>
                      </a:r>
                    </a:p>
                  </a:txBody>
                  <a:tcPr marL="0" marR="0" marT="72000" marB="54000" anchor="ctr">
                    <a:lnL w="6350" cap="flat" cmpd="sng" algn="ctr">
                      <a:solidFill>
                        <a:schemeClr val="tx1"/>
                      </a:solidFill>
                      <a:prstDash val="dash"/>
                      <a:round/>
                      <a:headEnd type="none" w="med" len="med"/>
                      <a:tailEnd type="none" w="med" len="med"/>
                    </a:lnL>
                    <a:lnR w="6350" cap="flat" cmpd="sng" algn="ctr">
                      <a:solidFill>
                        <a:schemeClr val="tx1"/>
                      </a:solidFill>
                      <a:prstDash val="dash"/>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kumimoji="1" lang="en-US" altLang="ja-JP" sz="1400" b="1" dirty="0">
                          <a:solidFill>
                            <a:schemeClr val="tx1"/>
                          </a:solidFill>
                          <a:latin typeface="+mn-ea"/>
                          <a:ea typeface="+mn-ea"/>
                        </a:rPr>
                        <a:t>6</a:t>
                      </a:r>
                      <a:r>
                        <a:rPr kumimoji="1" lang="ja-JP" altLang="en-US" sz="1400" b="1" dirty="0">
                          <a:solidFill>
                            <a:schemeClr val="tx1"/>
                          </a:solidFill>
                          <a:latin typeface="+mn-ea"/>
                          <a:ea typeface="+mn-ea"/>
                        </a:rPr>
                        <a:t>月</a:t>
                      </a:r>
                    </a:p>
                  </a:txBody>
                  <a:tcPr marL="0" marR="0" marT="72000" marB="54000" anchor="ctr">
                    <a:lnL w="6350" cap="flat" cmpd="sng" algn="ctr">
                      <a:solidFill>
                        <a:schemeClr val="tx1"/>
                      </a:solidFill>
                      <a:prstDash val="dash"/>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kumimoji="1" lang="en-US" altLang="ja-JP" sz="1400" b="1" dirty="0">
                          <a:solidFill>
                            <a:schemeClr val="tx1"/>
                          </a:solidFill>
                          <a:latin typeface="+mn-ea"/>
                          <a:ea typeface="+mn-ea"/>
                        </a:rPr>
                        <a:t>7</a:t>
                      </a:r>
                      <a:r>
                        <a:rPr kumimoji="1" lang="ja-JP" altLang="en-US" sz="1400" b="1">
                          <a:solidFill>
                            <a:schemeClr val="tx1"/>
                          </a:solidFill>
                          <a:latin typeface="+mn-ea"/>
                          <a:ea typeface="+mn-ea"/>
                        </a:rPr>
                        <a:t>月</a:t>
                      </a:r>
                      <a:endParaRPr kumimoji="1" lang="ja-JP" altLang="en-US" sz="1400" b="1" dirty="0">
                        <a:solidFill>
                          <a:schemeClr val="tx1"/>
                        </a:solidFill>
                        <a:latin typeface="+mn-ea"/>
                        <a:ea typeface="+mn-ea"/>
                      </a:endParaRPr>
                    </a:p>
                  </a:txBody>
                  <a:tcPr marL="0" marR="0" marT="72000" marB="54000" anchor="ctr">
                    <a:lnL w="6350" cap="flat" cmpd="sng" algn="ctr">
                      <a:solidFill>
                        <a:schemeClr val="tx1"/>
                      </a:solidFill>
                      <a:prstDash val="solid"/>
                      <a:round/>
                      <a:headEnd type="none" w="med" len="med"/>
                      <a:tailEnd type="none" w="med" len="med"/>
                    </a:lnL>
                    <a:lnR w="6350" cap="flat" cmpd="sng" algn="ctr">
                      <a:solidFill>
                        <a:schemeClr val="tx1"/>
                      </a:solidFill>
                      <a:prstDash val="dash"/>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kumimoji="1" lang="en-US" altLang="ja-JP" sz="1400" b="1" dirty="0">
                          <a:solidFill>
                            <a:schemeClr val="tx1"/>
                          </a:solidFill>
                          <a:latin typeface="+mn-ea"/>
                          <a:ea typeface="+mn-ea"/>
                        </a:rPr>
                        <a:t>8</a:t>
                      </a:r>
                      <a:r>
                        <a:rPr kumimoji="1" lang="ja-JP" altLang="en-US" sz="1400" b="1">
                          <a:solidFill>
                            <a:schemeClr val="tx1"/>
                          </a:solidFill>
                          <a:latin typeface="+mn-ea"/>
                          <a:ea typeface="+mn-ea"/>
                        </a:rPr>
                        <a:t>月</a:t>
                      </a:r>
                      <a:endParaRPr kumimoji="1" lang="ja-JP" altLang="en-US" sz="1400" b="1" dirty="0">
                        <a:solidFill>
                          <a:schemeClr val="tx1"/>
                        </a:solidFill>
                        <a:latin typeface="+mn-ea"/>
                        <a:ea typeface="+mn-ea"/>
                      </a:endParaRPr>
                    </a:p>
                  </a:txBody>
                  <a:tcPr marL="0" marR="0" marT="72000" marB="54000" anchor="ctr">
                    <a:lnL w="6350" cap="flat" cmpd="sng" algn="ctr">
                      <a:solidFill>
                        <a:schemeClr val="tx1"/>
                      </a:solidFill>
                      <a:prstDash val="dash"/>
                      <a:round/>
                      <a:headEnd type="none" w="med" len="med"/>
                      <a:tailEnd type="none" w="med" len="med"/>
                    </a:lnL>
                    <a:lnR w="6350" cap="flat" cmpd="sng" algn="ctr">
                      <a:solidFill>
                        <a:schemeClr val="tx1"/>
                      </a:solidFill>
                      <a:prstDash val="dash"/>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kumimoji="1" lang="en-US" altLang="ja-JP" sz="1400" b="1" dirty="0">
                          <a:solidFill>
                            <a:schemeClr val="tx1"/>
                          </a:solidFill>
                          <a:latin typeface="+mn-ea"/>
                          <a:ea typeface="+mn-ea"/>
                        </a:rPr>
                        <a:t>9</a:t>
                      </a:r>
                      <a:r>
                        <a:rPr kumimoji="1" lang="ja-JP" altLang="en-US" sz="1400" b="1">
                          <a:solidFill>
                            <a:schemeClr val="tx1"/>
                          </a:solidFill>
                          <a:latin typeface="+mn-ea"/>
                          <a:ea typeface="+mn-ea"/>
                        </a:rPr>
                        <a:t>月</a:t>
                      </a:r>
                      <a:endParaRPr kumimoji="1" lang="ja-JP" altLang="en-US" sz="1400" b="1" dirty="0">
                        <a:solidFill>
                          <a:schemeClr val="tx1"/>
                        </a:solidFill>
                        <a:latin typeface="+mn-ea"/>
                        <a:ea typeface="+mn-ea"/>
                      </a:endParaRPr>
                    </a:p>
                  </a:txBody>
                  <a:tcPr marL="0" marR="0" marT="72000" marB="54000" anchor="ctr">
                    <a:lnL w="6350" cap="flat" cmpd="sng" algn="ctr">
                      <a:solidFill>
                        <a:schemeClr val="tx1"/>
                      </a:solidFill>
                      <a:prstDash val="dash"/>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kumimoji="1" lang="en-US" altLang="ja-JP" sz="1400" b="1" dirty="0">
                          <a:solidFill>
                            <a:schemeClr val="tx1"/>
                          </a:solidFill>
                          <a:latin typeface="+mn-ea"/>
                          <a:ea typeface="+mn-ea"/>
                        </a:rPr>
                        <a:t>10</a:t>
                      </a:r>
                      <a:r>
                        <a:rPr kumimoji="1" lang="ja-JP" altLang="en-US" sz="1400" b="1">
                          <a:solidFill>
                            <a:schemeClr val="tx1"/>
                          </a:solidFill>
                          <a:latin typeface="+mn-ea"/>
                          <a:ea typeface="+mn-ea"/>
                        </a:rPr>
                        <a:t>月</a:t>
                      </a:r>
                      <a:endParaRPr kumimoji="1" lang="ja-JP" altLang="en-US" sz="1400" b="1" dirty="0">
                        <a:solidFill>
                          <a:schemeClr val="tx1"/>
                        </a:solidFill>
                        <a:latin typeface="+mn-ea"/>
                        <a:ea typeface="+mn-ea"/>
                      </a:endParaRPr>
                    </a:p>
                  </a:txBody>
                  <a:tcPr marL="0" marR="0" marT="72000" marB="54000" anchor="ctr">
                    <a:lnL w="6350" cap="flat" cmpd="sng" algn="ctr">
                      <a:solidFill>
                        <a:schemeClr val="tx1"/>
                      </a:solidFill>
                      <a:prstDash val="solid"/>
                      <a:round/>
                      <a:headEnd type="none" w="med" len="med"/>
                      <a:tailEnd type="none" w="med" len="med"/>
                    </a:lnL>
                    <a:lnR w="6350" cap="flat" cmpd="sng" algn="ctr">
                      <a:solidFill>
                        <a:schemeClr val="tx1"/>
                      </a:solidFill>
                      <a:prstDash val="dash"/>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kumimoji="1" lang="en-US" altLang="ja-JP" sz="1400" b="1" dirty="0">
                          <a:solidFill>
                            <a:schemeClr val="tx1"/>
                          </a:solidFill>
                          <a:latin typeface="+mn-ea"/>
                          <a:ea typeface="+mn-ea"/>
                        </a:rPr>
                        <a:t>11</a:t>
                      </a:r>
                      <a:r>
                        <a:rPr kumimoji="1" lang="ja-JP" altLang="en-US" sz="1400" b="1">
                          <a:solidFill>
                            <a:schemeClr val="tx1"/>
                          </a:solidFill>
                          <a:latin typeface="+mn-ea"/>
                          <a:ea typeface="+mn-ea"/>
                        </a:rPr>
                        <a:t>月</a:t>
                      </a:r>
                      <a:endParaRPr kumimoji="1" lang="ja-JP" altLang="en-US" sz="1400" b="1" dirty="0">
                        <a:solidFill>
                          <a:schemeClr val="tx1"/>
                        </a:solidFill>
                        <a:latin typeface="+mn-ea"/>
                        <a:ea typeface="+mn-ea"/>
                      </a:endParaRPr>
                    </a:p>
                  </a:txBody>
                  <a:tcPr marL="0" marR="0" marT="72000" marB="54000" anchor="ctr">
                    <a:lnL w="6350" cap="flat" cmpd="sng" algn="ctr">
                      <a:solidFill>
                        <a:schemeClr val="tx1"/>
                      </a:solidFill>
                      <a:prstDash val="dash"/>
                      <a:round/>
                      <a:headEnd type="none" w="med" len="med"/>
                      <a:tailEnd type="none" w="med" len="med"/>
                    </a:lnL>
                    <a:lnR w="6350" cap="flat" cmpd="sng" algn="ctr">
                      <a:solidFill>
                        <a:schemeClr val="tx1"/>
                      </a:solidFill>
                      <a:prstDash val="dash"/>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kumimoji="1" lang="en-US" altLang="ja-JP" sz="1400" b="1" dirty="0">
                          <a:solidFill>
                            <a:schemeClr val="tx1"/>
                          </a:solidFill>
                          <a:latin typeface="+mn-ea"/>
                          <a:ea typeface="+mn-ea"/>
                        </a:rPr>
                        <a:t>12</a:t>
                      </a:r>
                      <a:r>
                        <a:rPr kumimoji="1" lang="ja-JP" altLang="en-US" sz="1400" b="1">
                          <a:solidFill>
                            <a:schemeClr val="tx1"/>
                          </a:solidFill>
                          <a:latin typeface="+mn-ea"/>
                          <a:ea typeface="+mn-ea"/>
                        </a:rPr>
                        <a:t>月</a:t>
                      </a:r>
                      <a:endParaRPr kumimoji="1" lang="ja-JP" altLang="en-US" sz="1400" b="1" dirty="0">
                        <a:solidFill>
                          <a:schemeClr val="tx1"/>
                        </a:solidFill>
                        <a:latin typeface="+mn-ea"/>
                        <a:ea typeface="+mn-ea"/>
                      </a:endParaRPr>
                    </a:p>
                  </a:txBody>
                  <a:tcPr marL="0" marR="0" marT="72000" marB="54000" anchor="ctr">
                    <a:lnL w="6350" cap="flat" cmpd="sng" algn="ctr">
                      <a:solidFill>
                        <a:schemeClr val="tx1"/>
                      </a:solidFill>
                      <a:prstDash val="dash"/>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endParaRPr kumimoji="1" lang="ja-JP" altLang="en-US" sz="1200" b="1" dirty="0">
                        <a:solidFill>
                          <a:schemeClr val="tx1"/>
                        </a:solidFill>
                        <a:latin typeface="+mn-ea"/>
                        <a:ea typeface="+mn-ea"/>
                      </a:endParaRPr>
                    </a:p>
                  </a:txBody>
                  <a:tcPr marL="0" marR="0" marT="72000" marB="54000" anchor="ct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8739239"/>
                  </a:ext>
                </a:extLst>
              </a:tr>
              <a:tr h="954853">
                <a:tc>
                  <a:txBody>
                    <a:bodyPr/>
                    <a:lstStyle/>
                    <a:p>
                      <a:pPr algn="l"/>
                      <a:r>
                        <a:rPr kumimoji="1" lang="ja-JP" altLang="en-US" sz="1400" b="1">
                          <a:solidFill>
                            <a:schemeClr val="tx1"/>
                          </a:solidFill>
                          <a:latin typeface="+mn-ea"/>
                          <a:ea typeface="+mn-ea"/>
                        </a:rPr>
                        <a:t>自社</a:t>
                      </a:r>
                      <a:endParaRPr kumimoji="1" lang="ja-JP" altLang="en-US" sz="1400" b="1" dirty="0">
                        <a:solidFill>
                          <a:schemeClr val="tx1"/>
                        </a:solidFill>
                        <a:latin typeface="+mn-ea"/>
                        <a:ea typeface="+mn-ea"/>
                      </a:endParaRPr>
                    </a:p>
                  </a:txBody>
                  <a:tcPr marL="827999" marR="0" marT="36000" marB="0"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noFill/>
                  </a:tcPr>
                </a:tc>
                <a:tc>
                  <a:txBody>
                    <a:bodyPr/>
                    <a:lstStyle/>
                    <a:p>
                      <a:pPr algn="ctr"/>
                      <a:endParaRPr kumimoji="1" lang="ja-JP" altLang="en-US" sz="1200" b="1" dirty="0">
                        <a:solidFill>
                          <a:schemeClr val="tx1"/>
                        </a:solidFill>
                        <a:latin typeface="+mn-ea"/>
                        <a:ea typeface="+mn-ea"/>
                      </a:endParaRPr>
                    </a:p>
                  </a:txBody>
                  <a:tcPr marL="108000" marR="108000" marT="108000" marB="90000" anchor="ctr">
                    <a:lnL w="6350" cap="flat" cmpd="sng" algn="ctr">
                      <a:solidFill>
                        <a:schemeClr val="tx1"/>
                      </a:solidFill>
                      <a:prstDash val="solid"/>
                      <a:round/>
                      <a:headEnd type="none" w="med" len="med"/>
                      <a:tailEnd type="none" w="med" len="med"/>
                    </a:lnL>
                    <a:lnR w="6350" cap="flat" cmpd="sng" algn="ctr">
                      <a:solidFill>
                        <a:schemeClr val="tx1"/>
                      </a:solidFill>
                      <a:prstDash val="dash"/>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noFill/>
                  </a:tcPr>
                </a:tc>
                <a:tc>
                  <a:txBody>
                    <a:bodyPr/>
                    <a:lstStyle/>
                    <a:p>
                      <a:pPr algn="ctr"/>
                      <a:endParaRPr kumimoji="1" lang="ja-JP" altLang="en-US" sz="1200" b="1" dirty="0">
                        <a:solidFill>
                          <a:schemeClr val="tx1"/>
                        </a:solidFill>
                        <a:latin typeface="+mn-ea"/>
                        <a:ea typeface="+mn-ea"/>
                      </a:endParaRPr>
                    </a:p>
                  </a:txBody>
                  <a:tcPr marL="108000" marR="108000" marT="108000" marB="90000" anchor="ctr">
                    <a:lnL w="6350" cap="flat" cmpd="sng" algn="ctr">
                      <a:solidFill>
                        <a:schemeClr val="tx1"/>
                      </a:solidFill>
                      <a:prstDash val="dash"/>
                      <a:round/>
                      <a:headEnd type="none" w="med" len="med"/>
                      <a:tailEnd type="none" w="med" len="med"/>
                    </a:lnL>
                    <a:lnR w="6350" cap="flat" cmpd="sng" algn="ctr">
                      <a:solidFill>
                        <a:schemeClr val="tx1"/>
                      </a:solidFill>
                      <a:prstDash val="dash"/>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noFill/>
                  </a:tcPr>
                </a:tc>
                <a:tc>
                  <a:txBody>
                    <a:bodyPr/>
                    <a:lstStyle/>
                    <a:p>
                      <a:pPr algn="ctr"/>
                      <a:endParaRPr kumimoji="1" lang="ja-JP" altLang="en-US" sz="1200" b="1" dirty="0">
                        <a:solidFill>
                          <a:schemeClr val="tx1"/>
                        </a:solidFill>
                        <a:latin typeface="+mn-ea"/>
                        <a:ea typeface="+mn-ea"/>
                      </a:endParaRPr>
                    </a:p>
                  </a:txBody>
                  <a:tcPr marL="108000" marR="108000" marT="108000" marB="90000" anchor="ctr">
                    <a:lnL w="6350" cap="flat" cmpd="sng" algn="ctr">
                      <a:solidFill>
                        <a:schemeClr val="tx1"/>
                      </a:solidFill>
                      <a:prstDash val="dash"/>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noFill/>
                  </a:tcPr>
                </a:tc>
                <a:tc>
                  <a:txBody>
                    <a:bodyPr/>
                    <a:lstStyle/>
                    <a:p>
                      <a:pPr algn="ctr"/>
                      <a:endParaRPr kumimoji="1" lang="ja-JP" altLang="en-US" sz="1200" b="1" dirty="0">
                        <a:solidFill>
                          <a:schemeClr val="tx1"/>
                        </a:solidFill>
                        <a:latin typeface="+mn-ea"/>
                        <a:ea typeface="+mn-ea"/>
                      </a:endParaRPr>
                    </a:p>
                  </a:txBody>
                  <a:tcPr marL="108000" marR="108000" marT="108000" marB="90000" anchor="ctr">
                    <a:lnL w="6350" cap="flat" cmpd="sng" algn="ctr">
                      <a:solidFill>
                        <a:schemeClr val="tx1"/>
                      </a:solidFill>
                      <a:prstDash val="solid"/>
                      <a:round/>
                      <a:headEnd type="none" w="med" len="med"/>
                      <a:tailEnd type="none" w="med" len="med"/>
                    </a:lnL>
                    <a:lnR w="6350" cap="flat" cmpd="sng" algn="ctr">
                      <a:solidFill>
                        <a:schemeClr val="tx1"/>
                      </a:solidFill>
                      <a:prstDash val="dash"/>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noFill/>
                  </a:tcPr>
                </a:tc>
                <a:tc>
                  <a:txBody>
                    <a:bodyPr/>
                    <a:lstStyle/>
                    <a:p>
                      <a:pPr algn="ctr"/>
                      <a:endParaRPr kumimoji="1" lang="ja-JP" altLang="en-US" sz="1200" b="1" dirty="0">
                        <a:solidFill>
                          <a:schemeClr val="tx1"/>
                        </a:solidFill>
                        <a:latin typeface="+mn-ea"/>
                        <a:ea typeface="+mn-ea"/>
                      </a:endParaRPr>
                    </a:p>
                  </a:txBody>
                  <a:tcPr marL="108000" marR="108000" marT="108000" marB="90000" anchor="ctr">
                    <a:lnL w="6350" cap="flat" cmpd="sng" algn="ctr">
                      <a:solidFill>
                        <a:schemeClr val="tx1"/>
                      </a:solidFill>
                      <a:prstDash val="dash"/>
                      <a:round/>
                      <a:headEnd type="none" w="med" len="med"/>
                      <a:tailEnd type="none" w="med" len="med"/>
                    </a:lnL>
                    <a:lnR w="6350" cap="flat" cmpd="sng" algn="ctr">
                      <a:solidFill>
                        <a:schemeClr val="tx1"/>
                      </a:solidFill>
                      <a:prstDash val="dash"/>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noFill/>
                  </a:tcPr>
                </a:tc>
                <a:tc>
                  <a:txBody>
                    <a:bodyPr/>
                    <a:lstStyle/>
                    <a:p>
                      <a:pPr algn="ctr"/>
                      <a:endParaRPr kumimoji="1" lang="ja-JP" altLang="en-US" sz="1200" b="1" dirty="0">
                        <a:solidFill>
                          <a:schemeClr val="tx1"/>
                        </a:solidFill>
                        <a:latin typeface="+mn-ea"/>
                        <a:ea typeface="+mn-ea"/>
                      </a:endParaRPr>
                    </a:p>
                  </a:txBody>
                  <a:tcPr marL="108000" marR="108000" marT="108000" marB="90000" anchor="ctr">
                    <a:lnL w="6350" cap="flat" cmpd="sng" algn="ctr">
                      <a:solidFill>
                        <a:schemeClr val="tx1"/>
                      </a:solidFill>
                      <a:prstDash val="dash"/>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noFill/>
                  </a:tcPr>
                </a:tc>
                <a:tc>
                  <a:txBody>
                    <a:bodyPr/>
                    <a:lstStyle/>
                    <a:p>
                      <a:pPr algn="ctr"/>
                      <a:endParaRPr kumimoji="1" lang="ja-JP" altLang="en-US" sz="1200" b="1" dirty="0">
                        <a:solidFill>
                          <a:schemeClr val="tx1"/>
                        </a:solidFill>
                        <a:latin typeface="+mn-ea"/>
                        <a:ea typeface="+mn-ea"/>
                      </a:endParaRPr>
                    </a:p>
                  </a:txBody>
                  <a:tcPr marL="108000" marR="108000" marT="108000" marB="90000" anchor="ctr">
                    <a:lnL w="6350" cap="flat" cmpd="sng" algn="ctr">
                      <a:solidFill>
                        <a:schemeClr val="tx1"/>
                      </a:solidFill>
                      <a:prstDash val="solid"/>
                      <a:round/>
                      <a:headEnd type="none" w="med" len="med"/>
                      <a:tailEnd type="none" w="med" len="med"/>
                    </a:lnL>
                    <a:lnR w="6350" cap="flat" cmpd="sng" algn="ctr">
                      <a:solidFill>
                        <a:schemeClr val="tx1"/>
                      </a:solidFill>
                      <a:prstDash val="dash"/>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noFill/>
                  </a:tcPr>
                </a:tc>
                <a:tc>
                  <a:txBody>
                    <a:bodyPr/>
                    <a:lstStyle/>
                    <a:p>
                      <a:pPr algn="ctr"/>
                      <a:endParaRPr kumimoji="1" lang="ja-JP" altLang="en-US" sz="1200" b="1" dirty="0">
                        <a:solidFill>
                          <a:schemeClr val="tx1"/>
                        </a:solidFill>
                        <a:latin typeface="+mn-ea"/>
                        <a:ea typeface="+mn-ea"/>
                      </a:endParaRPr>
                    </a:p>
                  </a:txBody>
                  <a:tcPr marL="108000" marR="108000" marT="108000" marB="90000" anchor="ctr">
                    <a:lnL w="6350" cap="flat" cmpd="sng" algn="ctr">
                      <a:solidFill>
                        <a:schemeClr val="tx1"/>
                      </a:solidFill>
                      <a:prstDash val="dash"/>
                      <a:round/>
                      <a:headEnd type="none" w="med" len="med"/>
                      <a:tailEnd type="none" w="med" len="med"/>
                    </a:lnL>
                    <a:lnR w="6350" cap="flat" cmpd="sng" algn="ctr">
                      <a:solidFill>
                        <a:schemeClr val="tx1"/>
                      </a:solidFill>
                      <a:prstDash val="dash"/>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noFill/>
                  </a:tcPr>
                </a:tc>
                <a:tc>
                  <a:txBody>
                    <a:bodyPr/>
                    <a:lstStyle/>
                    <a:p>
                      <a:pPr algn="ctr"/>
                      <a:endParaRPr kumimoji="1" lang="ja-JP" altLang="en-US" sz="1200" b="1" dirty="0">
                        <a:solidFill>
                          <a:schemeClr val="tx1"/>
                        </a:solidFill>
                        <a:latin typeface="+mn-ea"/>
                        <a:ea typeface="+mn-ea"/>
                      </a:endParaRPr>
                    </a:p>
                  </a:txBody>
                  <a:tcPr marL="108000" marR="108000" marT="108000" marB="90000" anchor="ctr">
                    <a:lnL w="6350" cap="flat" cmpd="sng" algn="ctr">
                      <a:solidFill>
                        <a:schemeClr val="tx1"/>
                      </a:solidFill>
                      <a:prstDash val="dash"/>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noFill/>
                  </a:tcPr>
                </a:tc>
                <a:tc>
                  <a:txBody>
                    <a:bodyPr/>
                    <a:lstStyle/>
                    <a:p>
                      <a:pPr algn="ctr"/>
                      <a:endParaRPr kumimoji="1" lang="ja-JP" altLang="en-US" sz="1200" b="1" dirty="0">
                        <a:solidFill>
                          <a:schemeClr val="tx1"/>
                        </a:solidFill>
                        <a:latin typeface="+mn-ea"/>
                        <a:ea typeface="+mn-ea"/>
                      </a:endParaRPr>
                    </a:p>
                  </a:txBody>
                  <a:tcPr marL="108000" marR="108000" marT="108000" marB="90000" anchor="ct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dot"/>
                      <a:round/>
                      <a:headEnd type="none" w="med" len="med"/>
                      <a:tailEnd type="none" w="med" len="med"/>
                    </a:lnB>
                    <a:noFill/>
                  </a:tcPr>
                </a:tc>
                <a:extLst>
                  <a:ext uri="{0D108BD9-81ED-4DB2-BD59-A6C34878D82A}">
                    <a16:rowId xmlns:a16="http://schemas.microsoft.com/office/drawing/2014/main" val="10000"/>
                  </a:ext>
                </a:extLst>
              </a:tr>
              <a:tr h="1040652">
                <a:tc>
                  <a:txBody>
                    <a:bodyPr/>
                    <a:lstStyle/>
                    <a:p>
                      <a:pPr algn="l"/>
                      <a:r>
                        <a:rPr kumimoji="1" lang="ja-JP" altLang="en-US" sz="1400" b="1">
                          <a:solidFill>
                            <a:schemeClr val="tx2"/>
                          </a:solidFill>
                          <a:latin typeface="+mn-ea"/>
                          <a:ea typeface="+mn-ea"/>
                        </a:rPr>
                        <a:t>制作会社</a:t>
                      </a:r>
                      <a:endParaRPr kumimoji="1" lang="ja-JP" altLang="en-US" sz="1400" b="1" dirty="0">
                        <a:solidFill>
                          <a:schemeClr val="tx2"/>
                        </a:solidFill>
                        <a:latin typeface="+mn-ea"/>
                        <a:ea typeface="+mn-ea"/>
                      </a:endParaRPr>
                    </a:p>
                  </a:txBody>
                  <a:tcPr marL="827999" marR="0" marT="36000" marB="0"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solidFill>
                      <a:schemeClr val="bg2"/>
                    </a:solidFill>
                  </a:tcPr>
                </a:tc>
                <a:tc>
                  <a:txBody>
                    <a:bodyPr/>
                    <a:lstStyle/>
                    <a:p>
                      <a:pPr algn="ctr"/>
                      <a:endParaRPr kumimoji="1" lang="ja-JP" altLang="en-US" sz="1200" b="1" dirty="0">
                        <a:solidFill>
                          <a:schemeClr val="tx1"/>
                        </a:solidFill>
                        <a:latin typeface="+mn-ea"/>
                        <a:ea typeface="+mn-ea"/>
                      </a:endParaRPr>
                    </a:p>
                  </a:txBody>
                  <a:tcPr marL="108000" marR="108000" marT="108000" marB="90000" anchor="ctr">
                    <a:lnL w="6350" cap="flat" cmpd="sng" algn="ctr">
                      <a:solidFill>
                        <a:schemeClr val="tx1"/>
                      </a:solidFill>
                      <a:prstDash val="solid"/>
                      <a:round/>
                      <a:headEnd type="none" w="med" len="med"/>
                      <a:tailEnd type="none" w="med" len="med"/>
                    </a:lnL>
                    <a:lnR w="6350" cap="flat" cmpd="sng" algn="ctr">
                      <a:solidFill>
                        <a:schemeClr val="tx1"/>
                      </a:solidFill>
                      <a:prstDash val="dash"/>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solidFill>
                      <a:schemeClr val="bg2"/>
                    </a:solidFill>
                  </a:tcPr>
                </a:tc>
                <a:tc>
                  <a:txBody>
                    <a:bodyPr/>
                    <a:lstStyle/>
                    <a:p>
                      <a:pPr algn="ctr"/>
                      <a:endParaRPr kumimoji="1" lang="ja-JP" altLang="en-US" sz="1200" b="1" dirty="0">
                        <a:solidFill>
                          <a:schemeClr val="tx1"/>
                        </a:solidFill>
                        <a:latin typeface="+mn-ea"/>
                        <a:ea typeface="+mn-ea"/>
                      </a:endParaRPr>
                    </a:p>
                  </a:txBody>
                  <a:tcPr marL="108000" marR="108000" marT="108000" marB="90000" anchor="ctr">
                    <a:lnL w="6350" cap="flat" cmpd="sng" algn="ctr">
                      <a:solidFill>
                        <a:schemeClr val="tx1"/>
                      </a:solidFill>
                      <a:prstDash val="dash"/>
                      <a:round/>
                      <a:headEnd type="none" w="med" len="med"/>
                      <a:tailEnd type="none" w="med" len="med"/>
                    </a:lnL>
                    <a:lnR w="6350" cap="flat" cmpd="sng" algn="ctr">
                      <a:solidFill>
                        <a:schemeClr val="tx1"/>
                      </a:solidFill>
                      <a:prstDash val="dash"/>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solidFill>
                      <a:schemeClr val="bg2"/>
                    </a:solidFill>
                  </a:tcPr>
                </a:tc>
                <a:tc>
                  <a:txBody>
                    <a:bodyPr/>
                    <a:lstStyle/>
                    <a:p>
                      <a:pPr algn="ctr"/>
                      <a:endParaRPr kumimoji="1" lang="ja-JP" altLang="en-US" sz="1200" b="1" dirty="0">
                        <a:solidFill>
                          <a:schemeClr val="tx1"/>
                        </a:solidFill>
                        <a:latin typeface="+mn-ea"/>
                        <a:ea typeface="+mn-ea"/>
                      </a:endParaRPr>
                    </a:p>
                  </a:txBody>
                  <a:tcPr marL="108000" marR="108000" marT="108000" marB="90000" anchor="ctr">
                    <a:lnL w="6350" cap="flat" cmpd="sng" algn="ctr">
                      <a:solidFill>
                        <a:schemeClr val="tx1"/>
                      </a:solidFill>
                      <a:prstDash val="dash"/>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solidFill>
                      <a:schemeClr val="bg2"/>
                    </a:solidFill>
                  </a:tcPr>
                </a:tc>
                <a:tc>
                  <a:txBody>
                    <a:bodyPr/>
                    <a:lstStyle/>
                    <a:p>
                      <a:pPr algn="ctr"/>
                      <a:endParaRPr kumimoji="1" lang="ja-JP" altLang="en-US" sz="1200" b="1" dirty="0">
                        <a:solidFill>
                          <a:schemeClr val="tx1"/>
                        </a:solidFill>
                        <a:latin typeface="+mn-ea"/>
                        <a:ea typeface="+mn-ea"/>
                      </a:endParaRPr>
                    </a:p>
                  </a:txBody>
                  <a:tcPr marL="108000" marR="108000" marT="108000" marB="90000" anchor="ctr">
                    <a:lnL w="6350" cap="flat" cmpd="sng" algn="ctr">
                      <a:solidFill>
                        <a:schemeClr val="tx1"/>
                      </a:solidFill>
                      <a:prstDash val="solid"/>
                      <a:round/>
                      <a:headEnd type="none" w="med" len="med"/>
                      <a:tailEnd type="none" w="med" len="med"/>
                    </a:lnL>
                    <a:lnR w="6350" cap="flat" cmpd="sng" algn="ctr">
                      <a:solidFill>
                        <a:schemeClr val="tx1"/>
                      </a:solidFill>
                      <a:prstDash val="dash"/>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solidFill>
                      <a:schemeClr val="bg2"/>
                    </a:solidFill>
                  </a:tcPr>
                </a:tc>
                <a:tc>
                  <a:txBody>
                    <a:bodyPr/>
                    <a:lstStyle/>
                    <a:p>
                      <a:pPr algn="ctr"/>
                      <a:endParaRPr kumimoji="1" lang="ja-JP" altLang="en-US" sz="1200" b="1" dirty="0">
                        <a:solidFill>
                          <a:schemeClr val="tx1"/>
                        </a:solidFill>
                        <a:latin typeface="+mn-ea"/>
                        <a:ea typeface="+mn-ea"/>
                      </a:endParaRPr>
                    </a:p>
                  </a:txBody>
                  <a:tcPr marL="108000" marR="108000" marT="108000" marB="90000" anchor="ctr">
                    <a:lnL w="6350" cap="flat" cmpd="sng" algn="ctr">
                      <a:solidFill>
                        <a:schemeClr val="tx1"/>
                      </a:solidFill>
                      <a:prstDash val="dash"/>
                      <a:round/>
                      <a:headEnd type="none" w="med" len="med"/>
                      <a:tailEnd type="none" w="med" len="med"/>
                    </a:lnL>
                    <a:lnR w="6350" cap="flat" cmpd="sng" algn="ctr">
                      <a:solidFill>
                        <a:schemeClr val="tx1"/>
                      </a:solidFill>
                      <a:prstDash val="dash"/>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solidFill>
                      <a:schemeClr val="bg2"/>
                    </a:solidFill>
                  </a:tcPr>
                </a:tc>
                <a:tc>
                  <a:txBody>
                    <a:bodyPr/>
                    <a:lstStyle/>
                    <a:p>
                      <a:pPr algn="ctr"/>
                      <a:endParaRPr kumimoji="1" lang="ja-JP" altLang="en-US" sz="1200" b="1" dirty="0">
                        <a:solidFill>
                          <a:schemeClr val="tx1"/>
                        </a:solidFill>
                        <a:latin typeface="+mn-ea"/>
                        <a:ea typeface="+mn-ea"/>
                      </a:endParaRPr>
                    </a:p>
                  </a:txBody>
                  <a:tcPr marL="108000" marR="108000" marT="108000" marB="90000" anchor="ctr">
                    <a:lnL w="6350" cap="flat" cmpd="sng" algn="ctr">
                      <a:solidFill>
                        <a:schemeClr val="tx1"/>
                      </a:solidFill>
                      <a:prstDash val="dash"/>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solidFill>
                      <a:schemeClr val="bg2"/>
                    </a:solidFill>
                  </a:tcPr>
                </a:tc>
                <a:tc>
                  <a:txBody>
                    <a:bodyPr/>
                    <a:lstStyle/>
                    <a:p>
                      <a:pPr algn="ctr"/>
                      <a:endParaRPr kumimoji="1" lang="ja-JP" altLang="en-US" sz="1200" b="1" dirty="0">
                        <a:solidFill>
                          <a:schemeClr val="tx1"/>
                        </a:solidFill>
                        <a:latin typeface="+mn-ea"/>
                        <a:ea typeface="+mn-ea"/>
                      </a:endParaRPr>
                    </a:p>
                  </a:txBody>
                  <a:tcPr marL="108000" marR="108000" marT="108000" marB="90000" anchor="ctr">
                    <a:lnL w="6350" cap="flat" cmpd="sng" algn="ctr">
                      <a:solidFill>
                        <a:schemeClr val="tx1"/>
                      </a:solidFill>
                      <a:prstDash val="solid"/>
                      <a:round/>
                      <a:headEnd type="none" w="med" len="med"/>
                      <a:tailEnd type="none" w="med" len="med"/>
                    </a:lnL>
                    <a:lnR w="6350" cap="flat" cmpd="sng" algn="ctr">
                      <a:solidFill>
                        <a:schemeClr val="tx1"/>
                      </a:solidFill>
                      <a:prstDash val="dash"/>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solidFill>
                      <a:schemeClr val="bg2"/>
                    </a:solidFill>
                  </a:tcPr>
                </a:tc>
                <a:tc>
                  <a:txBody>
                    <a:bodyPr/>
                    <a:lstStyle/>
                    <a:p>
                      <a:pPr algn="ctr"/>
                      <a:endParaRPr kumimoji="1" lang="ja-JP" altLang="en-US" sz="1200" b="1" dirty="0">
                        <a:solidFill>
                          <a:schemeClr val="tx1"/>
                        </a:solidFill>
                        <a:latin typeface="+mn-ea"/>
                        <a:ea typeface="+mn-ea"/>
                      </a:endParaRPr>
                    </a:p>
                  </a:txBody>
                  <a:tcPr marL="108000" marR="108000" marT="108000" marB="90000" anchor="ctr">
                    <a:lnL w="6350" cap="flat" cmpd="sng" algn="ctr">
                      <a:solidFill>
                        <a:schemeClr val="tx1"/>
                      </a:solidFill>
                      <a:prstDash val="dash"/>
                      <a:round/>
                      <a:headEnd type="none" w="med" len="med"/>
                      <a:tailEnd type="none" w="med" len="med"/>
                    </a:lnL>
                    <a:lnR w="6350" cap="flat" cmpd="sng" algn="ctr">
                      <a:solidFill>
                        <a:schemeClr val="tx1"/>
                      </a:solidFill>
                      <a:prstDash val="dash"/>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solidFill>
                      <a:schemeClr val="bg2"/>
                    </a:solidFill>
                  </a:tcPr>
                </a:tc>
                <a:tc>
                  <a:txBody>
                    <a:bodyPr/>
                    <a:lstStyle/>
                    <a:p>
                      <a:pPr algn="ctr"/>
                      <a:endParaRPr kumimoji="1" lang="ja-JP" altLang="en-US" sz="1200" b="1" dirty="0">
                        <a:solidFill>
                          <a:schemeClr val="tx1"/>
                        </a:solidFill>
                        <a:latin typeface="+mn-ea"/>
                        <a:ea typeface="+mn-ea"/>
                      </a:endParaRPr>
                    </a:p>
                  </a:txBody>
                  <a:tcPr marL="108000" marR="108000" marT="108000" marB="90000" anchor="ctr">
                    <a:lnL w="6350" cap="flat" cmpd="sng" algn="ctr">
                      <a:solidFill>
                        <a:schemeClr val="tx1"/>
                      </a:solidFill>
                      <a:prstDash val="dash"/>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solidFill>
                      <a:schemeClr val="bg2"/>
                    </a:solidFill>
                  </a:tcPr>
                </a:tc>
                <a:tc>
                  <a:txBody>
                    <a:bodyPr/>
                    <a:lstStyle/>
                    <a:p>
                      <a:pPr algn="ctr"/>
                      <a:endParaRPr kumimoji="1" lang="ja-JP" altLang="en-US" sz="1200" b="1" dirty="0">
                        <a:solidFill>
                          <a:schemeClr val="tx1"/>
                        </a:solidFill>
                        <a:latin typeface="+mn-ea"/>
                        <a:ea typeface="+mn-ea"/>
                      </a:endParaRPr>
                    </a:p>
                  </a:txBody>
                  <a:tcPr marL="108000" marR="108000" marT="108000" marB="90000" anchor="ct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dot"/>
                      <a:round/>
                      <a:headEnd type="none" w="med" len="med"/>
                      <a:tailEnd type="none" w="med" len="med"/>
                    </a:lnT>
                    <a:lnB w="6350" cap="flat" cmpd="sng" algn="ctr">
                      <a:solidFill>
                        <a:schemeClr val="tx1"/>
                      </a:solidFill>
                      <a:prstDash val="dot"/>
                      <a:round/>
                      <a:headEnd type="none" w="med" len="med"/>
                      <a:tailEnd type="none" w="med" len="med"/>
                    </a:lnB>
                    <a:solidFill>
                      <a:schemeClr val="bg2"/>
                    </a:solidFill>
                  </a:tcPr>
                </a:tc>
                <a:extLst>
                  <a:ext uri="{0D108BD9-81ED-4DB2-BD59-A6C34878D82A}">
                    <a16:rowId xmlns:a16="http://schemas.microsoft.com/office/drawing/2014/main" val="1985642532"/>
                  </a:ext>
                </a:extLst>
              </a:tr>
              <a:tr h="1040652">
                <a:tc>
                  <a:txBody>
                    <a:bodyPr/>
                    <a:lstStyle/>
                    <a:p>
                      <a:pPr algn="l"/>
                      <a:r>
                        <a:rPr kumimoji="1" lang="ja-JP" altLang="en-US" sz="1400" b="1" dirty="0">
                          <a:solidFill>
                            <a:schemeClr val="accent3"/>
                          </a:solidFill>
                          <a:latin typeface="+mn-ea"/>
                          <a:ea typeface="+mn-ea"/>
                        </a:rPr>
                        <a:t>ライター</a:t>
                      </a:r>
                    </a:p>
                  </a:txBody>
                  <a:tcPr marL="827999" marR="0" marT="36000" marB="0"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dot"/>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kumimoji="1" lang="ja-JP" altLang="en-US" sz="1200" b="1" dirty="0">
                        <a:solidFill>
                          <a:schemeClr val="tx1"/>
                        </a:solidFill>
                        <a:latin typeface="+mn-ea"/>
                        <a:ea typeface="+mn-ea"/>
                      </a:endParaRPr>
                    </a:p>
                  </a:txBody>
                  <a:tcPr marL="108000" marR="108000" marT="108000" marB="90000" anchor="ctr">
                    <a:lnL w="6350" cap="flat" cmpd="sng" algn="ctr">
                      <a:solidFill>
                        <a:schemeClr val="tx1"/>
                      </a:solidFill>
                      <a:prstDash val="solid"/>
                      <a:round/>
                      <a:headEnd type="none" w="med" len="med"/>
                      <a:tailEnd type="none" w="med" len="med"/>
                    </a:lnL>
                    <a:lnR w="6350" cap="flat" cmpd="sng" algn="ctr">
                      <a:solidFill>
                        <a:schemeClr val="tx1"/>
                      </a:solidFill>
                      <a:prstDash val="dash"/>
                      <a:round/>
                      <a:headEnd type="none" w="med" len="med"/>
                      <a:tailEnd type="none" w="med" len="med"/>
                    </a:lnR>
                    <a:lnT w="6350" cap="flat" cmpd="sng" algn="ctr">
                      <a:solidFill>
                        <a:schemeClr val="tx1"/>
                      </a:solidFill>
                      <a:prstDash val="dot"/>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kumimoji="1" lang="ja-JP" altLang="en-US" sz="1200" b="1" dirty="0">
                        <a:solidFill>
                          <a:schemeClr val="tx1"/>
                        </a:solidFill>
                        <a:latin typeface="+mn-ea"/>
                        <a:ea typeface="+mn-ea"/>
                      </a:endParaRPr>
                    </a:p>
                  </a:txBody>
                  <a:tcPr marL="108000" marR="108000" marT="108000" marB="90000" anchor="ctr">
                    <a:lnL w="6350" cap="flat" cmpd="sng" algn="ctr">
                      <a:solidFill>
                        <a:schemeClr val="tx1"/>
                      </a:solidFill>
                      <a:prstDash val="dash"/>
                      <a:round/>
                      <a:headEnd type="none" w="med" len="med"/>
                      <a:tailEnd type="none" w="med" len="med"/>
                    </a:lnL>
                    <a:lnR w="6350" cap="flat" cmpd="sng" algn="ctr">
                      <a:solidFill>
                        <a:schemeClr val="tx1"/>
                      </a:solidFill>
                      <a:prstDash val="dash"/>
                      <a:round/>
                      <a:headEnd type="none" w="med" len="med"/>
                      <a:tailEnd type="none" w="med" len="med"/>
                    </a:lnR>
                    <a:lnT w="6350" cap="flat" cmpd="sng" algn="ctr">
                      <a:solidFill>
                        <a:schemeClr val="tx1"/>
                      </a:solidFill>
                      <a:prstDash val="dot"/>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kumimoji="1" lang="ja-JP" altLang="en-US" sz="1200" b="1" dirty="0">
                        <a:solidFill>
                          <a:schemeClr val="tx1"/>
                        </a:solidFill>
                        <a:latin typeface="+mn-ea"/>
                        <a:ea typeface="+mn-ea"/>
                      </a:endParaRPr>
                    </a:p>
                  </a:txBody>
                  <a:tcPr marL="108000" marR="108000" marT="108000" marB="90000" anchor="ctr">
                    <a:lnL w="6350" cap="flat" cmpd="sng" algn="ctr">
                      <a:solidFill>
                        <a:schemeClr val="tx1"/>
                      </a:solidFill>
                      <a:prstDash val="dash"/>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dot"/>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kumimoji="1" lang="ja-JP" altLang="en-US" sz="1200" b="1" dirty="0">
                        <a:solidFill>
                          <a:schemeClr val="tx1"/>
                        </a:solidFill>
                        <a:latin typeface="+mn-ea"/>
                        <a:ea typeface="+mn-ea"/>
                      </a:endParaRPr>
                    </a:p>
                  </a:txBody>
                  <a:tcPr marL="108000" marR="108000" marT="108000" marB="90000" anchor="ctr">
                    <a:lnL w="6350" cap="flat" cmpd="sng" algn="ctr">
                      <a:solidFill>
                        <a:schemeClr val="tx1"/>
                      </a:solidFill>
                      <a:prstDash val="solid"/>
                      <a:round/>
                      <a:headEnd type="none" w="med" len="med"/>
                      <a:tailEnd type="none" w="med" len="med"/>
                    </a:lnL>
                    <a:lnR w="6350" cap="flat" cmpd="sng" algn="ctr">
                      <a:solidFill>
                        <a:schemeClr val="tx1"/>
                      </a:solidFill>
                      <a:prstDash val="dash"/>
                      <a:round/>
                      <a:headEnd type="none" w="med" len="med"/>
                      <a:tailEnd type="none" w="med" len="med"/>
                    </a:lnR>
                    <a:lnT w="6350" cap="flat" cmpd="sng" algn="ctr">
                      <a:solidFill>
                        <a:schemeClr val="tx1"/>
                      </a:solidFill>
                      <a:prstDash val="dot"/>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kumimoji="1" lang="ja-JP" altLang="en-US" sz="1200" b="1" dirty="0">
                        <a:solidFill>
                          <a:schemeClr val="tx1"/>
                        </a:solidFill>
                        <a:latin typeface="+mn-ea"/>
                        <a:ea typeface="+mn-ea"/>
                      </a:endParaRPr>
                    </a:p>
                  </a:txBody>
                  <a:tcPr marL="108000" marR="108000" marT="108000" marB="90000" anchor="ctr">
                    <a:lnL w="6350" cap="flat" cmpd="sng" algn="ctr">
                      <a:solidFill>
                        <a:schemeClr val="tx1"/>
                      </a:solidFill>
                      <a:prstDash val="dash"/>
                      <a:round/>
                      <a:headEnd type="none" w="med" len="med"/>
                      <a:tailEnd type="none" w="med" len="med"/>
                    </a:lnL>
                    <a:lnR w="6350" cap="flat" cmpd="sng" algn="ctr">
                      <a:solidFill>
                        <a:schemeClr val="tx1"/>
                      </a:solidFill>
                      <a:prstDash val="dash"/>
                      <a:round/>
                      <a:headEnd type="none" w="med" len="med"/>
                      <a:tailEnd type="none" w="med" len="med"/>
                    </a:lnR>
                    <a:lnT w="6350" cap="flat" cmpd="sng" algn="ctr">
                      <a:solidFill>
                        <a:schemeClr val="tx1"/>
                      </a:solidFill>
                      <a:prstDash val="dot"/>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kumimoji="1" lang="ja-JP" altLang="en-US" sz="1200" b="1" dirty="0">
                        <a:solidFill>
                          <a:schemeClr val="tx1"/>
                        </a:solidFill>
                        <a:latin typeface="+mn-ea"/>
                        <a:ea typeface="+mn-ea"/>
                      </a:endParaRPr>
                    </a:p>
                  </a:txBody>
                  <a:tcPr marL="108000" marR="108000" marT="108000" marB="90000" anchor="ctr">
                    <a:lnL w="6350" cap="flat" cmpd="sng" algn="ctr">
                      <a:solidFill>
                        <a:schemeClr val="tx1"/>
                      </a:solidFill>
                      <a:prstDash val="dash"/>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dot"/>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kumimoji="1" lang="ja-JP" altLang="en-US" sz="1200" b="1" dirty="0">
                        <a:solidFill>
                          <a:schemeClr val="tx1"/>
                        </a:solidFill>
                        <a:latin typeface="+mn-ea"/>
                        <a:ea typeface="+mn-ea"/>
                      </a:endParaRPr>
                    </a:p>
                  </a:txBody>
                  <a:tcPr marL="108000" marR="108000" marT="108000" marB="90000" anchor="ctr">
                    <a:lnL w="6350" cap="flat" cmpd="sng" algn="ctr">
                      <a:solidFill>
                        <a:schemeClr val="tx1"/>
                      </a:solidFill>
                      <a:prstDash val="solid"/>
                      <a:round/>
                      <a:headEnd type="none" w="med" len="med"/>
                      <a:tailEnd type="none" w="med" len="med"/>
                    </a:lnL>
                    <a:lnR w="6350" cap="flat" cmpd="sng" algn="ctr">
                      <a:solidFill>
                        <a:schemeClr val="tx1"/>
                      </a:solidFill>
                      <a:prstDash val="dash"/>
                      <a:round/>
                      <a:headEnd type="none" w="med" len="med"/>
                      <a:tailEnd type="none" w="med" len="med"/>
                    </a:lnR>
                    <a:lnT w="6350" cap="flat" cmpd="sng" algn="ctr">
                      <a:solidFill>
                        <a:schemeClr val="tx1"/>
                      </a:solidFill>
                      <a:prstDash val="dot"/>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kumimoji="1" lang="ja-JP" altLang="en-US" sz="1200" b="1" dirty="0">
                        <a:solidFill>
                          <a:schemeClr val="tx1"/>
                        </a:solidFill>
                        <a:latin typeface="+mn-ea"/>
                        <a:ea typeface="+mn-ea"/>
                      </a:endParaRPr>
                    </a:p>
                  </a:txBody>
                  <a:tcPr marL="108000" marR="108000" marT="108000" marB="90000" anchor="ctr">
                    <a:lnL w="6350" cap="flat" cmpd="sng" algn="ctr">
                      <a:solidFill>
                        <a:schemeClr val="tx1"/>
                      </a:solidFill>
                      <a:prstDash val="dash"/>
                      <a:round/>
                      <a:headEnd type="none" w="med" len="med"/>
                      <a:tailEnd type="none" w="med" len="med"/>
                    </a:lnL>
                    <a:lnR w="6350" cap="flat" cmpd="sng" algn="ctr">
                      <a:solidFill>
                        <a:schemeClr val="tx1"/>
                      </a:solidFill>
                      <a:prstDash val="dash"/>
                      <a:round/>
                      <a:headEnd type="none" w="med" len="med"/>
                      <a:tailEnd type="none" w="med" len="med"/>
                    </a:lnR>
                    <a:lnT w="6350" cap="flat" cmpd="sng" algn="ctr">
                      <a:solidFill>
                        <a:schemeClr val="tx1"/>
                      </a:solidFill>
                      <a:prstDash val="dot"/>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kumimoji="1" lang="ja-JP" altLang="en-US" sz="1200" b="1" dirty="0">
                        <a:solidFill>
                          <a:schemeClr val="tx1"/>
                        </a:solidFill>
                        <a:latin typeface="+mn-ea"/>
                        <a:ea typeface="+mn-ea"/>
                      </a:endParaRPr>
                    </a:p>
                  </a:txBody>
                  <a:tcPr marL="108000" marR="108000" marT="108000" marB="90000" anchor="ctr">
                    <a:lnL w="6350" cap="flat" cmpd="sng" algn="ctr">
                      <a:solidFill>
                        <a:schemeClr val="tx1"/>
                      </a:solidFill>
                      <a:prstDash val="dash"/>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dot"/>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kumimoji="1" lang="ja-JP" altLang="en-US" sz="1200" b="1" dirty="0">
                        <a:solidFill>
                          <a:schemeClr val="tx1"/>
                        </a:solidFill>
                        <a:latin typeface="+mn-ea"/>
                        <a:ea typeface="+mn-ea"/>
                      </a:endParaRPr>
                    </a:p>
                  </a:txBody>
                  <a:tcPr marL="108000" marR="108000" marT="108000" marB="90000" anchor="ct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dot"/>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963183747"/>
                  </a:ext>
                </a:extLst>
              </a:tr>
            </a:tbl>
          </a:graphicData>
        </a:graphic>
      </p:graphicFrame>
      <p:sp>
        <p:nvSpPr>
          <p:cNvPr id="5" name="ホームベース 4">
            <a:extLst>
              <a:ext uri="{FF2B5EF4-FFF2-40B4-BE49-F238E27FC236}">
                <a16:creationId xmlns:a16="http://schemas.microsoft.com/office/drawing/2014/main" id="{956C07D6-F79C-6043-B602-9177CFC28A55}"/>
              </a:ext>
            </a:extLst>
          </p:cNvPr>
          <p:cNvSpPr/>
          <p:nvPr/>
        </p:nvSpPr>
        <p:spPr bwMode="auto">
          <a:xfrm>
            <a:off x="1964668" y="3399908"/>
            <a:ext cx="2363348" cy="641160"/>
          </a:xfrm>
          <a:prstGeom prst="homePlate">
            <a:avLst/>
          </a:prstGeom>
          <a:solidFill>
            <a:schemeClr val="bg1"/>
          </a:solidFill>
          <a:ln w="6350">
            <a:solidFill>
              <a:schemeClr val="tx1"/>
            </a:solidFill>
          </a:ln>
          <a:effectLst/>
        </p:spPr>
        <p:txBody>
          <a:bodyPr lIns="108000" tIns="108000" rIns="108000" bIns="90000" rtlCol="0" anchor="ctr">
            <a:noAutofit/>
          </a:bodyPr>
          <a:lstStyle/>
          <a:p>
            <a:pPr algn="ctr">
              <a:lnSpc>
                <a:spcPct val="120000"/>
              </a:lnSpc>
              <a:spcBef>
                <a:spcPct val="0"/>
              </a:spcBef>
            </a:pPr>
            <a:r>
              <a:rPr lang="ja-JP" altLang="en-US" sz="1200" b="1" dirty="0">
                <a:latin typeface="+mn-ea"/>
                <a:cs typeface="メイリオ" pitchFamily="50" charset="-128"/>
              </a:rPr>
              <a:t>コンテンツ原稿作成</a:t>
            </a:r>
            <a:endParaRPr kumimoji="1" lang="ja-JP" altLang="en-US" sz="1200" b="1" dirty="0">
              <a:latin typeface="+mn-ea"/>
              <a:cs typeface="メイリオ" pitchFamily="50" charset="-128"/>
            </a:endParaRPr>
          </a:p>
        </p:txBody>
      </p:sp>
      <p:sp>
        <p:nvSpPr>
          <p:cNvPr id="6" name="ホームベース 5">
            <a:extLst>
              <a:ext uri="{FF2B5EF4-FFF2-40B4-BE49-F238E27FC236}">
                <a16:creationId xmlns:a16="http://schemas.microsoft.com/office/drawing/2014/main" id="{C8D32B27-8754-2D45-8998-FEC4BAE13957}"/>
              </a:ext>
            </a:extLst>
          </p:cNvPr>
          <p:cNvSpPr/>
          <p:nvPr/>
        </p:nvSpPr>
        <p:spPr bwMode="auto">
          <a:xfrm>
            <a:off x="4328015" y="4365102"/>
            <a:ext cx="2282042" cy="643132"/>
          </a:xfrm>
          <a:prstGeom prst="homePlate">
            <a:avLst/>
          </a:prstGeom>
          <a:solidFill>
            <a:schemeClr val="bg1"/>
          </a:solidFill>
          <a:ln w="6350">
            <a:solidFill>
              <a:schemeClr val="tx2"/>
            </a:solidFill>
          </a:ln>
          <a:effectLst/>
        </p:spPr>
        <p:txBody>
          <a:bodyPr lIns="108000" tIns="108000" rIns="108000" bIns="90000" rtlCol="0" anchor="ctr">
            <a:noAutofit/>
          </a:bodyPr>
          <a:lstStyle/>
          <a:p>
            <a:pPr algn="ctr">
              <a:lnSpc>
                <a:spcPct val="120000"/>
              </a:lnSpc>
              <a:spcBef>
                <a:spcPct val="0"/>
              </a:spcBef>
            </a:pPr>
            <a:r>
              <a:rPr kumimoji="1" lang="en-US" altLang="ja-JP" sz="1200" b="1" dirty="0">
                <a:solidFill>
                  <a:schemeClr val="tx2"/>
                </a:solidFill>
                <a:latin typeface="+mn-ea"/>
                <a:cs typeface="メイリオ" pitchFamily="50" charset="-128"/>
              </a:rPr>
              <a:t>Web</a:t>
            </a:r>
            <a:r>
              <a:rPr kumimoji="1" lang="ja-JP" altLang="en-US" sz="1200" b="1" dirty="0">
                <a:solidFill>
                  <a:schemeClr val="tx2"/>
                </a:solidFill>
                <a:latin typeface="+mn-ea"/>
                <a:cs typeface="メイリオ" pitchFamily="50" charset="-128"/>
              </a:rPr>
              <a:t>デザイン＆</a:t>
            </a:r>
            <a:endParaRPr kumimoji="1" lang="en-US" altLang="ja-JP" sz="1200" b="1" dirty="0">
              <a:solidFill>
                <a:schemeClr val="tx2"/>
              </a:solidFill>
              <a:latin typeface="+mn-ea"/>
              <a:cs typeface="メイリオ" pitchFamily="50" charset="-128"/>
            </a:endParaRPr>
          </a:p>
          <a:p>
            <a:pPr algn="ctr">
              <a:lnSpc>
                <a:spcPct val="120000"/>
              </a:lnSpc>
              <a:spcBef>
                <a:spcPct val="0"/>
              </a:spcBef>
            </a:pPr>
            <a:r>
              <a:rPr lang="ja-JP" altLang="en-US" sz="1200" b="1" dirty="0">
                <a:solidFill>
                  <a:schemeClr val="tx2"/>
                </a:solidFill>
                <a:latin typeface="+mn-ea"/>
                <a:cs typeface="メイリオ" pitchFamily="50" charset="-128"/>
              </a:rPr>
              <a:t>コーディング</a:t>
            </a:r>
            <a:endParaRPr kumimoji="1" lang="ja-JP" altLang="en-US" sz="1200" b="1" dirty="0">
              <a:solidFill>
                <a:schemeClr val="tx2"/>
              </a:solidFill>
              <a:latin typeface="+mn-ea"/>
              <a:cs typeface="メイリオ" pitchFamily="50" charset="-128"/>
            </a:endParaRPr>
          </a:p>
        </p:txBody>
      </p:sp>
      <p:sp>
        <p:nvSpPr>
          <p:cNvPr id="7" name="ホームベース 6">
            <a:extLst>
              <a:ext uri="{FF2B5EF4-FFF2-40B4-BE49-F238E27FC236}">
                <a16:creationId xmlns:a16="http://schemas.microsoft.com/office/drawing/2014/main" id="{A4B725BE-3B9B-B745-BB48-911A33F9CAAB}"/>
              </a:ext>
            </a:extLst>
          </p:cNvPr>
          <p:cNvSpPr/>
          <p:nvPr/>
        </p:nvSpPr>
        <p:spPr bwMode="auto">
          <a:xfrm>
            <a:off x="6717197" y="5414160"/>
            <a:ext cx="1584176" cy="643132"/>
          </a:xfrm>
          <a:prstGeom prst="homePlate">
            <a:avLst/>
          </a:prstGeom>
          <a:solidFill>
            <a:schemeClr val="bg1"/>
          </a:solidFill>
          <a:ln w="6350">
            <a:solidFill>
              <a:schemeClr val="accent3"/>
            </a:solidFill>
          </a:ln>
          <a:effectLst/>
        </p:spPr>
        <p:txBody>
          <a:bodyPr lIns="72000" tIns="108000" rIns="72000" bIns="90000" rtlCol="0" anchor="ctr">
            <a:noAutofit/>
          </a:bodyPr>
          <a:lstStyle/>
          <a:p>
            <a:pPr algn="ctr">
              <a:lnSpc>
                <a:spcPct val="120000"/>
              </a:lnSpc>
              <a:spcBef>
                <a:spcPct val="0"/>
              </a:spcBef>
            </a:pPr>
            <a:r>
              <a:rPr kumimoji="1" lang="ja-JP" altLang="en-US" sz="1200" b="1" dirty="0">
                <a:solidFill>
                  <a:schemeClr val="accent3"/>
                </a:solidFill>
                <a:latin typeface="+mn-ea"/>
                <a:cs typeface="メイリオ" pitchFamily="50" charset="-128"/>
              </a:rPr>
              <a:t>顧客インタビュー</a:t>
            </a:r>
            <a:endParaRPr lang="en-US" altLang="ja-JP" sz="1200" b="1" dirty="0">
              <a:solidFill>
                <a:schemeClr val="accent3"/>
              </a:solidFill>
              <a:latin typeface="+mn-ea"/>
              <a:cs typeface="メイリオ" pitchFamily="50" charset="-128"/>
            </a:endParaRPr>
          </a:p>
          <a:p>
            <a:pPr algn="ctr">
              <a:lnSpc>
                <a:spcPct val="120000"/>
              </a:lnSpc>
              <a:spcBef>
                <a:spcPct val="0"/>
              </a:spcBef>
            </a:pPr>
            <a:r>
              <a:rPr kumimoji="1" lang="ja-JP" altLang="en-US" sz="1200" b="1" dirty="0">
                <a:solidFill>
                  <a:schemeClr val="accent3"/>
                </a:solidFill>
                <a:latin typeface="+mn-ea"/>
                <a:cs typeface="メイリオ" pitchFamily="50" charset="-128"/>
              </a:rPr>
              <a:t>＆</a:t>
            </a:r>
            <a:r>
              <a:rPr lang="ja-JP" altLang="en-US" sz="1200" b="1" dirty="0">
                <a:solidFill>
                  <a:schemeClr val="accent3"/>
                </a:solidFill>
                <a:latin typeface="+mn-ea"/>
                <a:cs typeface="メイリオ" pitchFamily="50" charset="-128"/>
              </a:rPr>
              <a:t>事例原稿作成</a:t>
            </a:r>
            <a:endParaRPr kumimoji="1" lang="ja-JP" altLang="en-US" sz="1200" b="1" dirty="0">
              <a:solidFill>
                <a:schemeClr val="accent3"/>
              </a:solidFill>
              <a:latin typeface="+mn-ea"/>
              <a:cs typeface="メイリオ" pitchFamily="50" charset="-128"/>
            </a:endParaRPr>
          </a:p>
        </p:txBody>
      </p:sp>
      <p:sp>
        <p:nvSpPr>
          <p:cNvPr id="8" name="ホームベース 7">
            <a:extLst>
              <a:ext uri="{FF2B5EF4-FFF2-40B4-BE49-F238E27FC236}">
                <a16:creationId xmlns:a16="http://schemas.microsoft.com/office/drawing/2014/main" id="{33CCD02E-47B2-964E-BBC0-790C02E03046}"/>
              </a:ext>
            </a:extLst>
          </p:cNvPr>
          <p:cNvSpPr/>
          <p:nvPr/>
        </p:nvSpPr>
        <p:spPr bwMode="auto">
          <a:xfrm>
            <a:off x="7509022" y="4365102"/>
            <a:ext cx="1481407" cy="643132"/>
          </a:xfrm>
          <a:prstGeom prst="homePlate">
            <a:avLst/>
          </a:prstGeom>
          <a:solidFill>
            <a:schemeClr val="bg1"/>
          </a:solidFill>
          <a:ln w="6350">
            <a:solidFill>
              <a:schemeClr val="tx2"/>
            </a:solidFill>
          </a:ln>
          <a:effectLst/>
        </p:spPr>
        <p:txBody>
          <a:bodyPr lIns="72000" tIns="108000" rIns="72000" bIns="90000" rtlCol="0" anchor="ctr">
            <a:noAutofit/>
          </a:bodyPr>
          <a:lstStyle/>
          <a:p>
            <a:pPr algn="ctr">
              <a:lnSpc>
                <a:spcPct val="120000"/>
              </a:lnSpc>
              <a:spcBef>
                <a:spcPct val="0"/>
              </a:spcBef>
            </a:pPr>
            <a:r>
              <a:rPr kumimoji="1" lang="ja-JP" altLang="en-US" sz="1200" b="1" dirty="0">
                <a:solidFill>
                  <a:schemeClr val="tx2"/>
                </a:solidFill>
                <a:latin typeface="+mn-ea"/>
                <a:cs typeface="メイリオ" pitchFamily="50" charset="-128"/>
              </a:rPr>
              <a:t>事例ページ作成</a:t>
            </a:r>
            <a:endParaRPr kumimoji="1" lang="en-US" altLang="ja-JP" sz="900" b="1" dirty="0">
              <a:solidFill>
                <a:schemeClr val="tx2"/>
              </a:solidFill>
              <a:latin typeface="+mn-ea"/>
              <a:cs typeface="メイリオ" pitchFamily="50" charset="-128"/>
            </a:endParaRPr>
          </a:p>
          <a:p>
            <a:pPr algn="ctr">
              <a:lnSpc>
                <a:spcPct val="120000"/>
              </a:lnSpc>
              <a:spcBef>
                <a:spcPct val="0"/>
              </a:spcBef>
            </a:pPr>
            <a:r>
              <a:rPr lang="ja-JP" altLang="en-US" sz="1200" b="1" dirty="0">
                <a:solidFill>
                  <a:schemeClr val="tx2"/>
                </a:solidFill>
                <a:latin typeface="+mn-ea"/>
                <a:cs typeface="メイリオ" pitchFamily="50" charset="-128"/>
              </a:rPr>
              <a:t>＆コーディング</a:t>
            </a:r>
            <a:endParaRPr kumimoji="1" lang="ja-JP" altLang="en-US" sz="1200" b="1" dirty="0">
              <a:solidFill>
                <a:schemeClr val="tx2"/>
              </a:solidFill>
              <a:latin typeface="+mn-ea"/>
              <a:cs typeface="メイリオ" pitchFamily="50" charset="-128"/>
            </a:endParaRPr>
          </a:p>
        </p:txBody>
      </p:sp>
      <p:sp>
        <p:nvSpPr>
          <p:cNvPr id="9" name="AutoShape 3">
            <a:extLst>
              <a:ext uri="{FF2B5EF4-FFF2-40B4-BE49-F238E27FC236}">
                <a16:creationId xmlns:a16="http://schemas.microsoft.com/office/drawing/2014/main" id="{7F9ABBA3-D33B-604B-A0DF-67D3A3E90DB0}"/>
              </a:ext>
            </a:extLst>
          </p:cNvPr>
          <p:cNvSpPr>
            <a:spLocks noChangeArrowheads="1"/>
          </p:cNvSpPr>
          <p:nvPr/>
        </p:nvSpPr>
        <p:spPr bwMode="auto">
          <a:xfrm>
            <a:off x="812800" y="944724"/>
            <a:ext cx="8280399" cy="699422"/>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just">
              <a:lnSpc>
                <a:spcPct val="130000"/>
              </a:lnSpc>
              <a:spcAft>
                <a:spcPts val="1200"/>
              </a:spcAft>
            </a:pPr>
            <a:r>
              <a:rPr lang="ja-JP" altLang="en-US" b="1" dirty="0">
                <a:latin typeface="メイリオ" pitchFamily="50" charset="-128"/>
                <a:ea typeface="メイリオ" pitchFamily="50" charset="-128"/>
                <a:cs typeface="メイリオ" pitchFamily="50" charset="-128"/>
              </a:rPr>
              <a:t>○○ウェブサイトは</a:t>
            </a:r>
            <a:r>
              <a:rPr lang="en-US" altLang="ja-JP" b="1" dirty="0">
                <a:latin typeface="メイリオ" pitchFamily="50" charset="-128"/>
                <a:ea typeface="メイリオ" pitchFamily="50" charset="-128"/>
                <a:cs typeface="メイリオ" pitchFamily="50" charset="-128"/>
              </a:rPr>
              <a:t>20XX</a:t>
            </a:r>
            <a:r>
              <a:rPr lang="ja-JP" altLang="en-US" b="1" dirty="0">
                <a:latin typeface="メイリオ" pitchFamily="50" charset="-128"/>
                <a:ea typeface="メイリオ" pitchFamily="50" charset="-128"/>
                <a:cs typeface="メイリオ" pitchFamily="50" charset="-128"/>
              </a:rPr>
              <a:t>年</a:t>
            </a:r>
            <a:r>
              <a:rPr lang="en-US" altLang="ja-JP" b="1" dirty="0">
                <a:latin typeface="メイリオ" pitchFamily="50" charset="-128"/>
                <a:ea typeface="メイリオ" pitchFamily="50" charset="-128"/>
                <a:cs typeface="メイリオ" pitchFamily="50" charset="-128"/>
              </a:rPr>
              <a:t>10</a:t>
            </a:r>
            <a:r>
              <a:rPr lang="ja-JP" altLang="en-US" b="1" dirty="0">
                <a:latin typeface="メイリオ" pitchFamily="50" charset="-128"/>
                <a:ea typeface="メイリオ" pitchFamily="50" charset="-128"/>
                <a:cs typeface="メイリオ" pitchFamily="50" charset="-128"/>
              </a:rPr>
              <a:t>月</a:t>
            </a:r>
            <a:r>
              <a:rPr lang="en-US" altLang="ja-JP" b="1" dirty="0">
                <a:latin typeface="メイリオ" pitchFamily="50" charset="-128"/>
                <a:ea typeface="メイリオ" pitchFamily="50" charset="-128"/>
                <a:cs typeface="メイリオ" pitchFamily="50" charset="-128"/>
              </a:rPr>
              <a:t>1</a:t>
            </a:r>
            <a:r>
              <a:rPr lang="ja-JP" altLang="en-US" b="1" dirty="0">
                <a:latin typeface="メイリオ" pitchFamily="50" charset="-128"/>
                <a:ea typeface="メイリオ" pitchFamily="50" charset="-128"/>
                <a:cs typeface="メイリオ" pitchFamily="50" charset="-128"/>
              </a:rPr>
              <a:t>日に必要最低限のコンテンツを整備して公開（第</a:t>
            </a:r>
            <a:r>
              <a:rPr lang="en-US" altLang="ja-JP" b="1" dirty="0">
                <a:latin typeface="メイリオ" pitchFamily="50" charset="-128"/>
                <a:ea typeface="メイリオ" pitchFamily="50" charset="-128"/>
                <a:cs typeface="メイリオ" pitchFamily="50" charset="-128"/>
              </a:rPr>
              <a:t>1</a:t>
            </a:r>
            <a:r>
              <a:rPr lang="ja-JP" altLang="en-US" b="1" dirty="0">
                <a:latin typeface="メイリオ" pitchFamily="50" charset="-128"/>
                <a:ea typeface="メイリオ" pitchFamily="50" charset="-128"/>
                <a:cs typeface="メイリオ" pitchFamily="50" charset="-128"/>
              </a:rPr>
              <a:t>弾</a:t>
            </a:r>
            <a:r>
              <a:rPr lang="ja-JP" altLang="en-US" b="1" dirty="0">
                <a:latin typeface="+mn-ea"/>
                <a:cs typeface="メイリオ" pitchFamily="50" charset="-128"/>
              </a:rPr>
              <a:t>公開</a:t>
            </a:r>
            <a:r>
              <a:rPr lang="ja-JP" altLang="en-US" b="1" dirty="0">
                <a:latin typeface="メイリオ" pitchFamily="50" charset="-128"/>
                <a:ea typeface="メイリオ" pitchFamily="50" charset="-128"/>
                <a:cs typeface="メイリオ" pitchFamily="50" charset="-128"/>
              </a:rPr>
              <a:t>）、下期は事例の収集に注力。完全公開は</a:t>
            </a:r>
            <a:r>
              <a:rPr lang="en-US" altLang="ja-JP" b="1" dirty="0">
                <a:latin typeface="メイリオ" pitchFamily="50" charset="-128"/>
                <a:ea typeface="メイリオ" pitchFamily="50" charset="-128"/>
                <a:cs typeface="メイリオ" pitchFamily="50" charset="-128"/>
              </a:rPr>
              <a:t>20XX</a:t>
            </a:r>
            <a:r>
              <a:rPr lang="ja-JP" altLang="en-US" b="1" dirty="0">
                <a:latin typeface="メイリオ" pitchFamily="50" charset="-128"/>
                <a:ea typeface="メイリオ" pitchFamily="50" charset="-128"/>
                <a:cs typeface="メイリオ" pitchFamily="50" charset="-128"/>
              </a:rPr>
              <a:t>年</a:t>
            </a:r>
            <a:r>
              <a:rPr lang="en-US" altLang="ja-JP" b="1" dirty="0">
                <a:latin typeface="メイリオ" pitchFamily="50" charset="-128"/>
                <a:ea typeface="メイリオ" pitchFamily="50" charset="-128"/>
                <a:cs typeface="メイリオ" pitchFamily="50" charset="-128"/>
              </a:rPr>
              <a:t>1</a:t>
            </a:r>
            <a:r>
              <a:rPr lang="ja-JP" altLang="en-US" b="1" dirty="0">
                <a:latin typeface="メイリオ" pitchFamily="50" charset="-128"/>
                <a:ea typeface="メイリオ" pitchFamily="50" charset="-128"/>
                <a:cs typeface="メイリオ" pitchFamily="50" charset="-128"/>
              </a:rPr>
              <a:t>月を予定。</a:t>
            </a:r>
          </a:p>
        </p:txBody>
      </p:sp>
      <p:sp>
        <p:nvSpPr>
          <p:cNvPr id="15" name="AutoShape 3">
            <a:extLst>
              <a:ext uri="{FF2B5EF4-FFF2-40B4-BE49-F238E27FC236}">
                <a16:creationId xmlns:a16="http://schemas.microsoft.com/office/drawing/2014/main" id="{BC8582AB-E116-8E42-A662-8C8E37F0C75F}"/>
              </a:ext>
            </a:extLst>
          </p:cNvPr>
          <p:cNvSpPr>
            <a:spLocks noChangeArrowheads="1"/>
          </p:cNvSpPr>
          <p:nvPr/>
        </p:nvSpPr>
        <p:spPr bwMode="auto">
          <a:xfrm>
            <a:off x="3980892" y="1880828"/>
            <a:ext cx="1930401" cy="381807"/>
          </a:xfrm>
          <a:prstGeom prst="roundRect">
            <a:avLst>
              <a:gd name="adj" fmla="val 7132"/>
            </a:avLst>
          </a:prstGeom>
          <a:solidFill>
            <a:schemeClr val="bg1"/>
          </a:solidFill>
          <a:ln w="6350">
            <a:solidFill>
              <a:schemeClr val="tx2"/>
            </a:solidFill>
          </a:ln>
          <a:effectLst/>
        </p:spPr>
        <p:txBody>
          <a:bodyPr wrap="square" lIns="108000" tIns="72000" rIns="108000" bIns="36000" anchor="ctr" anchorCtr="0">
            <a:spAutoFit/>
          </a:bodyPr>
          <a:lstStyle/>
          <a:p>
            <a:pPr algn="ctr">
              <a:lnSpc>
                <a:spcPct val="120000"/>
              </a:lnSpc>
              <a:spcBef>
                <a:spcPct val="0"/>
              </a:spcBef>
            </a:pPr>
            <a:r>
              <a:rPr lang="ja-JP" altLang="en-US" sz="1400" dirty="0">
                <a:solidFill>
                  <a:schemeClr val="tx2"/>
                </a:solidFill>
                <a:latin typeface="+mj-ea"/>
                <a:ea typeface="+mj-ea"/>
                <a:cs typeface="メイリオ" pitchFamily="50" charset="-128"/>
              </a:rPr>
              <a:t>スケジュール概要</a:t>
            </a:r>
          </a:p>
        </p:txBody>
      </p:sp>
      <p:sp>
        <p:nvSpPr>
          <p:cNvPr id="16" name="AutoShape 3">
            <a:extLst>
              <a:ext uri="{FF2B5EF4-FFF2-40B4-BE49-F238E27FC236}">
                <a16:creationId xmlns:a16="http://schemas.microsoft.com/office/drawing/2014/main" id="{B58C4F75-3FD9-2F4F-88CD-5B5701305A83}"/>
              </a:ext>
            </a:extLst>
          </p:cNvPr>
          <p:cNvSpPr>
            <a:spLocks noChangeArrowheads="1"/>
          </p:cNvSpPr>
          <p:nvPr/>
        </p:nvSpPr>
        <p:spPr bwMode="auto">
          <a:xfrm>
            <a:off x="5903490" y="3497012"/>
            <a:ext cx="1137742" cy="745339"/>
          </a:xfrm>
          <a:prstGeom prst="roundRect">
            <a:avLst>
              <a:gd name="adj" fmla="val 6420"/>
            </a:avLst>
          </a:prstGeom>
          <a:solidFill>
            <a:schemeClr val="tx2">
              <a:alpha val="80000"/>
            </a:schemeClr>
          </a:solidFill>
          <a:ln>
            <a:noFill/>
          </a:ln>
          <a:effectLst/>
        </p:spPr>
        <p:txBody>
          <a:bodyPr wrap="square" lIns="108000" tIns="72000" rIns="108000" bIns="90000" anchor="ctr" anchorCtr="0">
            <a:spAutoFit/>
          </a:bodyPr>
          <a:lstStyle/>
          <a:p>
            <a:pPr lvl="0" algn="ctr">
              <a:lnSpc>
                <a:spcPct val="120000"/>
              </a:lnSpc>
            </a:pPr>
            <a:r>
              <a:rPr lang="en-US" altLang="ja-JP" sz="1000" b="1" dirty="0">
                <a:solidFill>
                  <a:srgbClr val="FFFFFF"/>
                </a:solidFill>
                <a:latin typeface="+mn-ea"/>
                <a:cs typeface="メイリオ" pitchFamily="50" charset="-128"/>
              </a:rPr>
              <a:t>10/1</a:t>
            </a:r>
          </a:p>
          <a:p>
            <a:pPr lvl="0" algn="ctr">
              <a:lnSpc>
                <a:spcPct val="120000"/>
              </a:lnSpc>
            </a:pPr>
            <a:r>
              <a:rPr lang="en-US" altLang="ja-JP" sz="1000" b="1" dirty="0">
                <a:solidFill>
                  <a:srgbClr val="FFFFFF"/>
                </a:solidFill>
                <a:latin typeface="+mn-ea"/>
                <a:cs typeface="メイリオ" pitchFamily="50" charset="-128"/>
              </a:rPr>
              <a:t>Web</a:t>
            </a:r>
            <a:r>
              <a:rPr lang="ja-JP" altLang="en-US" sz="1000" b="1" dirty="0">
                <a:solidFill>
                  <a:srgbClr val="FFFFFF"/>
                </a:solidFill>
                <a:latin typeface="+mn-ea"/>
                <a:cs typeface="メイリオ" pitchFamily="50" charset="-128"/>
              </a:rPr>
              <a:t>サイト</a:t>
            </a:r>
            <a:endParaRPr lang="en-US" altLang="ja-JP" sz="1000" b="1" dirty="0">
              <a:solidFill>
                <a:srgbClr val="FFFFFF"/>
              </a:solidFill>
              <a:latin typeface="+mn-ea"/>
              <a:cs typeface="メイリオ" pitchFamily="50" charset="-128"/>
            </a:endParaRPr>
          </a:p>
          <a:p>
            <a:pPr lvl="0" algn="ctr">
              <a:lnSpc>
                <a:spcPct val="120000"/>
              </a:lnSpc>
            </a:pPr>
            <a:r>
              <a:rPr lang="ja-JP" altLang="en-US" sz="1000" b="1" dirty="0">
                <a:solidFill>
                  <a:srgbClr val="FFFFFF"/>
                </a:solidFill>
                <a:latin typeface="+mn-ea"/>
                <a:cs typeface="メイリオ" pitchFamily="50" charset="-128"/>
              </a:rPr>
              <a:t>第</a:t>
            </a:r>
            <a:r>
              <a:rPr lang="en-US" altLang="ja-JP" sz="1000" b="1" dirty="0">
                <a:solidFill>
                  <a:srgbClr val="FFFFFF"/>
                </a:solidFill>
                <a:latin typeface="+mn-ea"/>
                <a:cs typeface="メイリオ" pitchFamily="50" charset="-128"/>
              </a:rPr>
              <a:t>1</a:t>
            </a:r>
            <a:r>
              <a:rPr lang="ja-JP" altLang="en-US" sz="1000" b="1" dirty="0">
                <a:solidFill>
                  <a:srgbClr val="FFFFFF"/>
                </a:solidFill>
                <a:latin typeface="+mn-ea"/>
                <a:cs typeface="メイリオ" pitchFamily="50" charset="-128"/>
              </a:rPr>
              <a:t>弾公開</a:t>
            </a:r>
            <a:endParaRPr lang="en-US" altLang="ja-JP" sz="1000" b="1" dirty="0">
              <a:solidFill>
                <a:srgbClr val="FFFFFF"/>
              </a:solidFill>
              <a:latin typeface="+mn-ea"/>
              <a:cs typeface="メイリオ" pitchFamily="50" charset="-128"/>
            </a:endParaRPr>
          </a:p>
        </p:txBody>
      </p:sp>
      <p:sp>
        <p:nvSpPr>
          <p:cNvPr id="18" name="AutoShape 3">
            <a:extLst>
              <a:ext uri="{FF2B5EF4-FFF2-40B4-BE49-F238E27FC236}">
                <a16:creationId xmlns:a16="http://schemas.microsoft.com/office/drawing/2014/main" id="{0E12A4B4-7794-1342-BD36-84ACEE912C01}"/>
              </a:ext>
            </a:extLst>
          </p:cNvPr>
          <p:cNvSpPr>
            <a:spLocks noChangeArrowheads="1"/>
          </p:cNvSpPr>
          <p:nvPr/>
        </p:nvSpPr>
        <p:spPr bwMode="auto">
          <a:xfrm>
            <a:off x="8301372" y="3497012"/>
            <a:ext cx="1137742" cy="745339"/>
          </a:xfrm>
          <a:prstGeom prst="roundRect">
            <a:avLst>
              <a:gd name="adj" fmla="val 6420"/>
            </a:avLst>
          </a:prstGeom>
          <a:solidFill>
            <a:schemeClr val="tx2">
              <a:alpha val="80000"/>
            </a:schemeClr>
          </a:solidFill>
          <a:ln>
            <a:noFill/>
          </a:ln>
          <a:effectLst/>
        </p:spPr>
        <p:txBody>
          <a:bodyPr wrap="square" lIns="108000" tIns="72000" rIns="108000" bIns="90000" anchor="ctr" anchorCtr="0">
            <a:spAutoFit/>
          </a:bodyPr>
          <a:lstStyle/>
          <a:p>
            <a:pPr lvl="0" algn="ctr">
              <a:lnSpc>
                <a:spcPct val="120000"/>
              </a:lnSpc>
            </a:pPr>
            <a:r>
              <a:rPr lang="en-US" altLang="ja-JP" sz="1000" b="1" dirty="0">
                <a:solidFill>
                  <a:srgbClr val="FFFFFF"/>
                </a:solidFill>
                <a:latin typeface="+mn-ea"/>
                <a:cs typeface="メイリオ" pitchFamily="50" charset="-128"/>
              </a:rPr>
              <a:t>2020</a:t>
            </a:r>
            <a:r>
              <a:rPr lang="ja-JP" altLang="en-US" sz="1000" b="1" dirty="0">
                <a:solidFill>
                  <a:srgbClr val="FFFFFF"/>
                </a:solidFill>
                <a:latin typeface="+mn-ea"/>
                <a:cs typeface="メイリオ" pitchFamily="50" charset="-128"/>
              </a:rPr>
              <a:t>年</a:t>
            </a:r>
            <a:r>
              <a:rPr lang="en-US" altLang="ja-JP" sz="1000" b="1" dirty="0">
                <a:solidFill>
                  <a:srgbClr val="FFFFFF"/>
                </a:solidFill>
                <a:latin typeface="+mn-ea"/>
                <a:cs typeface="メイリオ" pitchFamily="50" charset="-128"/>
              </a:rPr>
              <a:t>1</a:t>
            </a:r>
            <a:r>
              <a:rPr lang="ja-JP" altLang="en-US" sz="1000" b="1" dirty="0">
                <a:solidFill>
                  <a:srgbClr val="FFFFFF"/>
                </a:solidFill>
                <a:latin typeface="+mn-ea"/>
                <a:cs typeface="メイリオ" pitchFamily="50" charset="-128"/>
              </a:rPr>
              <a:t>月</a:t>
            </a:r>
            <a:endParaRPr lang="en-US" altLang="ja-JP" sz="1000" b="1" dirty="0">
              <a:solidFill>
                <a:srgbClr val="FFFFFF"/>
              </a:solidFill>
              <a:latin typeface="+mn-ea"/>
              <a:cs typeface="メイリオ" pitchFamily="50" charset="-128"/>
            </a:endParaRPr>
          </a:p>
          <a:p>
            <a:pPr lvl="0" algn="ctr">
              <a:lnSpc>
                <a:spcPct val="120000"/>
              </a:lnSpc>
            </a:pPr>
            <a:r>
              <a:rPr lang="en-US" altLang="ja-JP" sz="1000" b="1" dirty="0">
                <a:solidFill>
                  <a:srgbClr val="FFFFFF"/>
                </a:solidFill>
                <a:latin typeface="+mn-ea"/>
                <a:cs typeface="メイリオ" pitchFamily="50" charset="-128"/>
              </a:rPr>
              <a:t>Web</a:t>
            </a:r>
            <a:r>
              <a:rPr lang="ja-JP" altLang="en-US" sz="1000" b="1" dirty="0">
                <a:solidFill>
                  <a:srgbClr val="FFFFFF"/>
                </a:solidFill>
                <a:latin typeface="+mn-ea"/>
                <a:cs typeface="メイリオ" pitchFamily="50" charset="-128"/>
              </a:rPr>
              <a:t>サイト</a:t>
            </a:r>
            <a:endParaRPr lang="en-US" altLang="ja-JP" sz="1000" b="1" dirty="0">
              <a:solidFill>
                <a:srgbClr val="FFFFFF"/>
              </a:solidFill>
              <a:latin typeface="+mn-ea"/>
              <a:cs typeface="メイリオ" pitchFamily="50" charset="-128"/>
            </a:endParaRPr>
          </a:p>
          <a:p>
            <a:pPr lvl="0" algn="ctr">
              <a:lnSpc>
                <a:spcPct val="120000"/>
              </a:lnSpc>
            </a:pPr>
            <a:r>
              <a:rPr lang="ja-JP" altLang="en-US" sz="1000" b="1" dirty="0">
                <a:solidFill>
                  <a:srgbClr val="FFFFFF"/>
                </a:solidFill>
                <a:latin typeface="+mn-ea"/>
                <a:cs typeface="メイリオ" pitchFamily="50" charset="-128"/>
              </a:rPr>
              <a:t>完全公開</a:t>
            </a:r>
            <a:endParaRPr lang="en-US" altLang="ja-JP" sz="1000" b="1" dirty="0">
              <a:solidFill>
                <a:srgbClr val="FFFFFF"/>
              </a:solidFill>
              <a:latin typeface="+mn-ea"/>
              <a:cs typeface="メイリオ" pitchFamily="50" charset="-128"/>
            </a:endParaRPr>
          </a:p>
        </p:txBody>
      </p:sp>
      <p:sp>
        <p:nvSpPr>
          <p:cNvPr id="19" name="二等辺三角形 22">
            <a:extLst>
              <a:ext uri="{FF2B5EF4-FFF2-40B4-BE49-F238E27FC236}">
                <a16:creationId xmlns:a16="http://schemas.microsoft.com/office/drawing/2014/main" id="{BE7996C8-A988-4B08-907E-21456978FE6A}"/>
              </a:ext>
            </a:extLst>
          </p:cNvPr>
          <p:cNvSpPr/>
          <p:nvPr/>
        </p:nvSpPr>
        <p:spPr bwMode="auto">
          <a:xfrm rot="10800000" flipH="1">
            <a:off x="6610058" y="4243155"/>
            <a:ext cx="229535" cy="117406"/>
          </a:xfrm>
          <a:prstGeom prst="triangle">
            <a:avLst/>
          </a:prstGeom>
          <a:solidFill>
            <a:schemeClr val="tx2">
              <a:alpha val="80392"/>
            </a:schemeClr>
          </a:solidFill>
          <a:ln>
            <a:noFill/>
          </a:ln>
          <a:effectLst/>
        </p:spPr>
        <p:txBody>
          <a:bodyPr wrap="square"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mn-ea"/>
              <a:cs typeface="メイリオ" pitchFamily="50" charset="-128"/>
            </a:endParaRPr>
          </a:p>
        </p:txBody>
      </p:sp>
      <p:sp>
        <p:nvSpPr>
          <p:cNvPr id="22" name="二等辺三角形 22">
            <a:extLst>
              <a:ext uri="{FF2B5EF4-FFF2-40B4-BE49-F238E27FC236}">
                <a16:creationId xmlns:a16="http://schemas.microsoft.com/office/drawing/2014/main" id="{D59A67BF-CD92-429B-A274-03D9F9BA55B4}"/>
              </a:ext>
            </a:extLst>
          </p:cNvPr>
          <p:cNvSpPr/>
          <p:nvPr/>
        </p:nvSpPr>
        <p:spPr bwMode="auto">
          <a:xfrm rot="10800000" flipH="1">
            <a:off x="8990429" y="4243155"/>
            <a:ext cx="229535" cy="117406"/>
          </a:xfrm>
          <a:prstGeom prst="triangle">
            <a:avLst/>
          </a:prstGeom>
          <a:solidFill>
            <a:schemeClr val="tx2">
              <a:alpha val="80392"/>
            </a:schemeClr>
          </a:solidFill>
          <a:ln>
            <a:noFill/>
          </a:ln>
          <a:effectLst/>
        </p:spPr>
        <p:txBody>
          <a:bodyPr wrap="square"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mn-ea"/>
              <a:cs typeface="メイリオ" pitchFamily="50" charset="-128"/>
            </a:endParaRPr>
          </a:p>
        </p:txBody>
      </p:sp>
      <p:sp>
        <p:nvSpPr>
          <p:cNvPr id="23" name="Oval 15">
            <a:extLst>
              <a:ext uri="{FF2B5EF4-FFF2-40B4-BE49-F238E27FC236}">
                <a16:creationId xmlns:a16="http://schemas.microsoft.com/office/drawing/2014/main" id="{267C6356-DD38-4625-BA34-8B5ACF898844}"/>
              </a:ext>
            </a:extLst>
          </p:cNvPr>
          <p:cNvSpPr>
            <a:spLocks noChangeArrowheads="1"/>
          </p:cNvSpPr>
          <p:nvPr/>
        </p:nvSpPr>
        <p:spPr bwMode="auto">
          <a:xfrm>
            <a:off x="6536486" y="4501208"/>
            <a:ext cx="354955" cy="354955"/>
          </a:xfrm>
          <a:prstGeom prst="ellipse">
            <a:avLst/>
          </a:prstGeom>
          <a:solidFill>
            <a:schemeClr val="bg1"/>
          </a:solidFill>
          <a:ln w="69850">
            <a:solidFill>
              <a:schemeClr val="tx2"/>
            </a:solidFill>
          </a:ln>
          <a:effectLst/>
        </p:spPr>
        <p:txBody>
          <a:bodyPr wrap="none" lIns="0" tIns="72000" rIns="0" bIns="0" anchor="ctr">
            <a:noAutofit/>
          </a:bodyPr>
          <a:lstStyle/>
          <a:p>
            <a:pPr algn="ctr"/>
            <a:endParaRPr lang="ja-JP" altLang="en-US" sz="2800" b="1">
              <a:solidFill>
                <a:schemeClr val="tx2"/>
              </a:solidFill>
              <a:latin typeface="+mn-ea"/>
            </a:endParaRPr>
          </a:p>
        </p:txBody>
      </p:sp>
      <p:sp>
        <p:nvSpPr>
          <p:cNvPr id="24" name="Oval 15">
            <a:extLst>
              <a:ext uri="{FF2B5EF4-FFF2-40B4-BE49-F238E27FC236}">
                <a16:creationId xmlns:a16="http://schemas.microsoft.com/office/drawing/2014/main" id="{0A13180F-46F7-4E2B-B34B-71CF0E217206}"/>
              </a:ext>
            </a:extLst>
          </p:cNvPr>
          <p:cNvSpPr>
            <a:spLocks noChangeArrowheads="1"/>
          </p:cNvSpPr>
          <p:nvPr/>
        </p:nvSpPr>
        <p:spPr bwMode="auto">
          <a:xfrm>
            <a:off x="8922434" y="4501208"/>
            <a:ext cx="354955" cy="354955"/>
          </a:xfrm>
          <a:prstGeom prst="ellipse">
            <a:avLst/>
          </a:prstGeom>
          <a:solidFill>
            <a:srgbClr val="FFFF00"/>
          </a:solidFill>
          <a:ln w="69850">
            <a:solidFill>
              <a:schemeClr val="tx2"/>
            </a:solidFill>
          </a:ln>
          <a:effectLst/>
        </p:spPr>
        <p:txBody>
          <a:bodyPr wrap="none" lIns="0" tIns="72000" rIns="0" bIns="0" anchor="ctr">
            <a:noAutofit/>
          </a:bodyPr>
          <a:lstStyle/>
          <a:p>
            <a:pPr algn="ctr"/>
            <a:endParaRPr lang="ja-JP" altLang="en-US" sz="2800" b="1">
              <a:solidFill>
                <a:schemeClr val="tx2"/>
              </a:solidFill>
              <a:latin typeface="+mn-ea"/>
            </a:endParaRPr>
          </a:p>
        </p:txBody>
      </p:sp>
      <p:sp>
        <p:nvSpPr>
          <p:cNvPr id="17" name="Freeform 5">
            <a:extLst>
              <a:ext uri="{FF2B5EF4-FFF2-40B4-BE49-F238E27FC236}">
                <a16:creationId xmlns:a16="http://schemas.microsoft.com/office/drawing/2014/main" id="{5B871F9A-5DB0-A44F-B675-676C6489D398}"/>
              </a:ext>
            </a:extLst>
          </p:cNvPr>
          <p:cNvSpPr>
            <a:spLocks/>
          </p:cNvSpPr>
          <p:nvPr/>
        </p:nvSpPr>
        <p:spPr bwMode="auto">
          <a:xfrm>
            <a:off x="8022976" y="0"/>
            <a:ext cx="1881188" cy="1881188"/>
          </a:xfrm>
          <a:custGeom>
            <a:avLst/>
            <a:gdLst>
              <a:gd name="T0" fmla="*/ 0 w 800"/>
              <a:gd name="T1" fmla="*/ 0 h 800"/>
              <a:gd name="T2" fmla="*/ 800 w 800"/>
              <a:gd name="T3" fmla="*/ 0 h 800"/>
              <a:gd name="T4" fmla="*/ 800 w 800"/>
              <a:gd name="T5" fmla="*/ 800 h 800"/>
              <a:gd name="T6" fmla="*/ 0 w 800"/>
              <a:gd name="T7" fmla="*/ 0 h 800"/>
            </a:gdLst>
            <a:ahLst/>
            <a:cxnLst>
              <a:cxn ang="0">
                <a:pos x="T0" y="T1"/>
              </a:cxn>
              <a:cxn ang="0">
                <a:pos x="T2" y="T3"/>
              </a:cxn>
              <a:cxn ang="0">
                <a:pos x="T4" y="T5"/>
              </a:cxn>
              <a:cxn ang="0">
                <a:pos x="T6" y="T7"/>
              </a:cxn>
            </a:cxnLst>
            <a:rect l="0" t="0" r="r" b="b"/>
            <a:pathLst>
              <a:path w="800" h="800">
                <a:moveTo>
                  <a:pt x="0" y="0"/>
                </a:moveTo>
                <a:lnTo>
                  <a:pt x="800" y="0"/>
                </a:lnTo>
                <a:lnTo>
                  <a:pt x="800" y="800"/>
                </a:lnTo>
                <a:lnTo>
                  <a:pt x="0" y="0"/>
                </a:lnTo>
                <a:close/>
              </a:path>
            </a:pathLst>
          </a:custGeom>
          <a:solidFill>
            <a:schemeClr val="accent2">
              <a:alpha val="80000"/>
            </a:schemeClr>
          </a:solidFill>
          <a:ln>
            <a:noFill/>
          </a:ln>
        </p:spPr>
        <p:txBody>
          <a:bodyPr vert="horz" wrap="none" lIns="612000" tIns="432000" rIns="0" bIns="0" numCol="1" anchor="t" anchorCtr="0" compatLnSpc="1">
            <a:prstTxWarp prst="textNoShape">
              <a:avLst/>
            </a:prstTxWarp>
            <a:scene3d>
              <a:camera prst="orthographicFront">
                <a:rot lat="0" lon="0" rev="0"/>
              </a:camera>
              <a:lightRig rig="threePt" dir="t"/>
            </a:scene3d>
          </a:bodyPr>
          <a:lstStyle/>
          <a:p>
            <a:pPr algn="ctr"/>
            <a:r>
              <a:rPr lang="en-US" altLang="ja-JP" b="1" dirty="0">
                <a:solidFill>
                  <a:schemeClr val="bg1"/>
                </a:solidFill>
                <a:latin typeface="+mn-ea"/>
                <a:cs typeface="Teko Medium" panose="02000000000000000000" pitchFamily="2" charset="0"/>
              </a:rPr>
              <a:t>Sample</a:t>
            </a:r>
            <a:endParaRPr lang="ja-JP" altLang="en-US" b="1" dirty="0">
              <a:solidFill>
                <a:schemeClr val="bg1"/>
              </a:solidFill>
              <a:latin typeface="+mn-ea"/>
              <a:cs typeface="Teko Medium" panose="02000000000000000000" pitchFamily="2" charset="0"/>
            </a:endParaRPr>
          </a:p>
        </p:txBody>
      </p:sp>
      <p:sp>
        <p:nvSpPr>
          <p:cNvPr id="10" name="スライド番号プレースホルダー 9">
            <a:extLst>
              <a:ext uri="{FF2B5EF4-FFF2-40B4-BE49-F238E27FC236}">
                <a16:creationId xmlns:a16="http://schemas.microsoft.com/office/drawing/2014/main" id="{7B96BD04-3C8B-4504-8449-F5CA1F27017F}"/>
              </a:ext>
            </a:extLst>
          </p:cNvPr>
          <p:cNvSpPr>
            <a:spLocks noGrp="1"/>
          </p:cNvSpPr>
          <p:nvPr>
            <p:ph type="sldNum" sz="quarter" idx="4"/>
          </p:nvPr>
        </p:nvSpPr>
        <p:spPr/>
        <p:txBody>
          <a:bodyPr/>
          <a:lstStyle/>
          <a:p>
            <a:fld id="{FB3508C7-2FE0-4945-9CBD-863E05F850D2}" type="slidenum">
              <a:rPr lang="ja-JP" altLang="en-US" smtClean="0"/>
              <a:pPr/>
              <a:t>35</a:t>
            </a:fld>
            <a:endParaRPr lang="ja-JP" altLang="en-US" dirty="0"/>
          </a:p>
        </p:txBody>
      </p:sp>
    </p:spTree>
    <p:extLst>
      <p:ext uri="{BB962C8B-B14F-4D97-AF65-F5344CB8AC3E}">
        <p14:creationId xmlns:p14="http://schemas.microsoft.com/office/powerpoint/2010/main" val="3781150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グラフ 11">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4117471375"/>
              </p:ext>
            </p:extLst>
          </p:nvPr>
        </p:nvGraphicFramePr>
        <p:xfrm>
          <a:off x="3209660" y="2886316"/>
          <a:ext cx="3486680" cy="3459008"/>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a:extLst>
              <a:ext uri="{FF2B5EF4-FFF2-40B4-BE49-F238E27FC236}">
                <a16:creationId xmlns:a16="http://schemas.microsoft.com/office/drawing/2014/main" id="{AF282113-1759-3A4A-B104-B822F53DFA38}"/>
              </a:ext>
            </a:extLst>
          </p:cNvPr>
          <p:cNvSpPr>
            <a:spLocks noGrp="1"/>
          </p:cNvSpPr>
          <p:nvPr>
            <p:ph type="title"/>
          </p:nvPr>
        </p:nvSpPr>
        <p:spPr/>
        <p:txBody>
          <a:bodyPr/>
          <a:lstStyle/>
          <a:p>
            <a:r>
              <a:rPr kumimoji="1" lang="ja-JP" altLang="en-US" dirty="0"/>
              <a:t>電子書籍の認知率</a:t>
            </a:r>
          </a:p>
        </p:txBody>
      </p:sp>
      <p:sp>
        <p:nvSpPr>
          <p:cNvPr id="4" name="スライド番号プレースホルダー 3">
            <a:extLst>
              <a:ext uri="{FF2B5EF4-FFF2-40B4-BE49-F238E27FC236}">
                <a16:creationId xmlns:a16="http://schemas.microsoft.com/office/drawing/2014/main" id="{B1806AF2-57D3-584B-9BE0-CD1C47B18EEC}"/>
              </a:ext>
            </a:extLst>
          </p:cNvPr>
          <p:cNvSpPr>
            <a:spLocks noGrp="1"/>
          </p:cNvSpPr>
          <p:nvPr>
            <p:ph type="sldNum" sz="quarter" idx="4"/>
          </p:nvPr>
        </p:nvSpPr>
        <p:spPr/>
        <p:txBody>
          <a:bodyPr/>
          <a:lstStyle/>
          <a:p>
            <a:fld id="{FB3508C7-2FE0-4945-9CBD-863E05F850D2}" type="slidenum">
              <a:rPr lang="ja-JP" altLang="en-US" smtClean="0"/>
              <a:pPr/>
              <a:t>36</a:t>
            </a:fld>
            <a:endParaRPr lang="ja-JP" altLang="en-US" dirty="0"/>
          </a:p>
        </p:txBody>
      </p:sp>
      <p:sp>
        <p:nvSpPr>
          <p:cNvPr id="7" name="AutoShape 3">
            <a:extLst>
              <a:ext uri="{FF2B5EF4-FFF2-40B4-BE49-F238E27FC236}">
                <a16:creationId xmlns:a16="http://schemas.microsoft.com/office/drawing/2014/main" id="{8865B2FF-4BF0-334B-8CFC-7348B7F11DAF}"/>
              </a:ext>
            </a:extLst>
          </p:cNvPr>
          <p:cNvSpPr>
            <a:spLocks noChangeArrowheads="1"/>
          </p:cNvSpPr>
          <p:nvPr/>
        </p:nvSpPr>
        <p:spPr bwMode="auto">
          <a:xfrm>
            <a:off x="3117155" y="1964715"/>
            <a:ext cx="3708053" cy="420169"/>
          </a:xfrm>
          <a:prstGeom prst="roundRect">
            <a:avLst>
              <a:gd name="adj" fmla="val 7132"/>
            </a:avLst>
          </a:prstGeom>
          <a:noFill/>
          <a:ln w="6350">
            <a:solidFill>
              <a:schemeClr val="tx2"/>
            </a:solidFill>
          </a:ln>
          <a:effectLst/>
        </p:spPr>
        <p:txBody>
          <a:bodyPr wrap="square" lIns="180000" tIns="72000" rIns="180000" bIns="36000" anchor="ctr" anchorCtr="0">
            <a:spAutoFit/>
          </a:bodyPr>
          <a:lstStyle/>
          <a:p>
            <a:pPr algn="ctr">
              <a:lnSpc>
                <a:spcPct val="120000"/>
              </a:lnSpc>
              <a:spcBef>
                <a:spcPct val="0"/>
              </a:spcBef>
            </a:pPr>
            <a:r>
              <a:rPr lang="ja-JP" altLang="en-US" sz="1600" dirty="0">
                <a:solidFill>
                  <a:schemeClr val="tx2"/>
                </a:solidFill>
                <a:latin typeface="+mn-ea"/>
                <a:cs typeface="メイリオ" pitchFamily="50" charset="-128"/>
              </a:rPr>
              <a:t>電子書籍に関するアンケート結果</a:t>
            </a:r>
          </a:p>
        </p:txBody>
      </p:sp>
      <p:cxnSp>
        <p:nvCxnSpPr>
          <p:cNvPr id="24" name="直線コネクタ 23"/>
          <p:cNvCxnSpPr/>
          <p:nvPr/>
        </p:nvCxnSpPr>
        <p:spPr>
          <a:xfrm>
            <a:off x="3728864" y="2895276"/>
            <a:ext cx="82809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4556956" y="2895276"/>
            <a:ext cx="215664" cy="21566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AutoShape 4">
            <a:extLst>
              <a:ext uri="{FF2B5EF4-FFF2-40B4-BE49-F238E27FC236}">
                <a16:creationId xmlns:a16="http://schemas.microsoft.com/office/drawing/2014/main" id="{9DEB35FB-E822-E64F-8026-C807E7BF0781}"/>
              </a:ext>
            </a:extLst>
          </p:cNvPr>
          <p:cNvSpPr>
            <a:spLocks noChangeArrowheads="1"/>
          </p:cNvSpPr>
          <p:nvPr/>
        </p:nvSpPr>
        <p:spPr bwMode="auto">
          <a:xfrm>
            <a:off x="1460612" y="2637066"/>
            <a:ext cx="2232248" cy="707886"/>
          </a:xfrm>
          <a:prstGeom prst="roundRect">
            <a:avLst>
              <a:gd name="adj" fmla="val 0"/>
            </a:avLst>
          </a:prstGeom>
          <a:noFill/>
          <a:ln>
            <a:noFill/>
          </a:ln>
          <a:effectLst/>
        </p:spPr>
        <p:txBody>
          <a:bodyPr wrap="square" lIns="0" tIns="0" rIns="0" bIns="0">
            <a:spAutoFit/>
          </a:bodyPr>
          <a:lstStyle/>
          <a:p>
            <a:pPr algn="r">
              <a:spcBef>
                <a:spcPct val="0"/>
              </a:spcBef>
            </a:pPr>
            <a:r>
              <a:rPr lang="ja-JP" altLang="en-US" dirty="0">
                <a:latin typeface="メイリオ" pitchFamily="50" charset="-128"/>
                <a:ea typeface="メイリオ" pitchFamily="50" charset="-128"/>
                <a:cs typeface="メイリオ" pitchFamily="50" charset="-128"/>
              </a:rPr>
              <a:t>電子書籍を知らない</a:t>
            </a:r>
            <a:endParaRPr lang="en-US" altLang="ja-JP" dirty="0">
              <a:latin typeface="メイリオ" pitchFamily="50" charset="-128"/>
              <a:ea typeface="メイリオ" pitchFamily="50" charset="-128"/>
              <a:cs typeface="メイリオ" pitchFamily="50" charset="-128"/>
            </a:endParaRPr>
          </a:p>
          <a:p>
            <a:pPr lvl="0" algn="r">
              <a:spcBef>
                <a:spcPct val="0"/>
              </a:spcBef>
            </a:pPr>
            <a:r>
              <a:rPr lang="en-US" altLang="ja-JP" sz="2800" b="1" dirty="0">
                <a:latin typeface="メイリオ" pitchFamily="50" charset="-128"/>
                <a:ea typeface="メイリオ" pitchFamily="50" charset="-128"/>
                <a:cs typeface="メイリオ" pitchFamily="50" charset="-128"/>
              </a:rPr>
              <a:t>2.7</a:t>
            </a:r>
            <a:r>
              <a:rPr lang="en-US" altLang="ja-JP" sz="1600" dirty="0">
                <a:latin typeface="メイリオ" pitchFamily="50" charset="-128"/>
                <a:ea typeface="メイリオ" pitchFamily="50" charset="-128"/>
                <a:cs typeface="メイリオ" pitchFamily="50" charset="-128"/>
              </a:rPr>
              <a:t>%</a:t>
            </a:r>
            <a:endParaRPr lang="ja-JP" altLang="en-US" sz="1600" dirty="0">
              <a:latin typeface="メイリオ" pitchFamily="50" charset="-128"/>
              <a:ea typeface="メイリオ" pitchFamily="50" charset="-128"/>
              <a:cs typeface="メイリオ" pitchFamily="50" charset="-128"/>
            </a:endParaRPr>
          </a:p>
        </p:txBody>
      </p:sp>
      <p:sp>
        <p:nvSpPr>
          <p:cNvPr id="13" name="AutoShape 3">
            <a:extLst>
              <a:ext uri="{FF2B5EF4-FFF2-40B4-BE49-F238E27FC236}">
                <a16:creationId xmlns:a16="http://schemas.microsoft.com/office/drawing/2014/main" id="{A30B58A9-1D9D-6242-A951-70680140F4BE}"/>
              </a:ext>
            </a:extLst>
          </p:cNvPr>
          <p:cNvSpPr>
            <a:spLocks noChangeArrowheads="1"/>
          </p:cNvSpPr>
          <p:nvPr/>
        </p:nvSpPr>
        <p:spPr bwMode="auto">
          <a:xfrm>
            <a:off x="812799" y="923672"/>
            <a:ext cx="8280399" cy="77713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just">
              <a:lnSpc>
                <a:spcPct val="130000"/>
              </a:lnSpc>
              <a:spcAft>
                <a:spcPts val="1200"/>
              </a:spcAft>
            </a:pPr>
            <a:r>
              <a:rPr lang="en-US" altLang="ja-JP" sz="2000" dirty="0">
                <a:latin typeface="メイリオ" pitchFamily="50" charset="-128"/>
                <a:ea typeface="メイリオ" pitchFamily="50" charset="-128"/>
                <a:cs typeface="メイリオ" pitchFamily="50" charset="-128"/>
              </a:rPr>
              <a:t>20XX</a:t>
            </a:r>
            <a:r>
              <a:rPr lang="ja-JP" altLang="en-US" sz="2000" dirty="0">
                <a:latin typeface="メイリオ" pitchFamily="50" charset="-128"/>
                <a:ea typeface="メイリオ" pitchFamily="50" charset="-128"/>
                <a:cs typeface="メイリオ" pitchFamily="50" charset="-128"/>
              </a:rPr>
              <a:t>年、電子書籍の認知率は</a:t>
            </a:r>
            <a:r>
              <a:rPr lang="en-US" altLang="ja-JP" sz="2000" dirty="0">
                <a:latin typeface="メイリオ" pitchFamily="50" charset="-128"/>
                <a:ea typeface="メイリオ" pitchFamily="50" charset="-128"/>
                <a:cs typeface="メイリオ" pitchFamily="50" charset="-128"/>
              </a:rPr>
              <a:t>97.3%</a:t>
            </a:r>
            <a:r>
              <a:rPr lang="ja-JP" altLang="en-US" sz="2000" dirty="0" err="1">
                <a:latin typeface="メイリオ" pitchFamily="50" charset="-128"/>
                <a:ea typeface="メイリオ" pitchFamily="50" charset="-128"/>
                <a:cs typeface="メイリオ" pitchFamily="50" charset="-128"/>
              </a:rPr>
              <a:t>、</a:t>
            </a:r>
            <a:r>
              <a:rPr lang="ja-JP" altLang="en-US" sz="2000" dirty="0">
                <a:latin typeface="メイリオ" pitchFamily="50" charset="-128"/>
                <a:ea typeface="メイリオ" pitchFamily="50" charset="-128"/>
                <a:cs typeface="メイリオ" pitchFamily="50" charset="-128"/>
              </a:rPr>
              <a:t>また利用したことのある人の割合は</a:t>
            </a:r>
            <a:r>
              <a:rPr lang="en-US" altLang="ja-JP" sz="2000" dirty="0">
                <a:latin typeface="メイリオ" pitchFamily="50" charset="-128"/>
                <a:ea typeface="メイリオ" pitchFamily="50" charset="-128"/>
                <a:cs typeface="メイリオ" pitchFamily="50" charset="-128"/>
              </a:rPr>
              <a:t>68.6%</a:t>
            </a:r>
            <a:r>
              <a:rPr lang="ja-JP" altLang="en-US" sz="2000" dirty="0">
                <a:latin typeface="メイリオ" pitchFamily="50" charset="-128"/>
                <a:ea typeface="メイリオ" pitchFamily="50" charset="-128"/>
                <a:cs typeface="メイリオ" pitchFamily="50" charset="-128"/>
              </a:rPr>
              <a:t>となった。</a:t>
            </a:r>
          </a:p>
        </p:txBody>
      </p:sp>
      <p:cxnSp>
        <p:nvCxnSpPr>
          <p:cNvPr id="14" name="直線コネクタ 13"/>
          <p:cNvCxnSpPr/>
          <p:nvPr/>
        </p:nvCxnSpPr>
        <p:spPr>
          <a:xfrm flipH="1">
            <a:off x="6257231" y="3531183"/>
            <a:ext cx="387598" cy="38759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AutoShape 4"/>
          <p:cNvSpPr>
            <a:spLocks noChangeArrowheads="1"/>
          </p:cNvSpPr>
          <p:nvPr/>
        </p:nvSpPr>
        <p:spPr bwMode="auto">
          <a:xfrm>
            <a:off x="6716837" y="3204272"/>
            <a:ext cx="1980579" cy="650947"/>
          </a:xfrm>
          <a:prstGeom prst="roundRect">
            <a:avLst>
              <a:gd name="adj" fmla="val 0"/>
            </a:avLst>
          </a:prstGeom>
          <a:noFill/>
          <a:ln>
            <a:noFill/>
          </a:ln>
          <a:effectLst/>
        </p:spPr>
        <p:txBody>
          <a:bodyPr wrap="square" lIns="0" tIns="0" rIns="0" bIns="0">
            <a:spAutoFit/>
          </a:bodyPr>
          <a:lstStyle/>
          <a:p>
            <a:pPr>
              <a:lnSpc>
                <a:spcPct val="120000"/>
              </a:lnSpc>
              <a:spcBef>
                <a:spcPct val="0"/>
              </a:spcBef>
              <a:spcAft>
                <a:spcPts val="300"/>
              </a:spcAft>
            </a:pPr>
            <a:r>
              <a:rPr lang="ja-JP" altLang="en-US" dirty="0">
                <a:latin typeface="メイリオ" pitchFamily="50" charset="-128"/>
                <a:ea typeface="メイリオ" pitchFamily="50" charset="-128"/>
                <a:cs typeface="メイリオ" pitchFamily="50" charset="-128"/>
              </a:rPr>
              <a:t>電子書籍を読んだこと</a:t>
            </a:r>
            <a:r>
              <a:rPr lang="ja-JP" altLang="en-US">
                <a:latin typeface="メイリオ" pitchFamily="50" charset="-128"/>
                <a:ea typeface="メイリオ" pitchFamily="50" charset="-128"/>
                <a:cs typeface="メイリオ" pitchFamily="50" charset="-128"/>
              </a:rPr>
              <a:t>がある</a:t>
            </a:r>
            <a:endParaRPr lang="en-US" altLang="ja-JP" dirty="0">
              <a:latin typeface="メイリオ" pitchFamily="50" charset="-128"/>
              <a:ea typeface="メイリオ" pitchFamily="50" charset="-128"/>
              <a:cs typeface="メイリオ" pitchFamily="50" charset="-128"/>
            </a:endParaRPr>
          </a:p>
        </p:txBody>
      </p:sp>
      <p:sp>
        <p:nvSpPr>
          <p:cNvPr id="17" name="AutoShape 4"/>
          <p:cNvSpPr>
            <a:spLocks noChangeArrowheads="1"/>
          </p:cNvSpPr>
          <p:nvPr/>
        </p:nvSpPr>
        <p:spPr bwMode="auto">
          <a:xfrm>
            <a:off x="1496616" y="5023751"/>
            <a:ext cx="1872207" cy="664797"/>
          </a:xfrm>
          <a:prstGeom prst="roundRect">
            <a:avLst>
              <a:gd name="adj" fmla="val 0"/>
            </a:avLst>
          </a:prstGeom>
          <a:noFill/>
          <a:ln>
            <a:noFill/>
          </a:ln>
          <a:effectLst/>
        </p:spPr>
        <p:txBody>
          <a:bodyPr wrap="square" lIns="0" tIns="0" rIns="0" bIns="0">
            <a:spAutoFit/>
          </a:bodyPr>
          <a:lstStyle/>
          <a:p>
            <a:pPr>
              <a:lnSpc>
                <a:spcPct val="120000"/>
              </a:lnSpc>
              <a:spcBef>
                <a:spcPct val="0"/>
              </a:spcBef>
              <a:spcAft>
                <a:spcPts val="300"/>
              </a:spcAft>
            </a:pPr>
            <a:r>
              <a:rPr lang="ja-JP" altLang="en-US" dirty="0">
                <a:latin typeface="メイリオ" pitchFamily="50" charset="-128"/>
                <a:ea typeface="メイリオ" pitchFamily="50" charset="-128"/>
                <a:cs typeface="メイリオ" pitchFamily="50" charset="-128"/>
              </a:rPr>
              <a:t>電子書籍を読んだことはない</a:t>
            </a:r>
            <a:endParaRPr lang="en-US" altLang="ja-JP" dirty="0">
              <a:latin typeface="メイリオ" pitchFamily="50" charset="-128"/>
              <a:ea typeface="メイリオ" pitchFamily="50" charset="-128"/>
              <a:cs typeface="メイリオ" pitchFamily="50" charset="-128"/>
            </a:endParaRPr>
          </a:p>
        </p:txBody>
      </p:sp>
      <p:cxnSp>
        <p:nvCxnSpPr>
          <p:cNvPr id="18" name="直線コネクタ 17"/>
          <p:cNvCxnSpPr/>
          <p:nvPr/>
        </p:nvCxnSpPr>
        <p:spPr>
          <a:xfrm flipH="1">
            <a:off x="3008783" y="4600149"/>
            <a:ext cx="387598" cy="38759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AutoShape 4"/>
          <p:cNvSpPr>
            <a:spLocks noChangeArrowheads="1"/>
          </p:cNvSpPr>
          <p:nvPr/>
        </p:nvSpPr>
        <p:spPr bwMode="gray">
          <a:xfrm>
            <a:off x="4953001" y="4892722"/>
            <a:ext cx="1188132" cy="56630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120000"/>
              </a:lnSpc>
              <a:spcBef>
                <a:spcPct val="0"/>
              </a:spcBef>
            </a:pPr>
            <a:r>
              <a:rPr lang="en-US" altLang="ja-JP" sz="3200" b="1" dirty="0">
                <a:solidFill>
                  <a:schemeClr val="bg1"/>
                </a:solidFill>
                <a:latin typeface="メイリオ" pitchFamily="50" charset="-128"/>
                <a:ea typeface="メイリオ" pitchFamily="50" charset="-128"/>
                <a:cs typeface="メイリオ" pitchFamily="50" charset="-128"/>
              </a:rPr>
              <a:t>68.6</a:t>
            </a:r>
            <a:r>
              <a:rPr lang="en-US" altLang="ja-JP" sz="1600" dirty="0">
                <a:solidFill>
                  <a:schemeClr val="bg1"/>
                </a:solidFill>
                <a:latin typeface="メイリオ" pitchFamily="50" charset="-128"/>
                <a:ea typeface="メイリオ" pitchFamily="50" charset="-128"/>
                <a:cs typeface="メイリオ" pitchFamily="50" charset="-128"/>
              </a:rPr>
              <a:t>%</a:t>
            </a:r>
            <a:endParaRPr lang="ja-JP" altLang="en-US" sz="1600" dirty="0">
              <a:solidFill>
                <a:schemeClr val="bg1"/>
              </a:solidFill>
              <a:latin typeface="メイリオ" pitchFamily="50" charset="-128"/>
              <a:ea typeface="メイリオ" pitchFamily="50" charset="-128"/>
              <a:cs typeface="メイリオ" pitchFamily="50" charset="-128"/>
            </a:endParaRPr>
          </a:p>
        </p:txBody>
      </p:sp>
      <p:sp>
        <p:nvSpPr>
          <p:cNvPr id="22" name="AutoShape 4"/>
          <p:cNvSpPr>
            <a:spLocks noChangeArrowheads="1"/>
          </p:cNvSpPr>
          <p:nvPr/>
        </p:nvSpPr>
        <p:spPr bwMode="gray">
          <a:xfrm>
            <a:off x="3620852" y="4013759"/>
            <a:ext cx="1188132" cy="56630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120000"/>
              </a:lnSpc>
              <a:spcBef>
                <a:spcPct val="0"/>
              </a:spcBef>
            </a:pPr>
            <a:r>
              <a:rPr lang="en-US" altLang="ja-JP" sz="3200" b="1" dirty="0">
                <a:solidFill>
                  <a:schemeClr val="bg1"/>
                </a:solidFill>
                <a:latin typeface="メイリオ" pitchFamily="50" charset="-128"/>
                <a:ea typeface="メイリオ" pitchFamily="50" charset="-128"/>
                <a:cs typeface="メイリオ" pitchFamily="50" charset="-128"/>
              </a:rPr>
              <a:t>28.7</a:t>
            </a:r>
            <a:r>
              <a:rPr lang="en-US" altLang="ja-JP" sz="1600" dirty="0">
                <a:solidFill>
                  <a:schemeClr val="bg1"/>
                </a:solidFill>
                <a:latin typeface="メイリオ" pitchFamily="50" charset="-128"/>
                <a:ea typeface="メイリオ" pitchFamily="50" charset="-128"/>
                <a:cs typeface="メイリオ" pitchFamily="50" charset="-128"/>
              </a:rPr>
              <a:t>%</a:t>
            </a:r>
            <a:endParaRPr lang="ja-JP" altLang="en-US" sz="1600" dirty="0">
              <a:solidFill>
                <a:schemeClr val="bg1"/>
              </a:solidFill>
              <a:latin typeface="メイリオ" pitchFamily="50" charset="-128"/>
              <a:ea typeface="メイリオ" pitchFamily="50" charset="-128"/>
              <a:cs typeface="メイリオ" pitchFamily="50" charset="-128"/>
            </a:endParaRPr>
          </a:p>
        </p:txBody>
      </p:sp>
      <p:sp>
        <p:nvSpPr>
          <p:cNvPr id="16" name="Freeform 5">
            <a:extLst>
              <a:ext uri="{FF2B5EF4-FFF2-40B4-BE49-F238E27FC236}">
                <a16:creationId xmlns:a16="http://schemas.microsoft.com/office/drawing/2014/main" id="{17C58951-39A2-4307-A814-467F587FA94C}"/>
              </a:ext>
            </a:extLst>
          </p:cNvPr>
          <p:cNvSpPr>
            <a:spLocks/>
          </p:cNvSpPr>
          <p:nvPr/>
        </p:nvSpPr>
        <p:spPr bwMode="auto">
          <a:xfrm>
            <a:off x="8022976" y="0"/>
            <a:ext cx="1881188" cy="1881188"/>
          </a:xfrm>
          <a:custGeom>
            <a:avLst/>
            <a:gdLst>
              <a:gd name="T0" fmla="*/ 0 w 800"/>
              <a:gd name="T1" fmla="*/ 0 h 800"/>
              <a:gd name="T2" fmla="*/ 800 w 800"/>
              <a:gd name="T3" fmla="*/ 0 h 800"/>
              <a:gd name="T4" fmla="*/ 800 w 800"/>
              <a:gd name="T5" fmla="*/ 800 h 800"/>
              <a:gd name="T6" fmla="*/ 0 w 800"/>
              <a:gd name="T7" fmla="*/ 0 h 800"/>
            </a:gdLst>
            <a:ahLst/>
            <a:cxnLst>
              <a:cxn ang="0">
                <a:pos x="T0" y="T1"/>
              </a:cxn>
              <a:cxn ang="0">
                <a:pos x="T2" y="T3"/>
              </a:cxn>
              <a:cxn ang="0">
                <a:pos x="T4" y="T5"/>
              </a:cxn>
              <a:cxn ang="0">
                <a:pos x="T6" y="T7"/>
              </a:cxn>
            </a:cxnLst>
            <a:rect l="0" t="0" r="r" b="b"/>
            <a:pathLst>
              <a:path w="800" h="800">
                <a:moveTo>
                  <a:pt x="0" y="0"/>
                </a:moveTo>
                <a:lnTo>
                  <a:pt x="800" y="0"/>
                </a:lnTo>
                <a:lnTo>
                  <a:pt x="800" y="800"/>
                </a:lnTo>
                <a:lnTo>
                  <a:pt x="0" y="0"/>
                </a:lnTo>
                <a:close/>
              </a:path>
            </a:pathLst>
          </a:custGeom>
          <a:solidFill>
            <a:schemeClr val="accent2">
              <a:alpha val="80000"/>
            </a:schemeClr>
          </a:solidFill>
          <a:ln>
            <a:noFill/>
          </a:ln>
        </p:spPr>
        <p:txBody>
          <a:bodyPr vert="horz" wrap="none" lIns="612000" tIns="432000" rIns="0" bIns="0" numCol="1" anchor="t" anchorCtr="0" compatLnSpc="1">
            <a:prstTxWarp prst="textNoShape">
              <a:avLst/>
            </a:prstTxWarp>
            <a:scene3d>
              <a:camera prst="orthographicFront">
                <a:rot lat="0" lon="0" rev="0"/>
              </a:camera>
              <a:lightRig rig="threePt" dir="t"/>
            </a:scene3d>
          </a:bodyPr>
          <a:lstStyle/>
          <a:p>
            <a:pPr algn="ctr"/>
            <a:r>
              <a:rPr lang="en-US" altLang="ja-JP" b="1" dirty="0">
                <a:solidFill>
                  <a:schemeClr val="bg1"/>
                </a:solidFill>
                <a:latin typeface="+mn-ea"/>
                <a:cs typeface="Teko Medium" panose="02000000000000000000" pitchFamily="2" charset="0"/>
              </a:rPr>
              <a:t>Sample</a:t>
            </a:r>
            <a:endParaRPr lang="ja-JP" altLang="en-US" b="1" dirty="0">
              <a:solidFill>
                <a:schemeClr val="bg1"/>
              </a:solidFill>
              <a:latin typeface="+mn-ea"/>
              <a:cs typeface="Teko Medium" panose="02000000000000000000" pitchFamily="2" charset="0"/>
            </a:endParaRPr>
          </a:p>
        </p:txBody>
      </p:sp>
    </p:spTree>
    <p:extLst>
      <p:ext uri="{BB962C8B-B14F-4D97-AF65-F5344CB8AC3E}">
        <p14:creationId xmlns:p14="http://schemas.microsoft.com/office/powerpoint/2010/main" val="1984616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グループ化 56">
            <a:extLst>
              <a:ext uri="{FF2B5EF4-FFF2-40B4-BE49-F238E27FC236}">
                <a16:creationId xmlns:a16="http://schemas.microsoft.com/office/drawing/2014/main" id="{A9EB01A4-1EB0-415F-B547-275F2E33A261}"/>
              </a:ext>
            </a:extLst>
          </p:cNvPr>
          <p:cNvGrpSpPr/>
          <p:nvPr/>
        </p:nvGrpSpPr>
        <p:grpSpPr>
          <a:xfrm>
            <a:off x="4124908" y="3717032"/>
            <a:ext cx="1650109" cy="145163"/>
            <a:chOff x="4184722" y="4741141"/>
            <a:chExt cx="1455233" cy="128019"/>
          </a:xfrm>
          <a:solidFill>
            <a:schemeClr val="bg1"/>
          </a:solidFill>
        </p:grpSpPr>
        <p:sp>
          <p:nvSpPr>
            <p:cNvPr id="58" name="Freeform 67">
              <a:extLst>
                <a:ext uri="{FF2B5EF4-FFF2-40B4-BE49-F238E27FC236}">
                  <a16:creationId xmlns:a16="http://schemas.microsoft.com/office/drawing/2014/main" id="{8BDC9880-D8FC-49BC-997C-FD78FDB68F3E}"/>
                </a:ext>
              </a:extLst>
            </p:cNvPr>
            <p:cNvSpPr>
              <a:spLocks/>
            </p:cNvSpPr>
            <p:nvPr/>
          </p:nvSpPr>
          <p:spPr bwMode="auto">
            <a:xfrm>
              <a:off x="4184722" y="4742069"/>
              <a:ext cx="81171" cy="98333"/>
            </a:xfrm>
            <a:custGeom>
              <a:avLst/>
              <a:gdLst>
                <a:gd name="T0" fmla="*/ 57 w 175"/>
                <a:gd name="T1" fmla="*/ 89 h 212"/>
                <a:gd name="T2" fmla="*/ 78 w 175"/>
                <a:gd name="T3" fmla="*/ 68 h 212"/>
                <a:gd name="T4" fmla="*/ 107 w 175"/>
                <a:gd name="T5" fmla="*/ 62 h 212"/>
                <a:gd name="T6" fmla="*/ 121 w 175"/>
                <a:gd name="T7" fmla="*/ 62 h 212"/>
                <a:gd name="T8" fmla="*/ 140 w 175"/>
                <a:gd name="T9" fmla="*/ 72 h 212"/>
                <a:gd name="T10" fmla="*/ 148 w 175"/>
                <a:gd name="T11" fmla="*/ 82 h 212"/>
                <a:gd name="T12" fmla="*/ 154 w 175"/>
                <a:gd name="T13" fmla="*/ 115 h 212"/>
                <a:gd name="T14" fmla="*/ 154 w 175"/>
                <a:gd name="T15" fmla="*/ 177 h 212"/>
                <a:gd name="T16" fmla="*/ 158 w 175"/>
                <a:gd name="T17" fmla="*/ 200 h 212"/>
                <a:gd name="T18" fmla="*/ 164 w 175"/>
                <a:gd name="T19" fmla="*/ 204 h 212"/>
                <a:gd name="T20" fmla="*/ 175 w 175"/>
                <a:gd name="T21" fmla="*/ 212 h 212"/>
                <a:gd name="T22" fmla="*/ 99 w 175"/>
                <a:gd name="T23" fmla="*/ 204 h 212"/>
                <a:gd name="T24" fmla="*/ 109 w 175"/>
                <a:gd name="T25" fmla="*/ 204 h 212"/>
                <a:gd name="T26" fmla="*/ 117 w 175"/>
                <a:gd name="T27" fmla="*/ 200 h 212"/>
                <a:gd name="T28" fmla="*/ 119 w 175"/>
                <a:gd name="T29" fmla="*/ 177 h 212"/>
                <a:gd name="T30" fmla="*/ 119 w 175"/>
                <a:gd name="T31" fmla="*/ 117 h 212"/>
                <a:gd name="T32" fmla="*/ 115 w 175"/>
                <a:gd name="T33" fmla="*/ 87 h 212"/>
                <a:gd name="T34" fmla="*/ 113 w 175"/>
                <a:gd name="T35" fmla="*/ 82 h 212"/>
                <a:gd name="T36" fmla="*/ 101 w 175"/>
                <a:gd name="T37" fmla="*/ 76 h 212"/>
                <a:gd name="T38" fmla="*/ 94 w 175"/>
                <a:gd name="T39" fmla="*/ 74 h 212"/>
                <a:gd name="T40" fmla="*/ 76 w 175"/>
                <a:gd name="T41" fmla="*/ 80 h 212"/>
                <a:gd name="T42" fmla="*/ 65 w 175"/>
                <a:gd name="T43" fmla="*/ 93 h 212"/>
                <a:gd name="T44" fmla="*/ 59 w 175"/>
                <a:gd name="T45" fmla="*/ 107 h 212"/>
                <a:gd name="T46" fmla="*/ 57 w 175"/>
                <a:gd name="T47" fmla="*/ 177 h 212"/>
                <a:gd name="T48" fmla="*/ 57 w 175"/>
                <a:gd name="T49" fmla="*/ 192 h 212"/>
                <a:gd name="T50" fmla="*/ 63 w 175"/>
                <a:gd name="T51" fmla="*/ 202 h 212"/>
                <a:gd name="T52" fmla="*/ 78 w 175"/>
                <a:gd name="T53" fmla="*/ 204 h 212"/>
                <a:gd name="T54" fmla="*/ 0 w 175"/>
                <a:gd name="T55" fmla="*/ 212 h 212"/>
                <a:gd name="T56" fmla="*/ 0 w 175"/>
                <a:gd name="T57" fmla="*/ 204 h 212"/>
                <a:gd name="T58" fmla="*/ 16 w 175"/>
                <a:gd name="T59" fmla="*/ 202 h 212"/>
                <a:gd name="T60" fmla="*/ 22 w 175"/>
                <a:gd name="T61" fmla="*/ 192 h 212"/>
                <a:gd name="T62" fmla="*/ 22 w 175"/>
                <a:gd name="T63" fmla="*/ 35 h 212"/>
                <a:gd name="T64" fmla="*/ 22 w 175"/>
                <a:gd name="T65" fmla="*/ 21 h 212"/>
                <a:gd name="T66" fmla="*/ 18 w 175"/>
                <a:gd name="T67" fmla="*/ 14 h 212"/>
                <a:gd name="T68" fmla="*/ 12 w 175"/>
                <a:gd name="T69" fmla="*/ 10 h 212"/>
                <a:gd name="T70" fmla="*/ 0 w 175"/>
                <a:gd name="T71" fmla="*/ 2 h 212"/>
                <a:gd name="T72" fmla="*/ 59 w 175"/>
                <a:gd name="T73" fmla="*/ 0 h 212"/>
                <a:gd name="T74" fmla="*/ 57 w 175"/>
                <a:gd name="T75" fmla="*/ 8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5" h="212">
                  <a:moveTo>
                    <a:pt x="57" y="89"/>
                  </a:moveTo>
                  <a:lnTo>
                    <a:pt x="57" y="89"/>
                  </a:lnTo>
                  <a:lnTo>
                    <a:pt x="66" y="76"/>
                  </a:lnTo>
                  <a:lnTo>
                    <a:pt x="78" y="68"/>
                  </a:lnTo>
                  <a:lnTo>
                    <a:pt x="92" y="62"/>
                  </a:lnTo>
                  <a:lnTo>
                    <a:pt x="107" y="62"/>
                  </a:lnTo>
                  <a:lnTo>
                    <a:pt x="107" y="62"/>
                  </a:lnTo>
                  <a:lnTo>
                    <a:pt x="121" y="62"/>
                  </a:lnTo>
                  <a:lnTo>
                    <a:pt x="132" y="66"/>
                  </a:lnTo>
                  <a:lnTo>
                    <a:pt x="140" y="72"/>
                  </a:lnTo>
                  <a:lnTo>
                    <a:pt x="148" y="82"/>
                  </a:lnTo>
                  <a:lnTo>
                    <a:pt x="148" y="82"/>
                  </a:lnTo>
                  <a:lnTo>
                    <a:pt x="152" y="95"/>
                  </a:lnTo>
                  <a:lnTo>
                    <a:pt x="154" y="115"/>
                  </a:lnTo>
                  <a:lnTo>
                    <a:pt x="154" y="177"/>
                  </a:lnTo>
                  <a:lnTo>
                    <a:pt x="154" y="177"/>
                  </a:lnTo>
                  <a:lnTo>
                    <a:pt x="154" y="192"/>
                  </a:lnTo>
                  <a:lnTo>
                    <a:pt x="158" y="200"/>
                  </a:lnTo>
                  <a:lnTo>
                    <a:pt x="160" y="202"/>
                  </a:lnTo>
                  <a:lnTo>
                    <a:pt x="164" y="204"/>
                  </a:lnTo>
                  <a:lnTo>
                    <a:pt x="175" y="204"/>
                  </a:lnTo>
                  <a:lnTo>
                    <a:pt x="175" y="212"/>
                  </a:lnTo>
                  <a:lnTo>
                    <a:pt x="99" y="212"/>
                  </a:lnTo>
                  <a:lnTo>
                    <a:pt x="99" y="204"/>
                  </a:lnTo>
                  <a:lnTo>
                    <a:pt x="99" y="204"/>
                  </a:lnTo>
                  <a:lnTo>
                    <a:pt x="109" y="204"/>
                  </a:lnTo>
                  <a:lnTo>
                    <a:pt x="113" y="202"/>
                  </a:lnTo>
                  <a:lnTo>
                    <a:pt x="117" y="200"/>
                  </a:lnTo>
                  <a:lnTo>
                    <a:pt x="119" y="192"/>
                  </a:lnTo>
                  <a:lnTo>
                    <a:pt x="119" y="177"/>
                  </a:lnTo>
                  <a:lnTo>
                    <a:pt x="119" y="117"/>
                  </a:lnTo>
                  <a:lnTo>
                    <a:pt x="119" y="117"/>
                  </a:lnTo>
                  <a:lnTo>
                    <a:pt x="119" y="99"/>
                  </a:lnTo>
                  <a:lnTo>
                    <a:pt x="115" y="87"/>
                  </a:lnTo>
                  <a:lnTo>
                    <a:pt x="115" y="87"/>
                  </a:lnTo>
                  <a:lnTo>
                    <a:pt x="113" y="82"/>
                  </a:lnTo>
                  <a:lnTo>
                    <a:pt x="107" y="78"/>
                  </a:lnTo>
                  <a:lnTo>
                    <a:pt x="101" y="76"/>
                  </a:lnTo>
                  <a:lnTo>
                    <a:pt x="94" y="74"/>
                  </a:lnTo>
                  <a:lnTo>
                    <a:pt x="94" y="74"/>
                  </a:lnTo>
                  <a:lnTo>
                    <a:pt x="86" y="76"/>
                  </a:lnTo>
                  <a:lnTo>
                    <a:pt x="76" y="80"/>
                  </a:lnTo>
                  <a:lnTo>
                    <a:pt x="70" y="85"/>
                  </a:lnTo>
                  <a:lnTo>
                    <a:pt x="65" y="93"/>
                  </a:lnTo>
                  <a:lnTo>
                    <a:pt x="65" y="93"/>
                  </a:lnTo>
                  <a:lnTo>
                    <a:pt x="59" y="107"/>
                  </a:lnTo>
                  <a:lnTo>
                    <a:pt x="57" y="122"/>
                  </a:lnTo>
                  <a:lnTo>
                    <a:pt x="57" y="177"/>
                  </a:lnTo>
                  <a:lnTo>
                    <a:pt x="57" y="177"/>
                  </a:lnTo>
                  <a:lnTo>
                    <a:pt x="57" y="192"/>
                  </a:lnTo>
                  <a:lnTo>
                    <a:pt x="61" y="200"/>
                  </a:lnTo>
                  <a:lnTo>
                    <a:pt x="63" y="202"/>
                  </a:lnTo>
                  <a:lnTo>
                    <a:pt x="66" y="204"/>
                  </a:lnTo>
                  <a:lnTo>
                    <a:pt x="78" y="204"/>
                  </a:lnTo>
                  <a:lnTo>
                    <a:pt x="78" y="212"/>
                  </a:lnTo>
                  <a:lnTo>
                    <a:pt x="0" y="212"/>
                  </a:lnTo>
                  <a:lnTo>
                    <a:pt x="0" y="204"/>
                  </a:lnTo>
                  <a:lnTo>
                    <a:pt x="0" y="204"/>
                  </a:lnTo>
                  <a:lnTo>
                    <a:pt x="12" y="204"/>
                  </a:lnTo>
                  <a:lnTo>
                    <a:pt x="16" y="202"/>
                  </a:lnTo>
                  <a:lnTo>
                    <a:pt x="20" y="200"/>
                  </a:lnTo>
                  <a:lnTo>
                    <a:pt x="22" y="192"/>
                  </a:lnTo>
                  <a:lnTo>
                    <a:pt x="22" y="177"/>
                  </a:lnTo>
                  <a:lnTo>
                    <a:pt x="22" y="35"/>
                  </a:lnTo>
                  <a:lnTo>
                    <a:pt x="22" y="35"/>
                  </a:lnTo>
                  <a:lnTo>
                    <a:pt x="22" y="21"/>
                  </a:lnTo>
                  <a:lnTo>
                    <a:pt x="20" y="16"/>
                  </a:lnTo>
                  <a:lnTo>
                    <a:pt x="18" y="14"/>
                  </a:lnTo>
                  <a:lnTo>
                    <a:pt x="16" y="12"/>
                  </a:lnTo>
                  <a:lnTo>
                    <a:pt x="12" y="10"/>
                  </a:lnTo>
                  <a:lnTo>
                    <a:pt x="0" y="8"/>
                  </a:lnTo>
                  <a:lnTo>
                    <a:pt x="0" y="2"/>
                  </a:lnTo>
                  <a:lnTo>
                    <a:pt x="59" y="0"/>
                  </a:lnTo>
                  <a:lnTo>
                    <a:pt x="59" y="0"/>
                  </a:lnTo>
                  <a:lnTo>
                    <a:pt x="57" y="56"/>
                  </a:lnTo>
                  <a:lnTo>
                    <a:pt x="57"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9" name="Freeform 68">
              <a:extLst>
                <a:ext uri="{FF2B5EF4-FFF2-40B4-BE49-F238E27FC236}">
                  <a16:creationId xmlns:a16="http://schemas.microsoft.com/office/drawing/2014/main" id="{ED1E9DC6-4972-4D3B-8FB4-6674226FF77E}"/>
                </a:ext>
              </a:extLst>
            </p:cNvPr>
            <p:cNvSpPr>
              <a:spLocks/>
            </p:cNvSpPr>
            <p:nvPr/>
          </p:nvSpPr>
          <p:spPr bwMode="auto">
            <a:xfrm>
              <a:off x="4274242" y="4750882"/>
              <a:ext cx="41281" cy="90912"/>
            </a:xfrm>
            <a:custGeom>
              <a:avLst/>
              <a:gdLst>
                <a:gd name="T0" fmla="*/ 48 w 89"/>
                <a:gd name="T1" fmla="*/ 148 h 196"/>
                <a:gd name="T2" fmla="*/ 48 w 89"/>
                <a:gd name="T3" fmla="*/ 148 h 196"/>
                <a:gd name="T4" fmla="*/ 50 w 89"/>
                <a:gd name="T5" fmla="*/ 163 h 196"/>
                <a:gd name="T6" fmla="*/ 52 w 89"/>
                <a:gd name="T7" fmla="*/ 173 h 196"/>
                <a:gd name="T8" fmla="*/ 52 w 89"/>
                <a:gd name="T9" fmla="*/ 173 h 196"/>
                <a:gd name="T10" fmla="*/ 54 w 89"/>
                <a:gd name="T11" fmla="*/ 179 h 196"/>
                <a:gd name="T12" fmla="*/ 58 w 89"/>
                <a:gd name="T13" fmla="*/ 181 h 196"/>
                <a:gd name="T14" fmla="*/ 62 w 89"/>
                <a:gd name="T15" fmla="*/ 183 h 196"/>
                <a:gd name="T16" fmla="*/ 66 w 89"/>
                <a:gd name="T17" fmla="*/ 185 h 196"/>
                <a:gd name="T18" fmla="*/ 66 w 89"/>
                <a:gd name="T19" fmla="*/ 185 h 196"/>
                <a:gd name="T20" fmla="*/ 75 w 89"/>
                <a:gd name="T21" fmla="*/ 183 h 196"/>
                <a:gd name="T22" fmla="*/ 85 w 89"/>
                <a:gd name="T23" fmla="*/ 175 h 196"/>
                <a:gd name="T24" fmla="*/ 89 w 89"/>
                <a:gd name="T25" fmla="*/ 183 h 196"/>
                <a:gd name="T26" fmla="*/ 89 w 89"/>
                <a:gd name="T27" fmla="*/ 183 h 196"/>
                <a:gd name="T28" fmla="*/ 81 w 89"/>
                <a:gd name="T29" fmla="*/ 189 h 196"/>
                <a:gd name="T30" fmla="*/ 71 w 89"/>
                <a:gd name="T31" fmla="*/ 193 h 196"/>
                <a:gd name="T32" fmla="*/ 62 w 89"/>
                <a:gd name="T33" fmla="*/ 196 h 196"/>
                <a:gd name="T34" fmla="*/ 50 w 89"/>
                <a:gd name="T35" fmla="*/ 196 h 196"/>
                <a:gd name="T36" fmla="*/ 50 w 89"/>
                <a:gd name="T37" fmla="*/ 196 h 196"/>
                <a:gd name="T38" fmla="*/ 40 w 89"/>
                <a:gd name="T39" fmla="*/ 195 h 196"/>
                <a:gd name="T40" fmla="*/ 31 w 89"/>
                <a:gd name="T41" fmla="*/ 193 h 196"/>
                <a:gd name="T42" fmla="*/ 25 w 89"/>
                <a:gd name="T43" fmla="*/ 187 h 196"/>
                <a:gd name="T44" fmla="*/ 19 w 89"/>
                <a:gd name="T45" fmla="*/ 181 h 196"/>
                <a:gd name="T46" fmla="*/ 19 w 89"/>
                <a:gd name="T47" fmla="*/ 181 h 196"/>
                <a:gd name="T48" fmla="*/ 17 w 89"/>
                <a:gd name="T49" fmla="*/ 175 h 196"/>
                <a:gd name="T50" fmla="*/ 15 w 89"/>
                <a:gd name="T51" fmla="*/ 169 h 196"/>
                <a:gd name="T52" fmla="*/ 15 w 89"/>
                <a:gd name="T53" fmla="*/ 142 h 196"/>
                <a:gd name="T54" fmla="*/ 15 w 89"/>
                <a:gd name="T55" fmla="*/ 55 h 196"/>
                <a:gd name="T56" fmla="*/ 0 w 89"/>
                <a:gd name="T57" fmla="*/ 55 h 196"/>
                <a:gd name="T58" fmla="*/ 0 w 89"/>
                <a:gd name="T59" fmla="*/ 47 h 196"/>
                <a:gd name="T60" fmla="*/ 0 w 89"/>
                <a:gd name="T61" fmla="*/ 47 h 196"/>
                <a:gd name="T62" fmla="*/ 7 w 89"/>
                <a:gd name="T63" fmla="*/ 45 h 196"/>
                <a:gd name="T64" fmla="*/ 15 w 89"/>
                <a:gd name="T65" fmla="*/ 43 h 196"/>
                <a:gd name="T66" fmla="*/ 21 w 89"/>
                <a:gd name="T67" fmla="*/ 39 h 196"/>
                <a:gd name="T68" fmla="*/ 25 w 89"/>
                <a:gd name="T69" fmla="*/ 32 h 196"/>
                <a:gd name="T70" fmla="*/ 25 w 89"/>
                <a:gd name="T71" fmla="*/ 32 h 196"/>
                <a:gd name="T72" fmla="*/ 31 w 89"/>
                <a:gd name="T73" fmla="*/ 20 h 196"/>
                <a:gd name="T74" fmla="*/ 37 w 89"/>
                <a:gd name="T75" fmla="*/ 2 h 196"/>
                <a:gd name="T76" fmla="*/ 50 w 89"/>
                <a:gd name="T77" fmla="*/ 0 h 196"/>
                <a:gd name="T78" fmla="*/ 50 w 89"/>
                <a:gd name="T79" fmla="*/ 0 h 196"/>
                <a:gd name="T80" fmla="*/ 48 w 89"/>
                <a:gd name="T81" fmla="*/ 47 h 196"/>
                <a:gd name="T82" fmla="*/ 83 w 89"/>
                <a:gd name="T83" fmla="*/ 47 h 196"/>
                <a:gd name="T84" fmla="*/ 83 w 89"/>
                <a:gd name="T85" fmla="*/ 55 h 196"/>
                <a:gd name="T86" fmla="*/ 48 w 89"/>
                <a:gd name="T87" fmla="*/ 55 h 196"/>
                <a:gd name="T88" fmla="*/ 48 w 89"/>
                <a:gd name="T89" fmla="*/ 14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9" h="196">
                  <a:moveTo>
                    <a:pt x="48" y="148"/>
                  </a:moveTo>
                  <a:lnTo>
                    <a:pt x="48" y="148"/>
                  </a:lnTo>
                  <a:lnTo>
                    <a:pt x="50" y="163"/>
                  </a:lnTo>
                  <a:lnTo>
                    <a:pt x="52" y="173"/>
                  </a:lnTo>
                  <a:lnTo>
                    <a:pt x="52" y="173"/>
                  </a:lnTo>
                  <a:lnTo>
                    <a:pt x="54" y="179"/>
                  </a:lnTo>
                  <a:lnTo>
                    <a:pt x="58" y="181"/>
                  </a:lnTo>
                  <a:lnTo>
                    <a:pt x="62" y="183"/>
                  </a:lnTo>
                  <a:lnTo>
                    <a:pt x="66" y="185"/>
                  </a:lnTo>
                  <a:lnTo>
                    <a:pt x="66" y="185"/>
                  </a:lnTo>
                  <a:lnTo>
                    <a:pt x="75" y="183"/>
                  </a:lnTo>
                  <a:lnTo>
                    <a:pt x="85" y="175"/>
                  </a:lnTo>
                  <a:lnTo>
                    <a:pt x="89" y="183"/>
                  </a:lnTo>
                  <a:lnTo>
                    <a:pt x="89" y="183"/>
                  </a:lnTo>
                  <a:lnTo>
                    <a:pt x="81" y="189"/>
                  </a:lnTo>
                  <a:lnTo>
                    <a:pt x="71" y="193"/>
                  </a:lnTo>
                  <a:lnTo>
                    <a:pt x="62" y="196"/>
                  </a:lnTo>
                  <a:lnTo>
                    <a:pt x="50" y="196"/>
                  </a:lnTo>
                  <a:lnTo>
                    <a:pt x="50" y="196"/>
                  </a:lnTo>
                  <a:lnTo>
                    <a:pt x="40" y="195"/>
                  </a:lnTo>
                  <a:lnTo>
                    <a:pt x="31" y="193"/>
                  </a:lnTo>
                  <a:lnTo>
                    <a:pt x="25" y="187"/>
                  </a:lnTo>
                  <a:lnTo>
                    <a:pt x="19" y="181"/>
                  </a:lnTo>
                  <a:lnTo>
                    <a:pt x="19" y="181"/>
                  </a:lnTo>
                  <a:lnTo>
                    <a:pt x="17" y="175"/>
                  </a:lnTo>
                  <a:lnTo>
                    <a:pt x="15" y="169"/>
                  </a:lnTo>
                  <a:lnTo>
                    <a:pt x="15" y="142"/>
                  </a:lnTo>
                  <a:lnTo>
                    <a:pt x="15" y="55"/>
                  </a:lnTo>
                  <a:lnTo>
                    <a:pt x="0" y="55"/>
                  </a:lnTo>
                  <a:lnTo>
                    <a:pt x="0" y="47"/>
                  </a:lnTo>
                  <a:lnTo>
                    <a:pt x="0" y="47"/>
                  </a:lnTo>
                  <a:lnTo>
                    <a:pt x="7" y="45"/>
                  </a:lnTo>
                  <a:lnTo>
                    <a:pt x="15" y="43"/>
                  </a:lnTo>
                  <a:lnTo>
                    <a:pt x="21" y="39"/>
                  </a:lnTo>
                  <a:lnTo>
                    <a:pt x="25" y="32"/>
                  </a:lnTo>
                  <a:lnTo>
                    <a:pt x="25" y="32"/>
                  </a:lnTo>
                  <a:lnTo>
                    <a:pt x="31" y="20"/>
                  </a:lnTo>
                  <a:lnTo>
                    <a:pt x="37" y="2"/>
                  </a:lnTo>
                  <a:lnTo>
                    <a:pt x="50" y="0"/>
                  </a:lnTo>
                  <a:lnTo>
                    <a:pt x="50" y="0"/>
                  </a:lnTo>
                  <a:lnTo>
                    <a:pt x="48" y="47"/>
                  </a:lnTo>
                  <a:lnTo>
                    <a:pt x="83" y="47"/>
                  </a:lnTo>
                  <a:lnTo>
                    <a:pt x="83" y="55"/>
                  </a:lnTo>
                  <a:lnTo>
                    <a:pt x="48" y="55"/>
                  </a:lnTo>
                  <a:lnTo>
                    <a:pt x="48"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0" name="Freeform 69">
              <a:extLst>
                <a:ext uri="{FF2B5EF4-FFF2-40B4-BE49-F238E27FC236}">
                  <a16:creationId xmlns:a16="http://schemas.microsoft.com/office/drawing/2014/main" id="{0D9E69FC-8AE3-442F-BF39-8D320C1CC84A}"/>
                </a:ext>
              </a:extLst>
            </p:cNvPr>
            <p:cNvSpPr>
              <a:spLocks/>
            </p:cNvSpPr>
            <p:nvPr/>
          </p:nvSpPr>
          <p:spPr bwMode="auto">
            <a:xfrm>
              <a:off x="4322017" y="4750882"/>
              <a:ext cx="41281" cy="90912"/>
            </a:xfrm>
            <a:custGeom>
              <a:avLst/>
              <a:gdLst>
                <a:gd name="T0" fmla="*/ 48 w 89"/>
                <a:gd name="T1" fmla="*/ 148 h 196"/>
                <a:gd name="T2" fmla="*/ 48 w 89"/>
                <a:gd name="T3" fmla="*/ 148 h 196"/>
                <a:gd name="T4" fmla="*/ 50 w 89"/>
                <a:gd name="T5" fmla="*/ 163 h 196"/>
                <a:gd name="T6" fmla="*/ 52 w 89"/>
                <a:gd name="T7" fmla="*/ 173 h 196"/>
                <a:gd name="T8" fmla="*/ 52 w 89"/>
                <a:gd name="T9" fmla="*/ 173 h 196"/>
                <a:gd name="T10" fmla="*/ 54 w 89"/>
                <a:gd name="T11" fmla="*/ 179 h 196"/>
                <a:gd name="T12" fmla="*/ 58 w 89"/>
                <a:gd name="T13" fmla="*/ 181 h 196"/>
                <a:gd name="T14" fmla="*/ 62 w 89"/>
                <a:gd name="T15" fmla="*/ 183 h 196"/>
                <a:gd name="T16" fmla="*/ 65 w 89"/>
                <a:gd name="T17" fmla="*/ 185 h 196"/>
                <a:gd name="T18" fmla="*/ 65 w 89"/>
                <a:gd name="T19" fmla="*/ 185 h 196"/>
                <a:gd name="T20" fmla="*/ 75 w 89"/>
                <a:gd name="T21" fmla="*/ 183 h 196"/>
                <a:gd name="T22" fmla="*/ 85 w 89"/>
                <a:gd name="T23" fmla="*/ 175 h 196"/>
                <a:gd name="T24" fmla="*/ 89 w 89"/>
                <a:gd name="T25" fmla="*/ 183 h 196"/>
                <a:gd name="T26" fmla="*/ 89 w 89"/>
                <a:gd name="T27" fmla="*/ 183 h 196"/>
                <a:gd name="T28" fmla="*/ 79 w 89"/>
                <a:gd name="T29" fmla="*/ 189 h 196"/>
                <a:gd name="T30" fmla="*/ 71 w 89"/>
                <a:gd name="T31" fmla="*/ 193 h 196"/>
                <a:gd name="T32" fmla="*/ 62 w 89"/>
                <a:gd name="T33" fmla="*/ 196 h 196"/>
                <a:gd name="T34" fmla="*/ 50 w 89"/>
                <a:gd name="T35" fmla="*/ 196 h 196"/>
                <a:gd name="T36" fmla="*/ 50 w 89"/>
                <a:gd name="T37" fmla="*/ 196 h 196"/>
                <a:gd name="T38" fmla="*/ 40 w 89"/>
                <a:gd name="T39" fmla="*/ 195 h 196"/>
                <a:gd name="T40" fmla="*/ 31 w 89"/>
                <a:gd name="T41" fmla="*/ 193 h 196"/>
                <a:gd name="T42" fmla="*/ 25 w 89"/>
                <a:gd name="T43" fmla="*/ 187 h 196"/>
                <a:gd name="T44" fmla="*/ 19 w 89"/>
                <a:gd name="T45" fmla="*/ 181 h 196"/>
                <a:gd name="T46" fmla="*/ 19 w 89"/>
                <a:gd name="T47" fmla="*/ 181 h 196"/>
                <a:gd name="T48" fmla="*/ 17 w 89"/>
                <a:gd name="T49" fmla="*/ 175 h 196"/>
                <a:gd name="T50" fmla="*/ 15 w 89"/>
                <a:gd name="T51" fmla="*/ 169 h 196"/>
                <a:gd name="T52" fmla="*/ 15 w 89"/>
                <a:gd name="T53" fmla="*/ 142 h 196"/>
                <a:gd name="T54" fmla="*/ 15 w 89"/>
                <a:gd name="T55" fmla="*/ 55 h 196"/>
                <a:gd name="T56" fmla="*/ 0 w 89"/>
                <a:gd name="T57" fmla="*/ 55 h 196"/>
                <a:gd name="T58" fmla="*/ 0 w 89"/>
                <a:gd name="T59" fmla="*/ 47 h 196"/>
                <a:gd name="T60" fmla="*/ 0 w 89"/>
                <a:gd name="T61" fmla="*/ 47 h 196"/>
                <a:gd name="T62" fmla="*/ 7 w 89"/>
                <a:gd name="T63" fmla="*/ 45 h 196"/>
                <a:gd name="T64" fmla="*/ 15 w 89"/>
                <a:gd name="T65" fmla="*/ 43 h 196"/>
                <a:gd name="T66" fmla="*/ 21 w 89"/>
                <a:gd name="T67" fmla="*/ 39 h 196"/>
                <a:gd name="T68" fmla="*/ 25 w 89"/>
                <a:gd name="T69" fmla="*/ 32 h 196"/>
                <a:gd name="T70" fmla="*/ 25 w 89"/>
                <a:gd name="T71" fmla="*/ 32 h 196"/>
                <a:gd name="T72" fmla="*/ 31 w 89"/>
                <a:gd name="T73" fmla="*/ 20 h 196"/>
                <a:gd name="T74" fmla="*/ 36 w 89"/>
                <a:gd name="T75" fmla="*/ 2 h 196"/>
                <a:gd name="T76" fmla="*/ 50 w 89"/>
                <a:gd name="T77" fmla="*/ 0 h 196"/>
                <a:gd name="T78" fmla="*/ 50 w 89"/>
                <a:gd name="T79" fmla="*/ 0 h 196"/>
                <a:gd name="T80" fmla="*/ 48 w 89"/>
                <a:gd name="T81" fmla="*/ 47 h 196"/>
                <a:gd name="T82" fmla="*/ 83 w 89"/>
                <a:gd name="T83" fmla="*/ 47 h 196"/>
                <a:gd name="T84" fmla="*/ 83 w 89"/>
                <a:gd name="T85" fmla="*/ 55 h 196"/>
                <a:gd name="T86" fmla="*/ 48 w 89"/>
                <a:gd name="T87" fmla="*/ 55 h 196"/>
                <a:gd name="T88" fmla="*/ 48 w 89"/>
                <a:gd name="T89" fmla="*/ 14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9" h="196">
                  <a:moveTo>
                    <a:pt x="48" y="148"/>
                  </a:moveTo>
                  <a:lnTo>
                    <a:pt x="48" y="148"/>
                  </a:lnTo>
                  <a:lnTo>
                    <a:pt x="50" y="163"/>
                  </a:lnTo>
                  <a:lnTo>
                    <a:pt x="52" y="173"/>
                  </a:lnTo>
                  <a:lnTo>
                    <a:pt x="52" y="173"/>
                  </a:lnTo>
                  <a:lnTo>
                    <a:pt x="54" y="179"/>
                  </a:lnTo>
                  <a:lnTo>
                    <a:pt x="58" y="181"/>
                  </a:lnTo>
                  <a:lnTo>
                    <a:pt x="62" y="183"/>
                  </a:lnTo>
                  <a:lnTo>
                    <a:pt x="65" y="185"/>
                  </a:lnTo>
                  <a:lnTo>
                    <a:pt x="65" y="185"/>
                  </a:lnTo>
                  <a:lnTo>
                    <a:pt x="75" y="183"/>
                  </a:lnTo>
                  <a:lnTo>
                    <a:pt x="85" y="175"/>
                  </a:lnTo>
                  <a:lnTo>
                    <a:pt x="89" y="183"/>
                  </a:lnTo>
                  <a:lnTo>
                    <a:pt x="89" y="183"/>
                  </a:lnTo>
                  <a:lnTo>
                    <a:pt x="79" y="189"/>
                  </a:lnTo>
                  <a:lnTo>
                    <a:pt x="71" y="193"/>
                  </a:lnTo>
                  <a:lnTo>
                    <a:pt x="62" y="196"/>
                  </a:lnTo>
                  <a:lnTo>
                    <a:pt x="50" y="196"/>
                  </a:lnTo>
                  <a:lnTo>
                    <a:pt x="50" y="196"/>
                  </a:lnTo>
                  <a:lnTo>
                    <a:pt x="40" y="195"/>
                  </a:lnTo>
                  <a:lnTo>
                    <a:pt x="31" y="193"/>
                  </a:lnTo>
                  <a:lnTo>
                    <a:pt x="25" y="187"/>
                  </a:lnTo>
                  <a:lnTo>
                    <a:pt x="19" y="181"/>
                  </a:lnTo>
                  <a:lnTo>
                    <a:pt x="19" y="181"/>
                  </a:lnTo>
                  <a:lnTo>
                    <a:pt x="17" y="175"/>
                  </a:lnTo>
                  <a:lnTo>
                    <a:pt x="15" y="169"/>
                  </a:lnTo>
                  <a:lnTo>
                    <a:pt x="15" y="142"/>
                  </a:lnTo>
                  <a:lnTo>
                    <a:pt x="15" y="55"/>
                  </a:lnTo>
                  <a:lnTo>
                    <a:pt x="0" y="55"/>
                  </a:lnTo>
                  <a:lnTo>
                    <a:pt x="0" y="47"/>
                  </a:lnTo>
                  <a:lnTo>
                    <a:pt x="0" y="47"/>
                  </a:lnTo>
                  <a:lnTo>
                    <a:pt x="7" y="45"/>
                  </a:lnTo>
                  <a:lnTo>
                    <a:pt x="15" y="43"/>
                  </a:lnTo>
                  <a:lnTo>
                    <a:pt x="21" y="39"/>
                  </a:lnTo>
                  <a:lnTo>
                    <a:pt x="25" y="32"/>
                  </a:lnTo>
                  <a:lnTo>
                    <a:pt x="25" y="32"/>
                  </a:lnTo>
                  <a:lnTo>
                    <a:pt x="31" y="20"/>
                  </a:lnTo>
                  <a:lnTo>
                    <a:pt x="36" y="2"/>
                  </a:lnTo>
                  <a:lnTo>
                    <a:pt x="50" y="0"/>
                  </a:lnTo>
                  <a:lnTo>
                    <a:pt x="50" y="0"/>
                  </a:lnTo>
                  <a:lnTo>
                    <a:pt x="48" y="47"/>
                  </a:lnTo>
                  <a:lnTo>
                    <a:pt x="83" y="47"/>
                  </a:lnTo>
                  <a:lnTo>
                    <a:pt x="83" y="55"/>
                  </a:lnTo>
                  <a:lnTo>
                    <a:pt x="48" y="55"/>
                  </a:lnTo>
                  <a:lnTo>
                    <a:pt x="48"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1" name="Freeform 70">
              <a:extLst>
                <a:ext uri="{FF2B5EF4-FFF2-40B4-BE49-F238E27FC236}">
                  <a16:creationId xmlns:a16="http://schemas.microsoft.com/office/drawing/2014/main" id="{DE79B003-6A65-4C77-9611-DCA20D9DFEF3}"/>
                </a:ext>
              </a:extLst>
            </p:cNvPr>
            <p:cNvSpPr>
              <a:spLocks noEditPoints="1"/>
            </p:cNvSpPr>
            <p:nvPr/>
          </p:nvSpPr>
          <p:spPr bwMode="auto">
            <a:xfrm>
              <a:off x="4366081" y="4770827"/>
              <a:ext cx="73750" cy="98333"/>
            </a:xfrm>
            <a:custGeom>
              <a:avLst/>
              <a:gdLst>
                <a:gd name="T0" fmla="*/ 54 w 159"/>
                <a:gd name="T1" fmla="*/ 22 h 212"/>
                <a:gd name="T2" fmla="*/ 75 w 159"/>
                <a:gd name="T3" fmla="*/ 4 h 212"/>
                <a:gd name="T4" fmla="*/ 99 w 159"/>
                <a:gd name="T5" fmla="*/ 0 h 212"/>
                <a:gd name="T6" fmla="*/ 112 w 159"/>
                <a:gd name="T7" fmla="*/ 0 h 212"/>
                <a:gd name="T8" fmla="*/ 134 w 159"/>
                <a:gd name="T9" fmla="*/ 10 h 212"/>
                <a:gd name="T10" fmla="*/ 149 w 159"/>
                <a:gd name="T11" fmla="*/ 29 h 212"/>
                <a:gd name="T12" fmla="*/ 157 w 159"/>
                <a:gd name="T13" fmla="*/ 56 h 212"/>
                <a:gd name="T14" fmla="*/ 159 w 159"/>
                <a:gd name="T15" fmla="*/ 72 h 212"/>
                <a:gd name="T16" fmla="*/ 153 w 159"/>
                <a:gd name="T17" fmla="*/ 107 h 212"/>
                <a:gd name="T18" fmla="*/ 141 w 159"/>
                <a:gd name="T19" fmla="*/ 132 h 212"/>
                <a:gd name="T20" fmla="*/ 132 w 159"/>
                <a:gd name="T21" fmla="*/ 142 h 212"/>
                <a:gd name="T22" fmla="*/ 108 w 159"/>
                <a:gd name="T23" fmla="*/ 152 h 212"/>
                <a:gd name="T24" fmla="*/ 93 w 159"/>
                <a:gd name="T25" fmla="*/ 153 h 212"/>
                <a:gd name="T26" fmla="*/ 73 w 159"/>
                <a:gd name="T27" fmla="*/ 150 h 212"/>
                <a:gd name="T28" fmla="*/ 54 w 159"/>
                <a:gd name="T29" fmla="*/ 138 h 212"/>
                <a:gd name="T30" fmla="*/ 54 w 159"/>
                <a:gd name="T31" fmla="*/ 177 h 212"/>
                <a:gd name="T32" fmla="*/ 56 w 159"/>
                <a:gd name="T33" fmla="*/ 196 h 212"/>
                <a:gd name="T34" fmla="*/ 62 w 159"/>
                <a:gd name="T35" fmla="*/ 202 h 212"/>
                <a:gd name="T36" fmla="*/ 77 w 159"/>
                <a:gd name="T37" fmla="*/ 204 h 212"/>
                <a:gd name="T38" fmla="*/ 0 w 159"/>
                <a:gd name="T39" fmla="*/ 212 h 212"/>
                <a:gd name="T40" fmla="*/ 0 w 159"/>
                <a:gd name="T41" fmla="*/ 204 h 212"/>
                <a:gd name="T42" fmla="*/ 15 w 159"/>
                <a:gd name="T43" fmla="*/ 202 h 212"/>
                <a:gd name="T44" fmla="*/ 21 w 159"/>
                <a:gd name="T45" fmla="*/ 192 h 212"/>
                <a:gd name="T46" fmla="*/ 21 w 159"/>
                <a:gd name="T47" fmla="*/ 37 h 212"/>
                <a:gd name="T48" fmla="*/ 21 w 159"/>
                <a:gd name="T49" fmla="*/ 23 h 212"/>
                <a:gd name="T50" fmla="*/ 15 w 159"/>
                <a:gd name="T51" fmla="*/ 12 h 212"/>
                <a:gd name="T52" fmla="*/ 0 w 159"/>
                <a:gd name="T53" fmla="*/ 10 h 212"/>
                <a:gd name="T54" fmla="*/ 54 w 159"/>
                <a:gd name="T55" fmla="*/ 0 h 212"/>
                <a:gd name="T56" fmla="*/ 62 w 159"/>
                <a:gd name="T57" fmla="*/ 128 h 212"/>
                <a:gd name="T58" fmla="*/ 66 w 159"/>
                <a:gd name="T59" fmla="*/ 134 h 212"/>
                <a:gd name="T60" fmla="*/ 79 w 159"/>
                <a:gd name="T61" fmla="*/ 144 h 212"/>
                <a:gd name="T62" fmla="*/ 87 w 159"/>
                <a:gd name="T63" fmla="*/ 146 h 212"/>
                <a:gd name="T64" fmla="*/ 102 w 159"/>
                <a:gd name="T65" fmla="*/ 142 h 212"/>
                <a:gd name="T66" fmla="*/ 112 w 159"/>
                <a:gd name="T67" fmla="*/ 128 h 212"/>
                <a:gd name="T68" fmla="*/ 118 w 159"/>
                <a:gd name="T69" fmla="*/ 107 h 212"/>
                <a:gd name="T70" fmla="*/ 122 w 159"/>
                <a:gd name="T71" fmla="*/ 76 h 212"/>
                <a:gd name="T72" fmla="*/ 120 w 159"/>
                <a:gd name="T73" fmla="*/ 47 h 212"/>
                <a:gd name="T74" fmla="*/ 114 w 159"/>
                <a:gd name="T75" fmla="*/ 25 h 212"/>
                <a:gd name="T76" fmla="*/ 104 w 159"/>
                <a:gd name="T77" fmla="*/ 12 h 212"/>
                <a:gd name="T78" fmla="*/ 91 w 159"/>
                <a:gd name="T79" fmla="*/ 8 h 212"/>
                <a:gd name="T80" fmla="*/ 83 w 159"/>
                <a:gd name="T81" fmla="*/ 10 h 212"/>
                <a:gd name="T82" fmla="*/ 69 w 159"/>
                <a:gd name="T83" fmla="*/ 20 h 212"/>
                <a:gd name="T84" fmla="*/ 60 w 159"/>
                <a:gd name="T85" fmla="*/ 37 h 212"/>
                <a:gd name="T86" fmla="*/ 54 w 159"/>
                <a:gd name="T87" fmla="*/ 64 h 212"/>
                <a:gd name="T88" fmla="*/ 54 w 159"/>
                <a:gd name="T89" fmla="*/ 80 h 212"/>
                <a:gd name="T90" fmla="*/ 58 w 159"/>
                <a:gd name="T91" fmla="*/ 119 h 212"/>
                <a:gd name="T92" fmla="*/ 62 w 159"/>
                <a:gd name="T93" fmla="*/ 1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9" h="212">
                  <a:moveTo>
                    <a:pt x="54" y="22"/>
                  </a:moveTo>
                  <a:lnTo>
                    <a:pt x="54" y="22"/>
                  </a:lnTo>
                  <a:lnTo>
                    <a:pt x="64" y="12"/>
                  </a:lnTo>
                  <a:lnTo>
                    <a:pt x="75" y="4"/>
                  </a:lnTo>
                  <a:lnTo>
                    <a:pt x="87" y="0"/>
                  </a:lnTo>
                  <a:lnTo>
                    <a:pt x="99" y="0"/>
                  </a:lnTo>
                  <a:lnTo>
                    <a:pt x="99" y="0"/>
                  </a:lnTo>
                  <a:lnTo>
                    <a:pt x="112" y="0"/>
                  </a:lnTo>
                  <a:lnTo>
                    <a:pt x="124" y="4"/>
                  </a:lnTo>
                  <a:lnTo>
                    <a:pt x="134" y="10"/>
                  </a:lnTo>
                  <a:lnTo>
                    <a:pt x="143" y="18"/>
                  </a:lnTo>
                  <a:lnTo>
                    <a:pt x="149" y="29"/>
                  </a:lnTo>
                  <a:lnTo>
                    <a:pt x="155" y="41"/>
                  </a:lnTo>
                  <a:lnTo>
                    <a:pt x="157" y="56"/>
                  </a:lnTo>
                  <a:lnTo>
                    <a:pt x="159" y="72"/>
                  </a:lnTo>
                  <a:lnTo>
                    <a:pt x="159" y="72"/>
                  </a:lnTo>
                  <a:lnTo>
                    <a:pt x="157" y="91"/>
                  </a:lnTo>
                  <a:lnTo>
                    <a:pt x="153" y="107"/>
                  </a:lnTo>
                  <a:lnTo>
                    <a:pt x="149" y="120"/>
                  </a:lnTo>
                  <a:lnTo>
                    <a:pt x="141" y="132"/>
                  </a:lnTo>
                  <a:lnTo>
                    <a:pt x="141" y="132"/>
                  </a:lnTo>
                  <a:lnTo>
                    <a:pt x="132" y="142"/>
                  </a:lnTo>
                  <a:lnTo>
                    <a:pt x="120" y="148"/>
                  </a:lnTo>
                  <a:lnTo>
                    <a:pt x="108" y="152"/>
                  </a:lnTo>
                  <a:lnTo>
                    <a:pt x="93" y="153"/>
                  </a:lnTo>
                  <a:lnTo>
                    <a:pt x="93" y="153"/>
                  </a:lnTo>
                  <a:lnTo>
                    <a:pt x="83" y="152"/>
                  </a:lnTo>
                  <a:lnTo>
                    <a:pt x="73" y="150"/>
                  </a:lnTo>
                  <a:lnTo>
                    <a:pt x="64" y="146"/>
                  </a:lnTo>
                  <a:lnTo>
                    <a:pt x="54" y="138"/>
                  </a:lnTo>
                  <a:lnTo>
                    <a:pt x="54" y="177"/>
                  </a:lnTo>
                  <a:lnTo>
                    <a:pt x="54" y="177"/>
                  </a:lnTo>
                  <a:lnTo>
                    <a:pt x="56" y="192"/>
                  </a:lnTo>
                  <a:lnTo>
                    <a:pt x="56" y="196"/>
                  </a:lnTo>
                  <a:lnTo>
                    <a:pt x="58" y="200"/>
                  </a:lnTo>
                  <a:lnTo>
                    <a:pt x="62" y="202"/>
                  </a:lnTo>
                  <a:lnTo>
                    <a:pt x="66" y="204"/>
                  </a:lnTo>
                  <a:lnTo>
                    <a:pt x="77" y="204"/>
                  </a:lnTo>
                  <a:lnTo>
                    <a:pt x="77" y="212"/>
                  </a:lnTo>
                  <a:lnTo>
                    <a:pt x="0" y="212"/>
                  </a:lnTo>
                  <a:lnTo>
                    <a:pt x="0" y="204"/>
                  </a:lnTo>
                  <a:lnTo>
                    <a:pt x="0" y="204"/>
                  </a:lnTo>
                  <a:lnTo>
                    <a:pt x="11" y="204"/>
                  </a:lnTo>
                  <a:lnTo>
                    <a:pt x="15" y="202"/>
                  </a:lnTo>
                  <a:lnTo>
                    <a:pt x="17" y="200"/>
                  </a:lnTo>
                  <a:lnTo>
                    <a:pt x="21" y="192"/>
                  </a:lnTo>
                  <a:lnTo>
                    <a:pt x="21" y="177"/>
                  </a:lnTo>
                  <a:lnTo>
                    <a:pt x="21" y="37"/>
                  </a:lnTo>
                  <a:lnTo>
                    <a:pt x="21" y="37"/>
                  </a:lnTo>
                  <a:lnTo>
                    <a:pt x="21" y="23"/>
                  </a:lnTo>
                  <a:lnTo>
                    <a:pt x="17" y="16"/>
                  </a:lnTo>
                  <a:lnTo>
                    <a:pt x="15" y="12"/>
                  </a:lnTo>
                  <a:lnTo>
                    <a:pt x="11" y="12"/>
                  </a:lnTo>
                  <a:lnTo>
                    <a:pt x="0" y="10"/>
                  </a:lnTo>
                  <a:lnTo>
                    <a:pt x="0" y="4"/>
                  </a:lnTo>
                  <a:lnTo>
                    <a:pt x="54" y="0"/>
                  </a:lnTo>
                  <a:lnTo>
                    <a:pt x="54" y="22"/>
                  </a:lnTo>
                  <a:close/>
                  <a:moveTo>
                    <a:pt x="62" y="128"/>
                  </a:moveTo>
                  <a:lnTo>
                    <a:pt x="62" y="128"/>
                  </a:lnTo>
                  <a:lnTo>
                    <a:pt x="66" y="134"/>
                  </a:lnTo>
                  <a:lnTo>
                    <a:pt x="71" y="140"/>
                  </a:lnTo>
                  <a:lnTo>
                    <a:pt x="79" y="144"/>
                  </a:lnTo>
                  <a:lnTo>
                    <a:pt x="87" y="146"/>
                  </a:lnTo>
                  <a:lnTo>
                    <a:pt x="87" y="146"/>
                  </a:lnTo>
                  <a:lnTo>
                    <a:pt x="95" y="144"/>
                  </a:lnTo>
                  <a:lnTo>
                    <a:pt x="102" y="142"/>
                  </a:lnTo>
                  <a:lnTo>
                    <a:pt x="108" y="136"/>
                  </a:lnTo>
                  <a:lnTo>
                    <a:pt x="112" y="128"/>
                  </a:lnTo>
                  <a:lnTo>
                    <a:pt x="116" y="119"/>
                  </a:lnTo>
                  <a:lnTo>
                    <a:pt x="118" y="107"/>
                  </a:lnTo>
                  <a:lnTo>
                    <a:pt x="120" y="93"/>
                  </a:lnTo>
                  <a:lnTo>
                    <a:pt x="122" y="76"/>
                  </a:lnTo>
                  <a:lnTo>
                    <a:pt x="122" y="76"/>
                  </a:lnTo>
                  <a:lnTo>
                    <a:pt x="120" y="47"/>
                  </a:lnTo>
                  <a:lnTo>
                    <a:pt x="116" y="35"/>
                  </a:lnTo>
                  <a:lnTo>
                    <a:pt x="114" y="25"/>
                  </a:lnTo>
                  <a:lnTo>
                    <a:pt x="108" y="18"/>
                  </a:lnTo>
                  <a:lnTo>
                    <a:pt x="104" y="12"/>
                  </a:lnTo>
                  <a:lnTo>
                    <a:pt x="97" y="10"/>
                  </a:lnTo>
                  <a:lnTo>
                    <a:pt x="91" y="8"/>
                  </a:lnTo>
                  <a:lnTo>
                    <a:pt x="91" y="8"/>
                  </a:lnTo>
                  <a:lnTo>
                    <a:pt x="83" y="10"/>
                  </a:lnTo>
                  <a:lnTo>
                    <a:pt x="75" y="14"/>
                  </a:lnTo>
                  <a:lnTo>
                    <a:pt x="69" y="20"/>
                  </a:lnTo>
                  <a:lnTo>
                    <a:pt x="64" y="27"/>
                  </a:lnTo>
                  <a:lnTo>
                    <a:pt x="60" y="37"/>
                  </a:lnTo>
                  <a:lnTo>
                    <a:pt x="56" y="51"/>
                  </a:lnTo>
                  <a:lnTo>
                    <a:pt x="54" y="64"/>
                  </a:lnTo>
                  <a:lnTo>
                    <a:pt x="54" y="80"/>
                  </a:lnTo>
                  <a:lnTo>
                    <a:pt x="54" y="80"/>
                  </a:lnTo>
                  <a:lnTo>
                    <a:pt x="56" y="107"/>
                  </a:lnTo>
                  <a:lnTo>
                    <a:pt x="58" y="119"/>
                  </a:lnTo>
                  <a:lnTo>
                    <a:pt x="62" y="128"/>
                  </a:lnTo>
                  <a:lnTo>
                    <a:pt x="62"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2" name="Freeform 71">
              <a:extLst>
                <a:ext uri="{FF2B5EF4-FFF2-40B4-BE49-F238E27FC236}">
                  <a16:creationId xmlns:a16="http://schemas.microsoft.com/office/drawing/2014/main" id="{D13ACD83-D0E1-407B-A373-6BB38D65AB88}"/>
                </a:ext>
              </a:extLst>
            </p:cNvPr>
            <p:cNvSpPr>
              <a:spLocks noEditPoints="1"/>
            </p:cNvSpPr>
            <p:nvPr/>
          </p:nvSpPr>
          <p:spPr bwMode="auto">
            <a:xfrm>
              <a:off x="4517473" y="4770827"/>
              <a:ext cx="21336" cy="70967"/>
            </a:xfrm>
            <a:custGeom>
              <a:avLst/>
              <a:gdLst>
                <a:gd name="T0" fmla="*/ 46 w 46"/>
                <a:gd name="T1" fmla="*/ 23 h 153"/>
                <a:gd name="T2" fmla="*/ 46 w 46"/>
                <a:gd name="T3" fmla="*/ 23 h 153"/>
                <a:gd name="T4" fmla="*/ 44 w 46"/>
                <a:gd name="T5" fmla="*/ 33 h 153"/>
                <a:gd name="T6" fmla="*/ 40 w 46"/>
                <a:gd name="T7" fmla="*/ 39 h 153"/>
                <a:gd name="T8" fmla="*/ 33 w 46"/>
                <a:gd name="T9" fmla="*/ 45 h 153"/>
                <a:gd name="T10" fmla="*/ 23 w 46"/>
                <a:gd name="T11" fmla="*/ 47 h 153"/>
                <a:gd name="T12" fmla="*/ 23 w 46"/>
                <a:gd name="T13" fmla="*/ 47 h 153"/>
                <a:gd name="T14" fmla="*/ 13 w 46"/>
                <a:gd name="T15" fmla="*/ 45 h 153"/>
                <a:gd name="T16" fmla="*/ 6 w 46"/>
                <a:gd name="T17" fmla="*/ 39 h 153"/>
                <a:gd name="T18" fmla="*/ 2 w 46"/>
                <a:gd name="T19" fmla="*/ 33 h 153"/>
                <a:gd name="T20" fmla="*/ 0 w 46"/>
                <a:gd name="T21" fmla="*/ 23 h 153"/>
                <a:gd name="T22" fmla="*/ 0 w 46"/>
                <a:gd name="T23" fmla="*/ 23 h 153"/>
                <a:gd name="T24" fmla="*/ 2 w 46"/>
                <a:gd name="T25" fmla="*/ 14 h 153"/>
                <a:gd name="T26" fmla="*/ 6 w 46"/>
                <a:gd name="T27" fmla="*/ 6 h 153"/>
                <a:gd name="T28" fmla="*/ 13 w 46"/>
                <a:gd name="T29" fmla="*/ 2 h 153"/>
                <a:gd name="T30" fmla="*/ 23 w 46"/>
                <a:gd name="T31" fmla="*/ 0 h 153"/>
                <a:gd name="T32" fmla="*/ 23 w 46"/>
                <a:gd name="T33" fmla="*/ 0 h 153"/>
                <a:gd name="T34" fmla="*/ 33 w 46"/>
                <a:gd name="T35" fmla="*/ 2 h 153"/>
                <a:gd name="T36" fmla="*/ 40 w 46"/>
                <a:gd name="T37" fmla="*/ 6 h 153"/>
                <a:gd name="T38" fmla="*/ 44 w 46"/>
                <a:gd name="T39" fmla="*/ 14 h 153"/>
                <a:gd name="T40" fmla="*/ 46 w 46"/>
                <a:gd name="T41" fmla="*/ 23 h 153"/>
                <a:gd name="T42" fmla="*/ 46 w 46"/>
                <a:gd name="T43" fmla="*/ 23 h 153"/>
                <a:gd name="T44" fmla="*/ 46 w 46"/>
                <a:gd name="T45" fmla="*/ 130 h 153"/>
                <a:gd name="T46" fmla="*/ 46 w 46"/>
                <a:gd name="T47" fmla="*/ 130 h 153"/>
                <a:gd name="T48" fmla="*/ 44 w 46"/>
                <a:gd name="T49" fmla="*/ 140 h 153"/>
                <a:gd name="T50" fmla="*/ 40 w 46"/>
                <a:gd name="T51" fmla="*/ 148 h 153"/>
                <a:gd name="T52" fmla="*/ 33 w 46"/>
                <a:gd name="T53" fmla="*/ 152 h 153"/>
                <a:gd name="T54" fmla="*/ 23 w 46"/>
                <a:gd name="T55" fmla="*/ 153 h 153"/>
                <a:gd name="T56" fmla="*/ 23 w 46"/>
                <a:gd name="T57" fmla="*/ 153 h 153"/>
                <a:gd name="T58" fmla="*/ 13 w 46"/>
                <a:gd name="T59" fmla="*/ 152 h 153"/>
                <a:gd name="T60" fmla="*/ 6 w 46"/>
                <a:gd name="T61" fmla="*/ 148 h 153"/>
                <a:gd name="T62" fmla="*/ 2 w 46"/>
                <a:gd name="T63" fmla="*/ 140 h 153"/>
                <a:gd name="T64" fmla="*/ 0 w 46"/>
                <a:gd name="T65" fmla="*/ 130 h 153"/>
                <a:gd name="T66" fmla="*/ 0 w 46"/>
                <a:gd name="T67" fmla="*/ 130 h 153"/>
                <a:gd name="T68" fmla="*/ 2 w 46"/>
                <a:gd name="T69" fmla="*/ 120 h 153"/>
                <a:gd name="T70" fmla="*/ 6 w 46"/>
                <a:gd name="T71" fmla="*/ 113 h 153"/>
                <a:gd name="T72" fmla="*/ 13 w 46"/>
                <a:gd name="T73" fmla="*/ 109 h 153"/>
                <a:gd name="T74" fmla="*/ 23 w 46"/>
                <a:gd name="T75" fmla="*/ 107 h 153"/>
                <a:gd name="T76" fmla="*/ 23 w 46"/>
                <a:gd name="T77" fmla="*/ 107 h 153"/>
                <a:gd name="T78" fmla="*/ 33 w 46"/>
                <a:gd name="T79" fmla="*/ 109 h 153"/>
                <a:gd name="T80" fmla="*/ 40 w 46"/>
                <a:gd name="T81" fmla="*/ 113 h 153"/>
                <a:gd name="T82" fmla="*/ 44 w 46"/>
                <a:gd name="T83" fmla="*/ 120 h 153"/>
                <a:gd name="T84" fmla="*/ 46 w 46"/>
                <a:gd name="T85" fmla="*/ 130 h 153"/>
                <a:gd name="T86" fmla="*/ 46 w 46"/>
                <a:gd name="T87" fmla="*/ 13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 h="153">
                  <a:moveTo>
                    <a:pt x="46" y="23"/>
                  </a:moveTo>
                  <a:lnTo>
                    <a:pt x="46" y="23"/>
                  </a:lnTo>
                  <a:lnTo>
                    <a:pt x="44" y="33"/>
                  </a:lnTo>
                  <a:lnTo>
                    <a:pt x="40" y="39"/>
                  </a:lnTo>
                  <a:lnTo>
                    <a:pt x="33" y="45"/>
                  </a:lnTo>
                  <a:lnTo>
                    <a:pt x="23" y="47"/>
                  </a:lnTo>
                  <a:lnTo>
                    <a:pt x="23" y="47"/>
                  </a:lnTo>
                  <a:lnTo>
                    <a:pt x="13" y="45"/>
                  </a:lnTo>
                  <a:lnTo>
                    <a:pt x="6" y="39"/>
                  </a:lnTo>
                  <a:lnTo>
                    <a:pt x="2" y="33"/>
                  </a:lnTo>
                  <a:lnTo>
                    <a:pt x="0" y="23"/>
                  </a:lnTo>
                  <a:lnTo>
                    <a:pt x="0" y="23"/>
                  </a:lnTo>
                  <a:lnTo>
                    <a:pt x="2" y="14"/>
                  </a:lnTo>
                  <a:lnTo>
                    <a:pt x="6" y="6"/>
                  </a:lnTo>
                  <a:lnTo>
                    <a:pt x="13" y="2"/>
                  </a:lnTo>
                  <a:lnTo>
                    <a:pt x="23" y="0"/>
                  </a:lnTo>
                  <a:lnTo>
                    <a:pt x="23" y="0"/>
                  </a:lnTo>
                  <a:lnTo>
                    <a:pt x="33" y="2"/>
                  </a:lnTo>
                  <a:lnTo>
                    <a:pt x="40" y="6"/>
                  </a:lnTo>
                  <a:lnTo>
                    <a:pt x="44" y="14"/>
                  </a:lnTo>
                  <a:lnTo>
                    <a:pt x="46" y="23"/>
                  </a:lnTo>
                  <a:lnTo>
                    <a:pt x="46" y="23"/>
                  </a:lnTo>
                  <a:close/>
                  <a:moveTo>
                    <a:pt x="46" y="130"/>
                  </a:moveTo>
                  <a:lnTo>
                    <a:pt x="46" y="130"/>
                  </a:lnTo>
                  <a:lnTo>
                    <a:pt x="44" y="140"/>
                  </a:lnTo>
                  <a:lnTo>
                    <a:pt x="40" y="148"/>
                  </a:lnTo>
                  <a:lnTo>
                    <a:pt x="33" y="152"/>
                  </a:lnTo>
                  <a:lnTo>
                    <a:pt x="23" y="153"/>
                  </a:lnTo>
                  <a:lnTo>
                    <a:pt x="23" y="153"/>
                  </a:lnTo>
                  <a:lnTo>
                    <a:pt x="13" y="152"/>
                  </a:lnTo>
                  <a:lnTo>
                    <a:pt x="6" y="148"/>
                  </a:lnTo>
                  <a:lnTo>
                    <a:pt x="2" y="140"/>
                  </a:lnTo>
                  <a:lnTo>
                    <a:pt x="0" y="130"/>
                  </a:lnTo>
                  <a:lnTo>
                    <a:pt x="0" y="130"/>
                  </a:lnTo>
                  <a:lnTo>
                    <a:pt x="2" y="120"/>
                  </a:lnTo>
                  <a:lnTo>
                    <a:pt x="6" y="113"/>
                  </a:lnTo>
                  <a:lnTo>
                    <a:pt x="13" y="109"/>
                  </a:lnTo>
                  <a:lnTo>
                    <a:pt x="23" y="107"/>
                  </a:lnTo>
                  <a:lnTo>
                    <a:pt x="23" y="107"/>
                  </a:lnTo>
                  <a:lnTo>
                    <a:pt x="33" y="109"/>
                  </a:lnTo>
                  <a:lnTo>
                    <a:pt x="40" y="113"/>
                  </a:lnTo>
                  <a:lnTo>
                    <a:pt x="44" y="120"/>
                  </a:lnTo>
                  <a:lnTo>
                    <a:pt x="46" y="130"/>
                  </a:lnTo>
                  <a:lnTo>
                    <a:pt x="46"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3" name="Freeform 72">
              <a:extLst>
                <a:ext uri="{FF2B5EF4-FFF2-40B4-BE49-F238E27FC236}">
                  <a16:creationId xmlns:a16="http://schemas.microsoft.com/office/drawing/2014/main" id="{0964CEE1-5F2A-46BC-BA48-5AFA571FEA37}"/>
                </a:ext>
              </a:extLst>
            </p:cNvPr>
            <p:cNvSpPr>
              <a:spLocks/>
            </p:cNvSpPr>
            <p:nvPr/>
          </p:nvSpPr>
          <p:spPr bwMode="auto">
            <a:xfrm>
              <a:off x="4546231" y="4742996"/>
              <a:ext cx="50094" cy="119670"/>
            </a:xfrm>
            <a:custGeom>
              <a:avLst/>
              <a:gdLst>
                <a:gd name="T0" fmla="*/ 93 w 108"/>
                <a:gd name="T1" fmla="*/ 0 h 258"/>
                <a:gd name="T2" fmla="*/ 108 w 108"/>
                <a:gd name="T3" fmla="*/ 0 h 258"/>
                <a:gd name="T4" fmla="*/ 15 w 108"/>
                <a:gd name="T5" fmla="*/ 258 h 258"/>
                <a:gd name="T6" fmla="*/ 0 w 108"/>
                <a:gd name="T7" fmla="*/ 258 h 258"/>
                <a:gd name="T8" fmla="*/ 93 w 108"/>
                <a:gd name="T9" fmla="*/ 0 h 258"/>
              </a:gdLst>
              <a:ahLst/>
              <a:cxnLst>
                <a:cxn ang="0">
                  <a:pos x="T0" y="T1"/>
                </a:cxn>
                <a:cxn ang="0">
                  <a:pos x="T2" y="T3"/>
                </a:cxn>
                <a:cxn ang="0">
                  <a:pos x="T4" y="T5"/>
                </a:cxn>
                <a:cxn ang="0">
                  <a:pos x="T6" y="T7"/>
                </a:cxn>
                <a:cxn ang="0">
                  <a:pos x="T8" y="T9"/>
                </a:cxn>
              </a:cxnLst>
              <a:rect l="0" t="0" r="r" b="b"/>
              <a:pathLst>
                <a:path w="108" h="258">
                  <a:moveTo>
                    <a:pt x="93" y="0"/>
                  </a:moveTo>
                  <a:lnTo>
                    <a:pt x="108" y="0"/>
                  </a:lnTo>
                  <a:lnTo>
                    <a:pt x="15" y="258"/>
                  </a:lnTo>
                  <a:lnTo>
                    <a:pt x="0" y="258"/>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4" name="Freeform 73">
              <a:extLst>
                <a:ext uri="{FF2B5EF4-FFF2-40B4-BE49-F238E27FC236}">
                  <a16:creationId xmlns:a16="http://schemas.microsoft.com/office/drawing/2014/main" id="{4710B5D2-3F6B-4149-A7F5-24A0D98400D2}"/>
                </a:ext>
              </a:extLst>
            </p:cNvPr>
            <p:cNvSpPr>
              <a:spLocks/>
            </p:cNvSpPr>
            <p:nvPr/>
          </p:nvSpPr>
          <p:spPr bwMode="auto">
            <a:xfrm>
              <a:off x="4596325" y="4742996"/>
              <a:ext cx="51486" cy="119670"/>
            </a:xfrm>
            <a:custGeom>
              <a:avLst/>
              <a:gdLst>
                <a:gd name="T0" fmla="*/ 94 w 111"/>
                <a:gd name="T1" fmla="*/ 0 h 258"/>
                <a:gd name="T2" fmla="*/ 111 w 111"/>
                <a:gd name="T3" fmla="*/ 0 h 258"/>
                <a:gd name="T4" fmla="*/ 18 w 111"/>
                <a:gd name="T5" fmla="*/ 258 h 258"/>
                <a:gd name="T6" fmla="*/ 0 w 111"/>
                <a:gd name="T7" fmla="*/ 258 h 258"/>
                <a:gd name="T8" fmla="*/ 94 w 111"/>
                <a:gd name="T9" fmla="*/ 0 h 258"/>
              </a:gdLst>
              <a:ahLst/>
              <a:cxnLst>
                <a:cxn ang="0">
                  <a:pos x="T0" y="T1"/>
                </a:cxn>
                <a:cxn ang="0">
                  <a:pos x="T2" y="T3"/>
                </a:cxn>
                <a:cxn ang="0">
                  <a:pos x="T4" y="T5"/>
                </a:cxn>
                <a:cxn ang="0">
                  <a:pos x="T6" y="T7"/>
                </a:cxn>
                <a:cxn ang="0">
                  <a:pos x="T8" y="T9"/>
                </a:cxn>
              </a:cxnLst>
              <a:rect l="0" t="0" r="r" b="b"/>
              <a:pathLst>
                <a:path w="111" h="258">
                  <a:moveTo>
                    <a:pt x="94" y="0"/>
                  </a:moveTo>
                  <a:lnTo>
                    <a:pt x="111" y="0"/>
                  </a:lnTo>
                  <a:lnTo>
                    <a:pt x="18" y="258"/>
                  </a:lnTo>
                  <a:lnTo>
                    <a:pt x="0" y="258"/>
                  </a:lnTo>
                  <a:lnTo>
                    <a:pt x="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5" name="Freeform 74">
              <a:extLst>
                <a:ext uri="{FF2B5EF4-FFF2-40B4-BE49-F238E27FC236}">
                  <a16:creationId xmlns:a16="http://schemas.microsoft.com/office/drawing/2014/main" id="{346ACFEA-D34F-4BE8-8FE6-4D9AA0923AB4}"/>
                </a:ext>
              </a:extLst>
            </p:cNvPr>
            <p:cNvSpPr>
              <a:spLocks noEditPoints="1"/>
            </p:cNvSpPr>
            <p:nvPr/>
          </p:nvSpPr>
          <p:spPr bwMode="auto">
            <a:xfrm>
              <a:off x="4653377" y="4770827"/>
              <a:ext cx="72822" cy="98333"/>
            </a:xfrm>
            <a:custGeom>
              <a:avLst/>
              <a:gdLst>
                <a:gd name="T0" fmla="*/ 54 w 157"/>
                <a:gd name="T1" fmla="*/ 22 h 212"/>
                <a:gd name="T2" fmla="*/ 74 w 157"/>
                <a:gd name="T3" fmla="*/ 4 h 212"/>
                <a:gd name="T4" fmla="*/ 99 w 157"/>
                <a:gd name="T5" fmla="*/ 0 h 212"/>
                <a:gd name="T6" fmla="*/ 112 w 157"/>
                <a:gd name="T7" fmla="*/ 0 h 212"/>
                <a:gd name="T8" fmla="*/ 134 w 157"/>
                <a:gd name="T9" fmla="*/ 10 h 212"/>
                <a:gd name="T10" fmla="*/ 149 w 157"/>
                <a:gd name="T11" fmla="*/ 29 h 212"/>
                <a:gd name="T12" fmla="*/ 157 w 157"/>
                <a:gd name="T13" fmla="*/ 56 h 212"/>
                <a:gd name="T14" fmla="*/ 157 w 157"/>
                <a:gd name="T15" fmla="*/ 72 h 212"/>
                <a:gd name="T16" fmla="*/ 153 w 157"/>
                <a:gd name="T17" fmla="*/ 107 h 212"/>
                <a:gd name="T18" fmla="*/ 140 w 157"/>
                <a:gd name="T19" fmla="*/ 132 h 212"/>
                <a:gd name="T20" fmla="*/ 132 w 157"/>
                <a:gd name="T21" fmla="*/ 142 h 212"/>
                <a:gd name="T22" fmla="*/ 107 w 157"/>
                <a:gd name="T23" fmla="*/ 152 h 212"/>
                <a:gd name="T24" fmla="*/ 93 w 157"/>
                <a:gd name="T25" fmla="*/ 153 h 212"/>
                <a:gd name="T26" fmla="*/ 74 w 157"/>
                <a:gd name="T27" fmla="*/ 150 h 212"/>
                <a:gd name="T28" fmla="*/ 54 w 157"/>
                <a:gd name="T29" fmla="*/ 138 h 212"/>
                <a:gd name="T30" fmla="*/ 54 w 157"/>
                <a:gd name="T31" fmla="*/ 177 h 212"/>
                <a:gd name="T32" fmla="*/ 56 w 157"/>
                <a:gd name="T33" fmla="*/ 196 h 212"/>
                <a:gd name="T34" fmla="*/ 60 w 157"/>
                <a:gd name="T35" fmla="*/ 202 h 212"/>
                <a:gd name="T36" fmla="*/ 77 w 157"/>
                <a:gd name="T37" fmla="*/ 204 h 212"/>
                <a:gd name="T38" fmla="*/ 0 w 157"/>
                <a:gd name="T39" fmla="*/ 212 h 212"/>
                <a:gd name="T40" fmla="*/ 0 w 157"/>
                <a:gd name="T41" fmla="*/ 204 h 212"/>
                <a:gd name="T42" fmla="*/ 15 w 157"/>
                <a:gd name="T43" fmla="*/ 202 h 212"/>
                <a:gd name="T44" fmla="*/ 19 w 157"/>
                <a:gd name="T45" fmla="*/ 192 h 212"/>
                <a:gd name="T46" fmla="*/ 21 w 157"/>
                <a:gd name="T47" fmla="*/ 37 h 212"/>
                <a:gd name="T48" fmla="*/ 19 w 157"/>
                <a:gd name="T49" fmla="*/ 23 h 212"/>
                <a:gd name="T50" fmla="*/ 13 w 157"/>
                <a:gd name="T51" fmla="*/ 12 h 212"/>
                <a:gd name="T52" fmla="*/ 0 w 157"/>
                <a:gd name="T53" fmla="*/ 10 h 212"/>
                <a:gd name="T54" fmla="*/ 54 w 157"/>
                <a:gd name="T55" fmla="*/ 0 h 212"/>
                <a:gd name="T56" fmla="*/ 62 w 157"/>
                <a:gd name="T57" fmla="*/ 128 h 212"/>
                <a:gd name="T58" fmla="*/ 66 w 157"/>
                <a:gd name="T59" fmla="*/ 134 h 212"/>
                <a:gd name="T60" fmla="*/ 79 w 157"/>
                <a:gd name="T61" fmla="*/ 144 h 212"/>
                <a:gd name="T62" fmla="*/ 87 w 157"/>
                <a:gd name="T63" fmla="*/ 146 h 212"/>
                <a:gd name="T64" fmla="*/ 101 w 157"/>
                <a:gd name="T65" fmla="*/ 142 h 212"/>
                <a:gd name="T66" fmla="*/ 112 w 157"/>
                <a:gd name="T67" fmla="*/ 128 h 212"/>
                <a:gd name="T68" fmla="*/ 118 w 157"/>
                <a:gd name="T69" fmla="*/ 107 h 212"/>
                <a:gd name="T70" fmla="*/ 120 w 157"/>
                <a:gd name="T71" fmla="*/ 76 h 212"/>
                <a:gd name="T72" fmla="*/ 118 w 157"/>
                <a:gd name="T73" fmla="*/ 47 h 212"/>
                <a:gd name="T74" fmla="*/ 112 w 157"/>
                <a:gd name="T75" fmla="*/ 25 h 212"/>
                <a:gd name="T76" fmla="*/ 103 w 157"/>
                <a:gd name="T77" fmla="*/ 12 h 212"/>
                <a:gd name="T78" fmla="*/ 91 w 157"/>
                <a:gd name="T79" fmla="*/ 8 h 212"/>
                <a:gd name="T80" fmla="*/ 81 w 157"/>
                <a:gd name="T81" fmla="*/ 10 h 212"/>
                <a:gd name="T82" fmla="*/ 68 w 157"/>
                <a:gd name="T83" fmla="*/ 20 h 212"/>
                <a:gd name="T84" fmla="*/ 58 w 157"/>
                <a:gd name="T85" fmla="*/ 37 h 212"/>
                <a:gd name="T86" fmla="*/ 54 w 157"/>
                <a:gd name="T87" fmla="*/ 64 h 212"/>
                <a:gd name="T88" fmla="*/ 54 w 157"/>
                <a:gd name="T89" fmla="*/ 80 h 212"/>
                <a:gd name="T90" fmla="*/ 58 w 157"/>
                <a:gd name="T91" fmla="*/ 119 h 212"/>
                <a:gd name="T92" fmla="*/ 62 w 157"/>
                <a:gd name="T93" fmla="*/ 1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7" h="212">
                  <a:moveTo>
                    <a:pt x="54" y="22"/>
                  </a:moveTo>
                  <a:lnTo>
                    <a:pt x="54" y="22"/>
                  </a:lnTo>
                  <a:lnTo>
                    <a:pt x="64" y="12"/>
                  </a:lnTo>
                  <a:lnTo>
                    <a:pt x="74" y="4"/>
                  </a:lnTo>
                  <a:lnTo>
                    <a:pt x="85" y="0"/>
                  </a:lnTo>
                  <a:lnTo>
                    <a:pt x="99" y="0"/>
                  </a:lnTo>
                  <a:lnTo>
                    <a:pt x="99" y="0"/>
                  </a:lnTo>
                  <a:lnTo>
                    <a:pt x="112" y="0"/>
                  </a:lnTo>
                  <a:lnTo>
                    <a:pt x="124" y="4"/>
                  </a:lnTo>
                  <a:lnTo>
                    <a:pt x="134" y="10"/>
                  </a:lnTo>
                  <a:lnTo>
                    <a:pt x="143" y="18"/>
                  </a:lnTo>
                  <a:lnTo>
                    <a:pt x="149" y="29"/>
                  </a:lnTo>
                  <a:lnTo>
                    <a:pt x="153" y="41"/>
                  </a:lnTo>
                  <a:lnTo>
                    <a:pt x="157" y="56"/>
                  </a:lnTo>
                  <a:lnTo>
                    <a:pt x="157" y="72"/>
                  </a:lnTo>
                  <a:lnTo>
                    <a:pt x="157" y="72"/>
                  </a:lnTo>
                  <a:lnTo>
                    <a:pt x="157" y="91"/>
                  </a:lnTo>
                  <a:lnTo>
                    <a:pt x="153" y="107"/>
                  </a:lnTo>
                  <a:lnTo>
                    <a:pt x="147" y="120"/>
                  </a:lnTo>
                  <a:lnTo>
                    <a:pt x="140" y="132"/>
                  </a:lnTo>
                  <a:lnTo>
                    <a:pt x="140" y="132"/>
                  </a:lnTo>
                  <a:lnTo>
                    <a:pt x="132" y="142"/>
                  </a:lnTo>
                  <a:lnTo>
                    <a:pt x="120" y="148"/>
                  </a:lnTo>
                  <a:lnTo>
                    <a:pt x="107" y="152"/>
                  </a:lnTo>
                  <a:lnTo>
                    <a:pt x="93" y="153"/>
                  </a:lnTo>
                  <a:lnTo>
                    <a:pt x="93" y="153"/>
                  </a:lnTo>
                  <a:lnTo>
                    <a:pt x="81" y="152"/>
                  </a:lnTo>
                  <a:lnTo>
                    <a:pt x="74" y="150"/>
                  </a:lnTo>
                  <a:lnTo>
                    <a:pt x="64" y="146"/>
                  </a:lnTo>
                  <a:lnTo>
                    <a:pt x="54" y="138"/>
                  </a:lnTo>
                  <a:lnTo>
                    <a:pt x="54" y="177"/>
                  </a:lnTo>
                  <a:lnTo>
                    <a:pt x="54" y="177"/>
                  </a:lnTo>
                  <a:lnTo>
                    <a:pt x="54" y="192"/>
                  </a:lnTo>
                  <a:lnTo>
                    <a:pt x="56" y="196"/>
                  </a:lnTo>
                  <a:lnTo>
                    <a:pt x="58" y="200"/>
                  </a:lnTo>
                  <a:lnTo>
                    <a:pt x="60" y="202"/>
                  </a:lnTo>
                  <a:lnTo>
                    <a:pt x="64" y="204"/>
                  </a:lnTo>
                  <a:lnTo>
                    <a:pt x="77" y="204"/>
                  </a:lnTo>
                  <a:lnTo>
                    <a:pt x="77" y="212"/>
                  </a:lnTo>
                  <a:lnTo>
                    <a:pt x="0" y="212"/>
                  </a:lnTo>
                  <a:lnTo>
                    <a:pt x="0" y="204"/>
                  </a:lnTo>
                  <a:lnTo>
                    <a:pt x="0" y="204"/>
                  </a:lnTo>
                  <a:lnTo>
                    <a:pt x="11" y="204"/>
                  </a:lnTo>
                  <a:lnTo>
                    <a:pt x="15" y="202"/>
                  </a:lnTo>
                  <a:lnTo>
                    <a:pt x="17" y="200"/>
                  </a:lnTo>
                  <a:lnTo>
                    <a:pt x="19" y="192"/>
                  </a:lnTo>
                  <a:lnTo>
                    <a:pt x="21" y="177"/>
                  </a:lnTo>
                  <a:lnTo>
                    <a:pt x="21" y="37"/>
                  </a:lnTo>
                  <a:lnTo>
                    <a:pt x="21" y="37"/>
                  </a:lnTo>
                  <a:lnTo>
                    <a:pt x="19" y="23"/>
                  </a:lnTo>
                  <a:lnTo>
                    <a:pt x="17" y="16"/>
                  </a:lnTo>
                  <a:lnTo>
                    <a:pt x="13" y="12"/>
                  </a:lnTo>
                  <a:lnTo>
                    <a:pt x="11" y="12"/>
                  </a:lnTo>
                  <a:lnTo>
                    <a:pt x="0" y="10"/>
                  </a:lnTo>
                  <a:lnTo>
                    <a:pt x="0" y="4"/>
                  </a:lnTo>
                  <a:lnTo>
                    <a:pt x="54" y="0"/>
                  </a:lnTo>
                  <a:lnTo>
                    <a:pt x="54" y="22"/>
                  </a:lnTo>
                  <a:close/>
                  <a:moveTo>
                    <a:pt x="62" y="128"/>
                  </a:moveTo>
                  <a:lnTo>
                    <a:pt x="62" y="128"/>
                  </a:lnTo>
                  <a:lnTo>
                    <a:pt x="66" y="134"/>
                  </a:lnTo>
                  <a:lnTo>
                    <a:pt x="72" y="140"/>
                  </a:lnTo>
                  <a:lnTo>
                    <a:pt x="79" y="144"/>
                  </a:lnTo>
                  <a:lnTo>
                    <a:pt x="87" y="146"/>
                  </a:lnTo>
                  <a:lnTo>
                    <a:pt x="87" y="146"/>
                  </a:lnTo>
                  <a:lnTo>
                    <a:pt x="95" y="144"/>
                  </a:lnTo>
                  <a:lnTo>
                    <a:pt x="101" y="142"/>
                  </a:lnTo>
                  <a:lnTo>
                    <a:pt x="107" y="136"/>
                  </a:lnTo>
                  <a:lnTo>
                    <a:pt x="112" y="128"/>
                  </a:lnTo>
                  <a:lnTo>
                    <a:pt x="116" y="119"/>
                  </a:lnTo>
                  <a:lnTo>
                    <a:pt x="118" y="107"/>
                  </a:lnTo>
                  <a:lnTo>
                    <a:pt x="120" y="93"/>
                  </a:lnTo>
                  <a:lnTo>
                    <a:pt x="120" y="76"/>
                  </a:lnTo>
                  <a:lnTo>
                    <a:pt x="120" y="76"/>
                  </a:lnTo>
                  <a:lnTo>
                    <a:pt x="118" y="47"/>
                  </a:lnTo>
                  <a:lnTo>
                    <a:pt x="116" y="35"/>
                  </a:lnTo>
                  <a:lnTo>
                    <a:pt x="112" y="25"/>
                  </a:lnTo>
                  <a:lnTo>
                    <a:pt x="108" y="18"/>
                  </a:lnTo>
                  <a:lnTo>
                    <a:pt x="103" y="12"/>
                  </a:lnTo>
                  <a:lnTo>
                    <a:pt x="97" y="10"/>
                  </a:lnTo>
                  <a:lnTo>
                    <a:pt x="91" y="8"/>
                  </a:lnTo>
                  <a:lnTo>
                    <a:pt x="91" y="8"/>
                  </a:lnTo>
                  <a:lnTo>
                    <a:pt x="81" y="10"/>
                  </a:lnTo>
                  <a:lnTo>
                    <a:pt x="75" y="14"/>
                  </a:lnTo>
                  <a:lnTo>
                    <a:pt x="68" y="20"/>
                  </a:lnTo>
                  <a:lnTo>
                    <a:pt x="64" y="27"/>
                  </a:lnTo>
                  <a:lnTo>
                    <a:pt x="58" y="37"/>
                  </a:lnTo>
                  <a:lnTo>
                    <a:pt x="56" y="51"/>
                  </a:lnTo>
                  <a:lnTo>
                    <a:pt x="54" y="64"/>
                  </a:lnTo>
                  <a:lnTo>
                    <a:pt x="54" y="80"/>
                  </a:lnTo>
                  <a:lnTo>
                    <a:pt x="54" y="80"/>
                  </a:lnTo>
                  <a:lnTo>
                    <a:pt x="56" y="107"/>
                  </a:lnTo>
                  <a:lnTo>
                    <a:pt x="58" y="119"/>
                  </a:lnTo>
                  <a:lnTo>
                    <a:pt x="62" y="128"/>
                  </a:lnTo>
                  <a:lnTo>
                    <a:pt x="62"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6" name="Freeform 75">
              <a:extLst>
                <a:ext uri="{FF2B5EF4-FFF2-40B4-BE49-F238E27FC236}">
                  <a16:creationId xmlns:a16="http://schemas.microsoft.com/office/drawing/2014/main" id="{86D26248-15FD-4035-83C3-C7B77B0FE042}"/>
                </a:ext>
              </a:extLst>
            </p:cNvPr>
            <p:cNvSpPr>
              <a:spLocks noEditPoints="1"/>
            </p:cNvSpPr>
            <p:nvPr/>
          </p:nvSpPr>
          <p:spPr bwMode="auto">
            <a:xfrm>
              <a:off x="4735012" y="4770827"/>
              <a:ext cx="74214" cy="98333"/>
            </a:xfrm>
            <a:custGeom>
              <a:avLst/>
              <a:gdLst>
                <a:gd name="T0" fmla="*/ 55 w 160"/>
                <a:gd name="T1" fmla="*/ 22 h 212"/>
                <a:gd name="T2" fmla="*/ 74 w 160"/>
                <a:gd name="T3" fmla="*/ 4 h 212"/>
                <a:gd name="T4" fmla="*/ 99 w 160"/>
                <a:gd name="T5" fmla="*/ 0 h 212"/>
                <a:gd name="T6" fmla="*/ 113 w 160"/>
                <a:gd name="T7" fmla="*/ 0 h 212"/>
                <a:gd name="T8" fmla="*/ 134 w 160"/>
                <a:gd name="T9" fmla="*/ 10 h 212"/>
                <a:gd name="T10" fmla="*/ 150 w 160"/>
                <a:gd name="T11" fmla="*/ 29 h 212"/>
                <a:gd name="T12" fmla="*/ 158 w 160"/>
                <a:gd name="T13" fmla="*/ 56 h 212"/>
                <a:gd name="T14" fmla="*/ 160 w 160"/>
                <a:gd name="T15" fmla="*/ 72 h 212"/>
                <a:gd name="T16" fmla="*/ 154 w 160"/>
                <a:gd name="T17" fmla="*/ 107 h 212"/>
                <a:gd name="T18" fmla="*/ 142 w 160"/>
                <a:gd name="T19" fmla="*/ 132 h 212"/>
                <a:gd name="T20" fmla="*/ 132 w 160"/>
                <a:gd name="T21" fmla="*/ 142 h 212"/>
                <a:gd name="T22" fmla="*/ 107 w 160"/>
                <a:gd name="T23" fmla="*/ 152 h 212"/>
                <a:gd name="T24" fmla="*/ 94 w 160"/>
                <a:gd name="T25" fmla="*/ 153 h 212"/>
                <a:gd name="T26" fmla="*/ 74 w 160"/>
                <a:gd name="T27" fmla="*/ 150 h 212"/>
                <a:gd name="T28" fmla="*/ 55 w 160"/>
                <a:gd name="T29" fmla="*/ 138 h 212"/>
                <a:gd name="T30" fmla="*/ 55 w 160"/>
                <a:gd name="T31" fmla="*/ 177 h 212"/>
                <a:gd name="T32" fmla="*/ 57 w 160"/>
                <a:gd name="T33" fmla="*/ 196 h 212"/>
                <a:gd name="T34" fmla="*/ 63 w 160"/>
                <a:gd name="T35" fmla="*/ 202 h 212"/>
                <a:gd name="T36" fmla="*/ 78 w 160"/>
                <a:gd name="T37" fmla="*/ 204 h 212"/>
                <a:gd name="T38" fmla="*/ 0 w 160"/>
                <a:gd name="T39" fmla="*/ 212 h 212"/>
                <a:gd name="T40" fmla="*/ 0 w 160"/>
                <a:gd name="T41" fmla="*/ 204 h 212"/>
                <a:gd name="T42" fmla="*/ 16 w 160"/>
                <a:gd name="T43" fmla="*/ 202 h 212"/>
                <a:gd name="T44" fmla="*/ 22 w 160"/>
                <a:gd name="T45" fmla="*/ 192 h 212"/>
                <a:gd name="T46" fmla="*/ 22 w 160"/>
                <a:gd name="T47" fmla="*/ 37 h 212"/>
                <a:gd name="T48" fmla="*/ 20 w 160"/>
                <a:gd name="T49" fmla="*/ 23 h 212"/>
                <a:gd name="T50" fmla="*/ 16 w 160"/>
                <a:gd name="T51" fmla="*/ 12 h 212"/>
                <a:gd name="T52" fmla="*/ 0 w 160"/>
                <a:gd name="T53" fmla="*/ 10 h 212"/>
                <a:gd name="T54" fmla="*/ 55 w 160"/>
                <a:gd name="T55" fmla="*/ 0 h 212"/>
                <a:gd name="T56" fmla="*/ 63 w 160"/>
                <a:gd name="T57" fmla="*/ 128 h 212"/>
                <a:gd name="T58" fmla="*/ 66 w 160"/>
                <a:gd name="T59" fmla="*/ 134 h 212"/>
                <a:gd name="T60" fmla="*/ 80 w 160"/>
                <a:gd name="T61" fmla="*/ 144 h 212"/>
                <a:gd name="T62" fmla="*/ 88 w 160"/>
                <a:gd name="T63" fmla="*/ 146 h 212"/>
                <a:gd name="T64" fmla="*/ 103 w 160"/>
                <a:gd name="T65" fmla="*/ 142 h 212"/>
                <a:gd name="T66" fmla="*/ 113 w 160"/>
                <a:gd name="T67" fmla="*/ 128 h 212"/>
                <a:gd name="T68" fmla="*/ 119 w 160"/>
                <a:gd name="T69" fmla="*/ 107 h 212"/>
                <a:gd name="T70" fmla="*/ 121 w 160"/>
                <a:gd name="T71" fmla="*/ 76 h 212"/>
                <a:gd name="T72" fmla="*/ 119 w 160"/>
                <a:gd name="T73" fmla="*/ 47 h 212"/>
                <a:gd name="T74" fmla="*/ 113 w 160"/>
                <a:gd name="T75" fmla="*/ 25 h 212"/>
                <a:gd name="T76" fmla="*/ 103 w 160"/>
                <a:gd name="T77" fmla="*/ 12 h 212"/>
                <a:gd name="T78" fmla="*/ 92 w 160"/>
                <a:gd name="T79" fmla="*/ 8 h 212"/>
                <a:gd name="T80" fmla="*/ 82 w 160"/>
                <a:gd name="T81" fmla="*/ 10 h 212"/>
                <a:gd name="T82" fmla="*/ 68 w 160"/>
                <a:gd name="T83" fmla="*/ 20 h 212"/>
                <a:gd name="T84" fmla="*/ 61 w 160"/>
                <a:gd name="T85" fmla="*/ 37 h 212"/>
                <a:gd name="T86" fmla="*/ 55 w 160"/>
                <a:gd name="T87" fmla="*/ 64 h 212"/>
                <a:gd name="T88" fmla="*/ 55 w 160"/>
                <a:gd name="T89" fmla="*/ 80 h 212"/>
                <a:gd name="T90" fmla="*/ 59 w 160"/>
                <a:gd name="T91" fmla="*/ 119 h 212"/>
                <a:gd name="T92" fmla="*/ 63 w 160"/>
                <a:gd name="T93" fmla="*/ 1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0" h="212">
                  <a:moveTo>
                    <a:pt x="55" y="22"/>
                  </a:moveTo>
                  <a:lnTo>
                    <a:pt x="55" y="22"/>
                  </a:lnTo>
                  <a:lnTo>
                    <a:pt x="64" y="12"/>
                  </a:lnTo>
                  <a:lnTo>
                    <a:pt x="74" y="4"/>
                  </a:lnTo>
                  <a:lnTo>
                    <a:pt x="86" y="0"/>
                  </a:lnTo>
                  <a:lnTo>
                    <a:pt x="99" y="0"/>
                  </a:lnTo>
                  <a:lnTo>
                    <a:pt x="99" y="0"/>
                  </a:lnTo>
                  <a:lnTo>
                    <a:pt x="113" y="0"/>
                  </a:lnTo>
                  <a:lnTo>
                    <a:pt x="125" y="4"/>
                  </a:lnTo>
                  <a:lnTo>
                    <a:pt x="134" y="10"/>
                  </a:lnTo>
                  <a:lnTo>
                    <a:pt x="144" y="18"/>
                  </a:lnTo>
                  <a:lnTo>
                    <a:pt x="150" y="29"/>
                  </a:lnTo>
                  <a:lnTo>
                    <a:pt x="156" y="41"/>
                  </a:lnTo>
                  <a:lnTo>
                    <a:pt x="158" y="56"/>
                  </a:lnTo>
                  <a:lnTo>
                    <a:pt x="160" y="72"/>
                  </a:lnTo>
                  <a:lnTo>
                    <a:pt x="160" y="72"/>
                  </a:lnTo>
                  <a:lnTo>
                    <a:pt x="158" y="91"/>
                  </a:lnTo>
                  <a:lnTo>
                    <a:pt x="154" y="107"/>
                  </a:lnTo>
                  <a:lnTo>
                    <a:pt x="148" y="120"/>
                  </a:lnTo>
                  <a:lnTo>
                    <a:pt x="142" y="132"/>
                  </a:lnTo>
                  <a:lnTo>
                    <a:pt x="142" y="132"/>
                  </a:lnTo>
                  <a:lnTo>
                    <a:pt x="132" y="142"/>
                  </a:lnTo>
                  <a:lnTo>
                    <a:pt x="121" y="148"/>
                  </a:lnTo>
                  <a:lnTo>
                    <a:pt x="107" y="152"/>
                  </a:lnTo>
                  <a:lnTo>
                    <a:pt x="94" y="153"/>
                  </a:lnTo>
                  <a:lnTo>
                    <a:pt x="94" y="153"/>
                  </a:lnTo>
                  <a:lnTo>
                    <a:pt x="84" y="152"/>
                  </a:lnTo>
                  <a:lnTo>
                    <a:pt x="74" y="150"/>
                  </a:lnTo>
                  <a:lnTo>
                    <a:pt x="64" y="146"/>
                  </a:lnTo>
                  <a:lnTo>
                    <a:pt x="55" y="138"/>
                  </a:lnTo>
                  <a:lnTo>
                    <a:pt x="55" y="177"/>
                  </a:lnTo>
                  <a:lnTo>
                    <a:pt x="55" y="177"/>
                  </a:lnTo>
                  <a:lnTo>
                    <a:pt x="57" y="192"/>
                  </a:lnTo>
                  <a:lnTo>
                    <a:pt x="57" y="196"/>
                  </a:lnTo>
                  <a:lnTo>
                    <a:pt x="59" y="200"/>
                  </a:lnTo>
                  <a:lnTo>
                    <a:pt x="63" y="202"/>
                  </a:lnTo>
                  <a:lnTo>
                    <a:pt x="66" y="204"/>
                  </a:lnTo>
                  <a:lnTo>
                    <a:pt x="78" y="204"/>
                  </a:lnTo>
                  <a:lnTo>
                    <a:pt x="78" y="212"/>
                  </a:lnTo>
                  <a:lnTo>
                    <a:pt x="0" y="212"/>
                  </a:lnTo>
                  <a:lnTo>
                    <a:pt x="0" y="204"/>
                  </a:lnTo>
                  <a:lnTo>
                    <a:pt x="0" y="204"/>
                  </a:lnTo>
                  <a:lnTo>
                    <a:pt x="12" y="204"/>
                  </a:lnTo>
                  <a:lnTo>
                    <a:pt x="16" y="202"/>
                  </a:lnTo>
                  <a:lnTo>
                    <a:pt x="18" y="200"/>
                  </a:lnTo>
                  <a:lnTo>
                    <a:pt x="22" y="192"/>
                  </a:lnTo>
                  <a:lnTo>
                    <a:pt x="22" y="177"/>
                  </a:lnTo>
                  <a:lnTo>
                    <a:pt x="22" y="37"/>
                  </a:lnTo>
                  <a:lnTo>
                    <a:pt x="22" y="37"/>
                  </a:lnTo>
                  <a:lnTo>
                    <a:pt x="20" y="23"/>
                  </a:lnTo>
                  <a:lnTo>
                    <a:pt x="18" y="16"/>
                  </a:lnTo>
                  <a:lnTo>
                    <a:pt x="16" y="12"/>
                  </a:lnTo>
                  <a:lnTo>
                    <a:pt x="12" y="12"/>
                  </a:lnTo>
                  <a:lnTo>
                    <a:pt x="0" y="10"/>
                  </a:lnTo>
                  <a:lnTo>
                    <a:pt x="0" y="4"/>
                  </a:lnTo>
                  <a:lnTo>
                    <a:pt x="55" y="0"/>
                  </a:lnTo>
                  <a:lnTo>
                    <a:pt x="55" y="22"/>
                  </a:lnTo>
                  <a:close/>
                  <a:moveTo>
                    <a:pt x="63" y="128"/>
                  </a:moveTo>
                  <a:lnTo>
                    <a:pt x="63" y="128"/>
                  </a:lnTo>
                  <a:lnTo>
                    <a:pt x="66" y="134"/>
                  </a:lnTo>
                  <a:lnTo>
                    <a:pt x="72" y="140"/>
                  </a:lnTo>
                  <a:lnTo>
                    <a:pt x="80" y="144"/>
                  </a:lnTo>
                  <a:lnTo>
                    <a:pt x="88" y="146"/>
                  </a:lnTo>
                  <a:lnTo>
                    <a:pt x="88" y="146"/>
                  </a:lnTo>
                  <a:lnTo>
                    <a:pt x="95" y="144"/>
                  </a:lnTo>
                  <a:lnTo>
                    <a:pt x="103" y="142"/>
                  </a:lnTo>
                  <a:lnTo>
                    <a:pt x="109" y="136"/>
                  </a:lnTo>
                  <a:lnTo>
                    <a:pt x="113" y="128"/>
                  </a:lnTo>
                  <a:lnTo>
                    <a:pt x="117" y="119"/>
                  </a:lnTo>
                  <a:lnTo>
                    <a:pt x="119" y="107"/>
                  </a:lnTo>
                  <a:lnTo>
                    <a:pt x="121" y="93"/>
                  </a:lnTo>
                  <a:lnTo>
                    <a:pt x="121" y="76"/>
                  </a:lnTo>
                  <a:lnTo>
                    <a:pt x="121" y="76"/>
                  </a:lnTo>
                  <a:lnTo>
                    <a:pt x="119" y="47"/>
                  </a:lnTo>
                  <a:lnTo>
                    <a:pt x="117" y="35"/>
                  </a:lnTo>
                  <a:lnTo>
                    <a:pt x="113" y="25"/>
                  </a:lnTo>
                  <a:lnTo>
                    <a:pt x="109" y="18"/>
                  </a:lnTo>
                  <a:lnTo>
                    <a:pt x="103" y="12"/>
                  </a:lnTo>
                  <a:lnTo>
                    <a:pt x="97" y="10"/>
                  </a:lnTo>
                  <a:lnTo>
                    <a:pt x="92" y="8"/>
                  </a:lnTo>
                  <a:lnTo>
                    <a:pt x="92" y="8"/>
                  </a:lnTo>
                  <a:lnTo>
                    <a:pt x="82" y="10"/>
                  </a:lnTo>
                  <a:lnTo>
                    <a:pt x="76" y="14"/>
                  </a:lnTo>
                  <a:lnTo>
                    <a:pt x="68" y="20"/>
                  </a:lnTo>
                  <a:lnTo>
                    <a:pt x="64" y="27"/>
                  </a:lnTo>
                  <a:lnTo>
                    <a:pt x="61" y="37"/>
                  </a:lnTo>
                  <a:lnTo>
                    <a:pt x="57" y="51"/>
                  </a:lnTo>
                  <a:lnTo>
                    <a:pt x="55" y="64"/>
                  </a:lnTo>
                  <a:lnTo>
                    <a:pt x="55" y="80"/>
                  </a:lnTo>
                  <a:lnTo>
                    <a:pt x="55" y="80"/>
                  </a:lnTo>
                  <a:lnTo>
                    <a:pt x="57" y="107"/>
                  </a:lnTo>
                  <a:lnTo>
                    <a:pt x="59" y="119"/>
                  </a:lnTo>
                  <a:lnTo>
                    <a:pt x="63" y="128"/>
                  </a:lnTo>
                  <a:lnTo>
                    <a:pt x="63"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7" name="Freeform 76">
              <a:extLst>
                <a:ext uri="{FF2B5EF4-FFF2-40B4-BE49-F238E27FC236}">
                  <a16:creationId xmlns:a16="http://schemas.microsoft.com/office/drawing/2014/main" id="{D0761238-6364-424E-9C4B-5291A9CD3C1C}"/>
                </a:ext>
              </a:extLst>
            </p:cNvPr>
            <p:cNvSpPr>
              <a:spLocks/>
            </p:cNvSpPr>
            <p:nvPr/>
          </p:nvSpPr>
          <p:spPr bwMode="auto">
            <a:xfrm>
              <a:off x="4820822" y="4750882"/>
              <a:ext cx="41281" cy="90912"/>
            </a:xfrm>
            <a:custGeom>
              <a:avLst/>
              <a:gdLst>
                <a:gd name="T0" fmla="*/ 48 w 89"/>
                <a:gd name="T1" fmla="*/ 148 h 196"/>
                <a:gd name="T2" fmla="*/ 48 w 89"/>
                <a:gd name="T3" fmla="*/ 148 h 196"/>
                <a:gd name="T4" fmla="*/ 50 w 89"/>
                <a:gd name="T5" fmla="*/ 163 h 196"/>
                <a:gd name="T6" fmla="*/ 52 w 89"/>
                <a:gd name="T7" fmla="*/ 173 h 196"/>
                <a:gd name="T8" fmla="*/ 52 w 89"/>
                <a:gd name="T9" fmla="*/ 173 h 196"/>
                <a:gd name="T10" fmla="*/ 54 w 89"/>
                <a:gd name="T11" fmla="*/ 179 h 196"/>
                <a:gd name="T12" fmla="*/ 58 w 89"/>
                <a:gd name="T13" fmla="*/ 181 h 196"/>
                <a:gd name="T14" fmla="*/ 62 w 89"/>
                <a:gd name="T15" fmla="*/ 183 h 196"/>
                <a:gd name="T16" fmla="*/ 66 w 89"/>
                <a:gd name="T17" fmla="*/ 185 h 196"/>
                <a:gd name="T18" fmla="*/ 66 w 89"/>
                <a:gd name="T19" fmla="*/ 185 h 196"/>
                <a:gd name="T20" fmla="*/ 75 w 89"/>
                <a:gd name="T21" fmla="*/ 183 h 196"/>
                <a:gd name="T22" fmla="*/ 85 w 89"/>
                <a:gd name="T23" fmla="*/ 175 h 196"/>
                <a:gd name="T24" fmla="*/ 89 w 89"/>
                <a:gd name="T25" fmla="*/ 183 h 196"/>
                <a:gd name="T26" fmla="*/ 89 w 89"/>
                <a:gd name="T27" fmla="*/ 183 h 196"/>
                <a:gd name="T28" fmla="*/ 79 w 89"/>
                <a:gd name="T29" fmla="*/ 189 h 196"/>
                <a:gd name="T30" fmla="*/ 72 w 89"/>
                <a:gd name="T31" fmla="*/ 193 h 196"/>
                <a:gd name="T32" fmla="*/ 62 w 89"/>
                <a:gd name="T33" fmla="*/ 196 h 196"/>
                <a:gd name="T34" fmla="*/ 50 w 89"/>
                <a:gd name="T35" fmla="*/ 196 h 196"/>
                <a:gd name="T36" fmla="*/ 50 w 89"/>
                <a:gd name="T37" fmla="*/ 196 h 196"/>
                <a:gd name="T38" fmla="*/ 41 w 89"/>
                <a:gd name="T39" fmla="*/ 195 h 196"/>
                <a:gd name="T40" fmla="*/ 31 w 89"/>
                <a:gd name="T41" fmla="*/ 193 h 196"/>
                <a:gd name="T42" fmla="*/ 25 w 89"/>
                <a:gd name="T43" fmla="*/ 187 h 196"/>
                <a:gd name="T44" fmla="*/ 19 w 89"/>
                <a:gd name="T45" fmla="*/ 181 h 196"/>
                <a:gd name="T46" fmla="*/ 19 w 89"/>
                <a:gd name="T47" fmla="*/ 181 h 196"/>
                <a:gd name="T48" fmla="*/ 17 w 89"/>
                <a:gd name="T49" fmla="*/ 175 h 196"/>
                <a:gd name="T50" fmla="*/ 15 w 89"/>
                <a:gd name="T51" fmla="*/ 169 h 196"/>
                <a:gd name="T52" fmla="*/ 15 w 89"/>
                <a:gd name="T53" fmla="*/ 142 h 196"/>
                <a:gd name="T54" fmla="*/ 15 w 89"/>
                <a:gd name="T55" fmla="*/ 55 h 196"/>
                <a:gd name="T56" fmla="*/ 0 w 89"/>
                <a:gd name="T57" fmla="*/ 55 h 196"/>
                <a:gd name="T58" fmla="*/ 0 w 89"/>
                <a:gd name="T59" fmla="*/ 47 h 196"/>
                <a:gd name="T60" fmla="*/ 0 w 89"/>
                <a:gd name="T61" fmla="*/ 47 h 196"/>
                <a:gd name="T62" fmla="*/ 8 w 89"/>
                <a:gd name="T63" fmla="*/ 45 h 196"/>
                <a:gd name="T64" fmla="*/ 15 w 89"/>
                <a:gd name="T65" fmla="*/ 43 h 196"/>
                <a:gd name="T66" fmla="*/ 21 w 89"/>
                <a:gd name="T67" fmla="*/ 39 h 196"/>
                <a:gd name="T68" fmla="*/ 25 w 89"/>
                <a:gd name="T69" fmla="*/ 32 h 196"/>
                <a:gd name="T70" fmla="*/ 25 w 89"/>
                <a:gd name="T71" fmla="*/ 32 h 196"/>
                <a:gd name="T72" fmla="*/ 31 w 89"/>
                <a:gd name="T73" fmla="*/ 20 h 196"/>
                <a:gd name="T74" fmla="*/ 37 w 89"/>
                <a:gd name="T75" fmla="*/ 2 h 196"/>
                <a:gd name="T76" fmla="*/ 50 w 89"/>
                <a:gd name="T77" fmla="*/ 0 h 196"/>
                <a:gd name="T78" fmla="*/ 50 w 89"/>
                <a:gd name="T79" fmla="*/ 0 h 196"/>
                <a:gd name="T80" fmla="*/ 48 w 89"/>
                <a:gd name="T81" fmla="*/ 47 h 196"/>
                <a:gd name="T82" fmla="*/ 83 w 89"/>
                <a:gd name="T83" fmla="*/ 47 h 196"/>
                <a:gd name="T84" fmla="*/ 83 w 89"/>
                <a:gd name="T85" fmla="*/ 55 h 196"/>
                <a:gd name="T86" fmla="*/ 48 w 89"/>
                <a:gd name="T87" fmla="*/ 55 h 196"/>
                <a:gd name="T88" fmla="*/ 48 w 89"/>
                <a:gd name="T89" fmla="*/ 14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9" h="196">
                  <a:moveTo>
                    <a:pt x="48" y="148"/>
                  </a:moveTo>
                  <a:lnTo>
                    <a:pt x="48" y="148"/>
                  </a:lnTo>
                  <a:lnTo>
                    <a:pt x="50" y="163"/>
                  </a:lnTo>
                  <a:lnTo>
                    <a:pt x="52" y="173"/>
                  </a:lnTo>
                  <a:lnTo>
                    <a:pt x="52" y="173"/>
                  </a:lnTo>
                  <a:lnTo>
                    <a:pt x="54" y="179"/>
                  </a:lnTo>
                  <a:lnTo>
                    <a:pt x="58" y="181"/>
                  </a:lnTo>
                  <a:lnTo>
                    <a:pt x="62" y="183"/>
                  </a:lnTo>
                  <a:lnTo>
                    <a:pt x="66" y="185"/>
                  </a:lnTo>
                  <a:lnTo>
                    <a:pt x="66" y="185"/>
                  </a:lnTo>
                  <a:lnTo>
                    <a:pt x="75" y="183"/>
                  </a:lnTo>
                  <a:lnTo>
                    <a:pt x="85" y="175"/>
                  </a:lnTo>
                  <a:lnTo>
                    <a:pt x="89" y="183"/>
                  </a:lnTo>
                  <a:lnTo>
                    <a:pt x="89" y="183"/>
                  </a:lnTo>
                  <a:lnTo>
                    <a:pt x="79" y="189"/>
                  </a:lnTo>
                  <a:lnTo>
                    <a:pt x="72" y="193"/>
                  </a:lnTo>
                  <a:lnTo>
                    <a:pt x="62" y="196"/>
                  </a:lnTo>
                  <a:lnTo>
                    <a:pt x="50" y="196"/>
                  </a:lnTo>
                  <a:lnTo>
                    <a:pt x="50" y="196"/>
                  </a:lnTo>
                  <a:lnTo>
                    <a:pt x="41" y="195"/>
                  </a:lnTo>
                  <a:lnTo>
                    <a:pt x="31" y="193"/>
                  </a:lnTo>
                  <a:lnTo>
                    <a:pt x="25" y="187"/>
                  </a:lnTo>
                  <a:lnTo>
                    <a:pt x="19" y="181"/>
                  </a:lnTo>
                  <a:lnTo>
                    <a:pt x="19" y="181"/>
                  </a:lnTo>
                  <a:lnTo>
                    <a:pt x="17" y="175"/>
                  </a:lnTo>
                  <a:lnTo>
                    <a:pt x="15" y="169"/>
                  </a:lnTo>
                  <a:lnTo>
                    <a:pt x="15" y="142"/>
                  </a:lnTo>
                  <a:lnTo>
                    <a:pt x="15" y="55"/>
                  </a:lnTo>
                  <a:lnTo>
                    <a:pt x="0" y="55"/>
                  </a:lnTo>
                  <a:lnTo>
                    <a:pt x="0" y="47"/>
                  </a:lnTo>
                  <a:lnTo>
                    <a:pt x="0" y="47"/>
                  </a:lnTo>
                  <a:lnTo>
                    <a:pt x="8" y="45"/>
                  </a:lnTo>
                  <a:lnTo>
                    <a:pt x="15" y="43"/>
                  </a:lnTo>
                  <a:lnTo>
                    <a:pt x="21" y="39"/>
                  </a:lnTo>
                  <a:lnTo>
                    <a:pt x="25" y="32"/>
                  </a:lnTo>
                  <a:lnTo>
                    <a:pt x="25" y="32"/>
                  </a:lnTo>
                  <a:lnTo>
                    <a:pt x="31" y="20"/>
                  </a:lnTo>
                  <a:lnTo>
                    <a:pt x="37" y="2"/>
                  </a:lnTo>
                  <a:lnTo>
                    <a:pt x="50" y="0"/>
                  </a:lnTo>
                  <a:lnTo>
                    <a:pt x="50" y="0"/>
                  </a:lnTo>
                  <a:lnTo>
                    <a:pt x="48" y="47"/>
                  </a:lnTo>
                  <a:lnTo>
                    <a:pt x="83" y="47"/>
                  </a:lnTo>
                  <a:lnTo>
                    <a:pt x="83" y="55"/>
                  </a:lnTo>
                  <a:lnTo>
                    <a:pt x="48" y="55"/>
                  </a:lnTo>
                  <a:lnTo>
                    <a:pt x="48"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8" name="Freeform 77">
              <a:extLst>
                <a:ext uri="{FF2B5EF4-FFF2-40B4-BE49-F238E27FC236}">
                  <a16:creationId xmlns:a16="http://schemas.microsoft.com/office/drawing/2014/main" id="{28FFE947-1981-40AA-BA2D-2FA20ED4ABB6}"/>
                </a:ext>
              </a:extLst>
            </p:cNvPr>
            <p:cNvSpPr>
              <a:spLocks/>
            </p:cNvSpPr>
            <p:nvPr/>
          </p:nvSpPr>
          <p:spPr bwMode="auto">
            <a:xfrm>
              <a:off x="4872771" y="4820457"/>
              <a:ext cx="21800" cy="21337"/>
            </a:xfrm>
            <a:custGeom>
              <a:avLst/>
              <a:gdLst>
                <a:gd name="T0" fmla="*/ 47 w 47"/>
                <a:gd name="T1" fmla="*/ 23 h 46"/>
                <a:gd name="T2" fmla="*/ 47 w 47"/>
                <a:gd name="T3" fmla="*/ 23 h 46"/>
                <a:gd name="T4" fmla="*/ 45 w 47"/>
                <a:gd name="T5" fmla="*/ 33 h 46"/>
                <a:gd name="T6" fmla="*/ 39 w 47"/>
                <a:gd name="T7" fmla="*/ 41 h 46"/>
                <a:gd name="T8" fmla="*/ 33 w 47"/>
                <a:gd name="T9" fmla="*/ 45 h 46"/>
                <a:gd name="T10" fmla="*/ 24 w 47"/>
                <a:gd name="T11" fmla="*/ 46 h 46"/>
                <a:gd name="T12" fmla="*/ 24 w 47"/>
                <a:gd name="T13" fmla="*/ 46 h 46"/>
                <a:gd name="T14" fmla="*/ 14 w 47"/>
                <a:gd name="T15" fmla="*/ 45 h 46"/>
                <a:gd name="T16" fmla="*/ 6 w 47"/>
                <a:gd name="T17" fmla="*/ 41 h 46"/>
                <a:gd name="T18" fmla="*/ 2 w 47"/>
                <a:gd name="T19" fmla="*/ 33 h 46"/>
                <a:gd name="T20" fmla="*/ 0 w 47"/>
                <a:gd name="T21" fmla="*/ 23 h 46"/>
                <a:gd name="T22" fmla="*/ 0 w 47"/>
                <a:gd name="T23" fmla="*/ 23 h 46"/>
                <a:gd name="T24" fmla="*/ 2 w 47"/>
                <a:gd name="T25" fmla="*/ 13 h 46"/>
                <a:gd name="T26" fmla="*/ 6 w 47"/>
                <a:gd name="T27" fmla="*/ 6 h 46"/>
                <a:gd name="T28" fmla="*/ 14 w 47"/>
                <a:gd name="T29" fmla="*/ 2 h 46"/>
                <a:gd name="T30" fmla="*/ 24 w 47"/>
                <a:gd name="T31" fmla="*/ 0 h 46"/>
                <a:gd name="T32" fmla="*/ 24 w 47"/>
                <a:gd name="T33" fmla="*/ 0 h 46"/>
                <a:gd name="T34" fmla="*/ 33 w 47"/>
                <a:gd name="T35" fmla="*/ 2 h 46"/>
                <a:gd name="T36" fmla="*/ 41 w 47"/>
                <a:gd name="T37" fmla="*/ 6 h 46"/>
                <a:gd name="T38" fmla="*/ 45 w 47"/>
                <a:gd name="T39" fmla="*/ 13 h 46"/>
                <a:gd name="T40" fmla="*/ 47 w 47"/>
                <a:gd name="T41" fmla="*/ 23 h 46"/>
                <a:gd name="T42" fmla="*/ 47 w 47"/>
                <a:gd name="T43" fmla="*/ 2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 h="46">
                  <a:moveTo>
                    <a:pt x="47" y="23"/>
                  </a:moveTo>
                  <a:lnTo>
                    <a:pt x="47" y="23"/>
                  </a:lnTo>
                  <a:lnTo>
                    <a:pt x="45" y="33"/>
                  </a:lnTo>
                  <a:lnTo>
                    <a:pt x="39" y="41"/>
                  </a:lnTo>
                  <a:lnTo>
                    <a:pt x="33" y="45"/>
                  </a:lnTo>
                  <a:lnTo>
                    <a:pt x="24" y="46"/>
                  </a:lnTo>
                  <a:lnTo>
                    <a:pt x="24" y="46"/>
                  </a:lnTo>
                  <a:lnTo>
                    <a:pt x="14" y="45"/>
                  </a:lnTo>
                  <a:lnTo>
                    <a:pt x="6" y="41"/>
                  </a:lnTo>
                  <a:lnTo>
                    <a:pt x="2" y="33"/>
                  </a:lnTo>
                  <a:lnTo>
                    <a:pt x="0" y="23"/>
                  </a:lnTo>
                  <a:lnTo>
                    <a:pt x="0" y="23"/>
                  </a:lnTo>
                  <a:lnTo>
                    <a:pt x="2" y="13"/>
                  </a:lnTo>
                  <a:lnTo>
                    <a:pt x="6" y="6"/>
                  </a:lnTo>
                  <a:lnTo>
                    <a:pt x="14" y="2"/>
                  </a:lnTo>
                  <a:lnTo>
                    <a:pt x="24" y="0"/>
                  </a:lnTo>
                  <a:lnTo>
                    <a:pt x="24" y="0"/>
                  </a:lnTo>
                  <a:lnTo>
                    <a:pt x="33" y="2"/>
                  </a:lnTo>
                  <a:lnTo>
                    <a:pt x="41" y="6"/>
                  </a:lnTo>
                  <a:lnTo>
                    <a:pt x="45" y="13"/>
                  </a:lnTo>
                  <a:lnTo>
                    <a:pt x="47" y="23"/>
                  </a:lnTo>
                  <a:lnTo>
                    <a:pt x="4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9" name="Freeform 78">
              <a:extLst>
                <a:ext uri="{FF2B5EF4-FFF2-40B4-BE49-F238E27FC236}">
                  <a16:creationId xmlns:a16="http://schemas.microsoft.com/office/drawing/2014/main" id="{8EB7C9AD-7236-4CE5-A627-D620895C1F63}"/>
                </a:ext>
              </a:extLst>
            </p:cNvPr>
            <p:cNvSpPr>
              <a:spLocks noEditPoints="1"/>
            </p:cNvSpPr>
            <p:nvPr/>
          </p:nvSpPr>
          <p:spPr bwMode="auto">
            <a:xfrm>
              <a:off x="4910806" y="4742069"/>
              <a:ext cx="71895" cy="99725"/>
            </a:xfrm>
            <a:custGeom>
              <a:avLst/>
              <a:gdLst>
                <a:gd name="T0" fmla="*/ 138 w 155"/>
                <a:gd name="T1" fmla="*/ 0 h 215"/>
                <a:gd name="T2" fmla="*/ 138 w 155"/>
                <a:gd name="T3" fmla="*/ 169 h 215"/>
                <a:gd name="T4" fmla="*/ 138 w 155"/>
                <a:gd name="T5" fmla="*/ 192 h 215"/>
                <a:gd name="T6" fmla="*/ 142 w 155"/>
                <a:gd name="T7" fmla="*/ 202 h 215"/>
                <a:gd name="T8" fmla="*/ 145 w 155"/>
                <a:gd name="T9" fmla="*/ 204 h 215"/>
                <a:gd name="T10" fmla="*/ 155 w 155"/>
                <a:gd name="T11" fmla="*/ 212 h 215"/>
                <a:gd name="T12" fmla="*/ 105 w 155"/>
                <a:gd name="T13" fmla="*/ 194 h 215"/>
                <a:gd name="T14" fmla="*/ 95 w 155"/>
                <a:gd name="T15" fmla="*/ 204 h 215"/>
                <a:gd name="T16" fmla="*/ 72 w 155"/>
                <a:gd name="T17" fmla="*/ 214 h 215"/>
                <a:gd name="T18" fmla="*/ 60 w 155"/>
                <a:gd name="T19" fmla="*/ 215 h 215"/>
                <a:gd name="T20" fmla="*/ 37 w 155"/>
                <a:gd name="T21" fmla="*/ 212 h 215"/>
                <a:gd name="T22" fmla="*/ 19 w 155"/>
                <a:gd name="T23" fmla="*/ 198 h 215"/>
                <a:gd name="T24" fmla="*/ 10 w 155"/>
                <a:gd name="T25" fmla="*/ 188 h 215"/>
                <a:gd name="T26" fmla="*/ 2 w 155"/>
                <a:gd name="T27" fmla="*/ 159 h 215"/>
                <a:gd name="T28" fmla="*/ 0 w 155"/>
                <a:gd name="T29" fmla="*/ 142 h 215"/>
                <a:gd name="T30" fmla="*/ 4 w 155"/>
                <a:gd name="T31" fmla="*/ 109 h 215"/>
                <a:gd name="T32" fmla="*/ 17 w 155"/>
                <a:gd name="T33" fmla="*/ 84 h 215"/>
                <a:gd name="T34" fmla="*/ 37 w 155"/>
                <a:gd name="T35" fmla="*/ 66 h 215"/>
                <a:gd name="T36" fmla="*/ 64 w 155"/>
                <a:gd name="T37" fmla="*/ 62 h 215"/>
                <a:gd name="T38" fmla="*/ 76 w 155"/>
                <a:gd name="T39" fmla="*/ 62 h 215"/>
                <a:gd name="T40" fmla="*/ 95 w 155"/>
                <a:gd name="T41" fmla="*/ 70 h 215"/>
                <a:gd name="T42" fmla="*/ 103 w 155"/>
                <a:gd name="T43" fmla="*/ 37 h 215"/>
                <a:gd name="T44" fmla="*/ 103 w 155"/>
                <a:gd name="T45" fmla="*/ 21 h 215"/>
                <a:gd name="T46" fmla="*/ 99 w 155"/>
                <a:gd name="T47" fmla="*/ 14 h 215"/>
                <a:gd name="T48" fmla="*/ 93 w 155"/>
                <a:gd name="T49" fmla="*/ 10 h 215"/>
                <a:gd name="T50" fmla="*/ 81 w 155"/>
                <a:gd name="T51" fmla="*/ 2 h 215"/>
                <a:gd name="T52" fmla="*/ 70 w 155"/>
                <a:gd name="T53" fmla="*/ 68 h 215"/>
                <a:gd name="T54" fmla="*/ 62 w 155"/>
                <a:gd name="T55" fmla="*/ 70 h 215"/>
                <a:gd name="T56" fmla="*/ 50 w 155"/>
                <a:gd name="T57" fmla="*/ 80 h 215"/>
                <a:gd name="T58" fmla="*/ 43 w 155"/>
                <a:gd name="T59" fmla="*/ 97 h 215"/>
                <a:gd name="T60" fmla="*/ 37 w 155"/>
                <a:gd name="T61" fmla="*/ 122 h 215"/>
                <a:gd name="T62" fmla="*/ 37 w 155"/>
                <a:gd name="T63" fmla="*/ 138 h 215"/>
                <a:gd name="T64" fmla="*/ 41 w 155"/>
                <a:gd name="T65" fmla="*/ 173 h 215"/>
                <a:gd name="T66" fmla="*/ 50 w 155"/>
                <a:gd name="T67" fmla="*/ 196 h 215"/>
                <a:gd name="T68" fmla="*/ 54 w 155"/>
                <a:gd name="T69" fmla="*/ 202 h 215"/>
                <a:gd name="T70" fmla="*/ 64 w 155"/>
                <a:gd name="T71" fmla="*/ 206 h 215"/>
                <a:gd name="T72" fmla="*/ 70 w 155"/>
                <a:gd name="T73" fmla="*/ 208 h 215"/>
                <a:gd name="T74" fmla="*/ 83 w 155"/>
                <a:gd name="T75" fmla="*/ 202 h 215"/>
                <a:gd name="T76" fmla="*/ 95 w 155"/>
                <a:gd name="T77" fmla="*/ 188 h 215"/>
                <a:gd name="T78" fmla="*/ 101 w 155"/>
                <a:gd name="T79" fmla="*/ 165 h 215"/>
                <a:gd name="T80" fmla="*/ 103 w 155"/>
                <a:gd name="T81" fmla="*/ 136 h 215"/>
                <a:gd name="T82" fmla="*/ 103 w 155"/>
                <a:gd name="T83" fmla="*/ 120 h 215"/>
                <a:gd name="T84" fmla="*/ 99 w 155"/>
                <a:gd name="T85" fmla="*/ 95 h 215"/>
                <a:gd name="T86" fmla="*/ 91 w 155"/>
                <a:gd name="T87" fmla="*/ 80 h 215"/>
                <a:gd name="T88" fmla="*/ 78 w 155"/>
                <a:gd name="T89" fmla="*/ 70 h 215"/>
                <a:gd name="T90" fmla="*/ 70 w 155"/>
                <a:gd name="T91" fmla="*/ 68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5" h="215">
                  <a:moveTo>
                    <a:pt x="138" y="0"/>
                  </a:moveTo>
                  <a:lnTo>
                    <a:pt x="138" y="0"/>
                  </a:lnTo>
                  <a:lnTo>
                    <a:pt x="138" y="56"/>
                  </a:lnTo>
                  <a:lnTo>
                    <a:pt x="138" y="169"/>
                  </a:lnTo>
                  <a:lnTo>
                    <a:pt x="138" y="169"/>
                  </a:lnTo>
                  <a:lnTo>
                    <a:pt x="138" y="192"/>
                  </a:lnTo>
                  <a:lnTo>
                    <a:pt x="140" y="200"/>
                  </a:lnTo>
                  <a:lnTo>
                    <a:pt x="142" y="202"/>
                  </a:lnTo>
                  <a:lnTo>
                    <a:pt x="142" y="202"/>
                  </a:lnTo>
                  <a:lnTo>
                    <a:pt x="145" y="204"/>
                  </a:lnTo>
                  <a:lnTo>
                    <a:pt x="155" y="206"/>
                  </a:lnTo>
                  <a:lnTo>
                    <a:pt x="155" y="212"/>
                  </a:lnTo>
                  <a:lnTo>
                    <a:pt x="107" y="214"/>
                  </a:lnTo>
                  <a:lnTo>
                    <a:pt x="105" y="194"/>
                  </a:lnTo>
                  <a:lnTo>
                    <a:pt x="105" y="194"/>
                  </a:lnTo>
                  <a:lnTo>
                    <a:pt x="95" y="204"/>
                  </a:lnTo>
                  <a:lnTo>
                    <a:pt x="83" y="210"/>
                  </a:lnTo>
                  <a:lnTo>
                    <a:pt x="72" y="214"/>
                  </a:lnTo>
                  <a:lnTo>
                    <a:pt x="60" y="215"/>
                  </a:lnTo>
                  <a:lnTo>
                    <a:pt x="60" y="215"/>
                  </a:lnTo>
                  <a:lnTo>
                    <a:pt x="48" y="214"/>
                  </a:lnTo>
                  <a:lnTo>
                    <a:pt x="37" y="212"/>
                  </a:lnTo>
                  <a:lnTo>
                    <a:pt x="27" y="206"/>
                  </a:lnTo>
                  <a:lnTo>
                    <a:pt x="19" y="198"/>
                  </a:lnTo>
                  <a:lnTo>
                    <a:pt x="19" y="198"/>
                  </a:lnTo>
                  <a:lnTo>
                    <a:pt x="10" y="188"/>
                  </a:lnTo>
                  <a:lnTo>
                    <a:pt x="4" y="175"/>
                  </a:lnTo>
                  <a:lnTo>
                    <a:pt x="2" y="159"/>
                  </a:lnTo>
                  <a:lnTo>
                    <a:pt x="0" y="142"/>
                  </a:lnTo>
                  <a:lnTo>
                    <a:pt x="0" y="142"/>
                  </a:lnTo>
                  <a:lnTo>
                    <a:pt x="2" y="124"/>
                  </a:lnTo>
                  <a:lnTo>
                    <a:pt x="4" y="109"/>
                  </a:lnTo>
                  <a:lnTo>
                    <a:pt x="10" y="95"/>
                  </a:lnTo>
                  <a:lnTo>
                    <a:pt x="17" y="84"/>
                  </a:lnTo>
                  <a:lnTo>
                    <a:pt x="27" y="74"/>
                  </a:lnTo>
                  <a:lnTo>
                    <a:pt x="37" y="66"/>
                  </a:lnTo>
                  <a:lnTo>
                    <a:pt x="50" y="62"/>
                  </a:lnTo>
                  <a:lnTo>
                    <a:pt x="64" y="62"/>
                  </a:lnTo>
                  <a:lnTo>
                    <a:pt x="64" y="62"/>
                  </a:lnTo>
                  <a:lnTo>
                    <a:pt x="76" y="62"/>
                  </a:lnTo>
                  <a:lnTo>
                    <a:pt x="85" y="66"/>
                  </a:lnTo>
                  <a:lnTo>
                    <a:pt x="95" y="70"/>
                  </a:lnTo>
                  <a:lnTo>
                    <a:pt x="103" y="78"/>
                  </a:lnTo>
                  <a:lnTo>
                    <a:pt x="103" y="37"/>
                  </a:lnTo>
                  <a:lnTo>
                    <a:pt x="103" y="37"/>
                  </a:lnTo>
                  <a:lnTo>
                    <a:pt x="103" y="21"/>
                  </a:lnTo>
                  <a:lnTo>
                    <a:pt x="101" y="18"/>
                  </a:lnTo>
                  <a:lnTo>
                    <a:pt x="99" y="14"/>
                  </a:lnTo>
                  <a:lnTo>
                    <a:pt x="97" y="12"/>
                  </a:lnTo>
                  <a:lnTo>
                    <a:pt x="93" y="10"/>
                  </a:lnTo>
                  <a:lnTo>
                    <a:pt x="81" y="8"/>
                  </a:lnTo>
                  <a:lnTo>
                    <a:pt x="81" y="2"/>
                  </a:lnTo>
                  <a:lnTo>
                    <a:pt x="138" y="0"/>
                  </a:lnTo>
                  <a:close/>
                  <a:moveTo>
                    <a:pt x="70" y="68"/>
                  </a:moveTo>
                  <a:lnTo>
                    <a:pt x="70" y="68"/>
                  </a:lnTo>
                  <a:lnTo>
                    <a:pt x="62" y="70"/>
                  </a:lnTo>
                  <a:lnTo>
                    <a:pt x="56" y="74"/>
                  </a:lnTo>
                  <a:lnTo>
                    <a:pt x="50" y="80"/>
                  </a:lnTo>
                  <a:lnTo>
                    <a:pt x="46" y="87"/>
                  </a:lnTo>
                  <a:lnTo>
                    <a:pt x="43" y="97"/>
                  </a:lnTo>
                  <a:lnTo>
                    <a:pt x="39" y="109"/>
                  </a:lnTo>
                  <a:lnTo>
                    <a:pt x="37" y="122"/>
                  </a:lnTo>
                  <a:lnTo>
                    <a:pt x="37" y="138"/>
                  </a:lnTo>
                  <a:lnTo>
                    <a:pt x="37" y="138"/>
                  </a:lnTo>
                  <a:lnTo>
                    <a:pt x="39" y="155"/>
                  </a:lnTo>
                  <a:lnTo>
                    <a:pt x="41" y="173"/>
                  </a:lnTo>
                  <a:lnTo>
                    <a:pt x="45" y="186"/>
                  </a:lnTo>
                  <a:lnTo>
                    <a:pt x="50" y="196"/>
                  </a:lnTo>
                  <a:lnTo>
                    <a:pt x="50" y="196"/>
                  </a:lnTo>
                  <a:lnTo>
                    <a:pt x="54" y="202"/>
                  </a:lnTo>
                  <a:lnTo>
                    <a:pt x="58" y="204"/>
                  </a:lnTo>
                  <a:lnTo>
                    <a:pt x="64" y="206"/>
                  </a:lnTo>
                  <a:lnTo>
                    <a:pt x="70" y="208"/>
                  </a:lnTo>
                  <a:lnTo>
                    <a:pt x="70" y="208"/>
                  </a:lnTo>
                  <a:lnTo>
                    <a:pt x="78" y="206"/>
                  </a:lnTo>
                  <a:lnTo>
                    <a:pt x="83" y="202"/>
                  </a:lnTo>
                  <a:lnTo>
                    <a:pt x="89" y="196"/>
                  </a:lnTo>
                  <a:lnTo>
                    <a:pt x="95" y="188"/>
                  </a:lnTo>
                  <a:lnTo>
                    <a:pt x="99" y="179"/>
                  </a:lnTo>
                  <a:lnTo>
                    <a:pt x="101" y="165"/>
                  </a:lnTo>
                  <a:lnTo>
                    <a:pt x="103" y="151"/>
                  </a:lnTo>
                  <a:lnTo>
                    <a:pt x="103" y="136"/>
                  </a:lnTo>
                  <a:lnTo>
                    <a:pt x="103" y="136"/>
                  </a:lnTo>
                  <a:lnTo>
                    <a:pt x="103" y="120"/>
                  </a:lnTo>
                  <a:lnTo>
                    <a:pt x="101" y="107"/>
                  </a:lnTo>
                  <a:lnTo>
                    <a:pt x="99" y="95"/>
                  </a:lnTo>
                  <a:lnTo>
                    <a:pt x="95" y="85"/>
                  </a:lnTo>
                  <a:lnTo>
                    <a:pt x="91" y="80"/>
                  </a:lnTo>
                  <a:lnTo>
                    <a:pt x="85" y="74"/>
                  </a:lnTo>
                  <a:lnTo>
                    <a:pt x="78" y="70"/>
                  </a:lnTo>
                  <a:lnTo>
                    <a:pt x="70" y="68"/>
                  </a:lnTo>
                  <a:lnTo>
                    <a:pt x="7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0" name="Freeform 79">
              <a:extLst>
                <a:ext uri="{FF2B5EF4-FFF2-40B4-BE49-F238E27FC236}">
                  <a16:creationId xmlns:a16="http://schemas.microsoft.com/office/drawing/2014/main" id="{552297E6-B579-4661-9C9E-69A9A2E8F1D4}"/>
                </a:ext>
              </a:extLst>
            </p:cNvPr>
            <p:cNvSpPr>
              <a:spLocks noEditPoints="1"/>
            </p:cNvSpPr>
            <p:nvPr/>
          </p:nvSpPr>
          <p:spPr bwMode="auto">
            <a:xfrm>
              <a:off x="4991049" y="4770827"/>
              <a:ext cx="62618" cy="70967"/>
            </a:xfrm>
            <a:custGeom>
              <a:avLst/>
              <a:gdLst>
                <a:gd name="T0" fmla="*/ 36 w 135"/>
                <a:gd name="T1" fmla="*/ 70 h 153"/>
                <a:gd name="T2" fmla="*/ 40 w 135"/>
                <a:gd name="T3" fmla="*/ 105 h 153"/>
                <a:gd name="T4" fmla="*/ 44 w 135"/>
                <a:gd name="T5" fmla="*/ 115 h 153"/>
                <a:gd name="T6" fmla="*/ 60 w 135"/>
                <a:gd name="T7" fmla="*/ 136 h 153"/>
                <a:gd name="T8" fmla="*/ 81 w 135"/>
                <a:gd name="T9" fmla="*/ 142 h 153"/>
                <a:gd name="T10" fmla="*/ 95 w 135"/>
                <a:gd name="T11" fmla="*/ 140 h 153"/>
                <a:gd name="T12" fmla="*/ 120 w 135"/>
                <a:gd name="T13" fmla="*/ 124 h 153"/>
                <a:gd name="T14" fmla="*/ 135 w 135"/>
                <a:gd name="T15" fmla="*/ 115 h 153"/>
                <a:gd name="T16" fmla="*/ 130 w 135"/>
                <a:gd name="T17" fmla="*/ 124 h 153"/>
                <a:gd name="T18" fmla="*/ 116 w 135"/>
                <a:gd name="T19" fmla="*/ 140 h 153"/>
                <a:gd name="T20" fmla="*/ 102 w 135"/>
                <a:gd name="T21" fmla="*/ 148 h 153"/>
                <a:gd name="T22" fmla="*/ 83 w 135"/>
                <a:gd name="T23" fmla="*/ 153 h 153"/>
                <a:gd name="T24" fmla="*/ 73 w 135"/>
                <a:gd name="T25" fmla="*/ 153 h 153"/>
                <a:gd name="T26" fmla="*/ 42 w 135"/>
                <a:gd name="T27" fmla="*/ 148 h 153"/>
                <a:gd name="T28" fmla="*/ 21 w 135"/>
                <a:gd name="T29" fmla="*/ 132 h 153"/>
                <a:gd name="T30" fmla="*/ 5 w 135"/>
                <a:gd name="T31" fmla="*/ 109 h 153"/>
                <a:gd name="T32" fmla="*/ 0 w 135"/>
                <a:gd name="T33" fmla="*/ 78 h 153"/>
                <a:gd name="T34" fmla="*/ 2 w 135"/>
                <a:gd name="T35" fmla="*/ 60 h 153"/>
                <a:gd name="T36" fmla="*/ 11 w 135"/>
                <a:gd name="T37" fmla="*/ 31 h 153"/>
                <a:gd name="T38" fmla="*/ 31 w 135"/>
                <a:gd name="T39" fmla="*/ 12 h 153"/>
                <a:gd name="T40" fmla="*/ 56 w 135"/>
                <a:gd name="T41" fmla="*/ 0 h 153"/>
                <a:gd name="T42" fmla="*/ 71 w 135"/>
                <a:gd name="T43" fmla="*/ 0 h 153"/>
                <a:gd name="T44" fmla="*/ 91 w 135"/>
                <a:gd name="T45" fmla="*/ 2 h 153"/>
                <a:gd name="T46" fmla="*/ 106 w 135"/>
                <a:gd name="T47" fmla="*/ 8 h 153"/>
                <a:gd name="T48" fmla="*/ 120 w 135"/>
                <a:gd name="T49" fmla="*/ 20 h 153"/>
                <a:gd name="T50" fmla="*/ 128 w 135"/>
                <a:gd name="T51" fmla="*/ 37 h 153"/>
                <a:gd name="T52" fmla="*/ 132 w 135"/>
                <a:gd name="T53" fmla="*/ 51 h 153"/>
                <a:gd name="T54" fmla="*/ 36 w 135"/>
                <a:gd name="T55" fmla="*/ 70 h 153"/>
                <a:gd name="T56" fmla="*/ 99 w 135"/>
                <a:gd name="T57" fmla="*/ 62 h 153"/>
                <a:gd name="T58" fmla="*/ 95 w 135"/>
                <a:gd name="T59" fmla="*/ 27 h 153"/>
                <a:gd name="T60" fmla="*/ 89 w 135"/>
                <a:gd name="T61" fmla="*/ 18 h 153"/>
                <a:gd name="T62" fmla="*/ 77 w 135"/>
                <a:gd name="T63" fmla="*/ 8 h 153"/>
                <a:gd name="T64" fmla="*/ 69 w 135"/>
                <a:gd name="T65" fmla="*/ 6 h 153"/>
                <a:gd name="T66" fmla="*/ 54 w 135"/>
                <a:gd name="T67" fmla="*/ 12 h 153"/>
                <a:gd name="T68" fmla="*/ 42 w 135"/>
                <a:gd name="T69" fmla="*/ 31 h 153"/>
                <a:gd name="T70" fmla="*/ 38 w 135"/>
                <a:gd name="T71" fmla="*/ 45 h 153"/>
                <a:gd name="T72" fmla="*/ 99 w 135"/>
                <a:gd name="T73" fmla="*/ 6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5" h="153">
                  <a:moveTo>
                    <a:pt x="36" y="70"/>
                  </a:moveTo>
                  <a:lnTo>
                    <a:pt x="36" y="70"/>
                  </a:lnTo>
                  <a:lnTo>
                    <a:pt x="38" y="95"/>
                  </a:lnTo>
                  <a:lnTo>
                    <a:pt x="40" y="105"/>
                  </a:lnTo>
                  <a:lnTo>
                    <a:pt x="44" y="115"/>
                  </a:lnTo>
                  <a:lnTo>
                    <a:pt x="44" y="115"/>
                  </a:lnTo>
                  <a:lnTo>
                    <a:pt x="50" y="126"/>
                  </a:lnTo>
                  <a:lnTo>
                    <a:pt x="60" y="136"/>
                  </a:lnTo>
                  <a:lnTo>
                    <a:pt x="69" y="140"/>
                  </a:lnTo>
                  <a:lnTo>
                    <a:pt x="81" y="142"/>
                  </a:lnTo>
                  <a:lnTo>
                    <a:pt x="81" y="142"/>
                  </a:lnTo>
                  <a:lnTo>
                    <a:pt x="95" y="140"/>
                  </a:lnTo>
                  <a:lnTo>
                    <a:pt x="108" y="134"/>
                  </a:lnTo>
                  <a:lnTo>
                    <a:pt x="120" y="124"/>
                  </a:lnTo>
                  <a:lnTo>
                    <a:pt x="128" y="111"/>
                  </a:lnTo>
                  <a:lnTo>
                    <a:pt x="135" y="115"/>
                  </a:lnTo>
                  <a:lnTo>
                    <a:pt x="135" y="115"/>
                  </a:lnTo>
                  <a:lnTo>
                    <a:pt x="130" y="124"/>
                  </a:lnTo>
                  <a:lnTo>
                    <a:pt x="124" y="132"/>
                  </a:lnTo>
                  <a:lnTo>
                    <a:pt x="116" y="140"/>
                  </a:lnTo>
                  <a:lnTo>
                    <a:pt x="110" y="144"/>
                  </a:lnTo>
                  <a:lnTo>
                    <a:pt x="102" y="148"/>
                  </a:lnTo>
                  <a:lnTo>
                    <a:pt x="93" y="152"/>
                  </a:lnTo>
                  <a:lnTo>
                    <a:pt x="83" y="153"/>
                  </a:lnTo>
                  <a:lnTo>
                    <a:pt x="73" y="153"/>
                  </a:lnTo>
                  <a:lnTo>
                    <a:pt x="73" y="153"/>
                  </a:lnTo>
                  <a:lnTo>
                    <a:pt x="58" y="152"/>
                  </a:lnTo>
                  <a:lnTo>
                    <a:pt x="42" y="148"/>
                  </a:lnTo>
                  <a:lnTo>
                    <a:pt x="31" y="142"/>
                  </a:lnTo>
                  <a:lnTo>
                    <a:pt x="21" y="132"/>
                  </a:lnTo>
                  <a:lnTo>
                    <a:pt x="11" y="122"/>
                  </a:lnTo>
                  <a:lnTo>
                    <a:pt x="5" y="109"/>
                  </a:lnTo>
                  <a:lnTo>
                    <a:pt x="2" y="93"/>
                  </a:lnTo>
                  <a:lnTo>
                    <a:pt x="0" y="78"/>
                  </a:lnTo>
                  <a:lnTo>
                    <a:pt x="0" y="78"/>
                  </a:lnTo>
                  <a:lnTo>
                    <a:pt x="2" y="60"/>
                  </a:lnTo>
                  <a:lnTo>
                    <a:pt x="5" y="45"/>
                  </a:lnTo>
                  <a:lnTo>
                    <a:pt x="11" y="31"/>
                  </a:lnTo>
                  <a:lnTo>
                    <a:pt x="19" y="20"/>
                  </a:lnTo>
                  <a:lnTo>
                    <a:pt x="31" y="12"/>
                  </a:lnTo>
                  <a:lnTo>
                    <a:pt x="42" y="4"/>
                  </a:lnTo>
                  <a:lnTo>
                    <a:pt x="56" y="0"/>
                  </a:lnTo>
                  <a:lnTo>
                    <a:pt x="71" y="0"/>
                  </a:lnTo>
                  <a:lnTo>
                    <a:pt x="71" y="0"/>
                  </a:lnTo>
                  <a:lnTo>
                    <a:pt x="81" y="0"/>
                  </a:lnTo>
                  <a:lnTo>
                    <a:pt x="91" y="2"/>
                  </a:lnTo>
                  <a:lnTo>
                    <a:pt x="99" y="4"/>
                  </a:lnTo>
                  <a:lnTo>
                    <a:pt x="106" y="8"/>
                  </a:lnTo>
                  <a:lnTo>
                    <a:pt x="114" y="14"/>
                  </a:lnTo>
                  <a:lnTo>
                    <a:pt x="120" y="20"/>
                  </a:lnTo>
                  <a:lnTo>
                    <a:pt x="124" y="27"/>
                  </a:lnTo>
                  <a:lnTo>
                    <a:pt x="128" y="37"/>
                  </a:lnTo>
                  <a:lnTo>
                    <a:pt x="128" y="37"/>
                  </a:lnTo>
                  <a:lnTo>
                    <a:pt x="132" y="51"/>
                  </a:lnTo>
                  <a:lnTo>
                    <a:pt x="134" y="70"/>
                  </a:lnTo>
                  <a:lnTo>
                    <a:pt x="36" y="70"/>
                  </a:lnTo>
                  <a:close/>
                  <a:moveTo>
                    <a:pt x="99" y="62"/>
                  </a:moveTo>
                  <a:lnTo>
                    <a:pt x="99" y="62"/>
                  </a:lnTo>
                  <a:lnTo>
                    <a:pt x="97" y="41"/>
                  </a:lnTo>
                  <a:lnTo>
                    <a:pt x="95" y="27"/>
                  </a:lnTo>
                  <a:lnTo>
                    <a:pt x="95" y="27"/>
                  </a:lnTo>
                  <a:lnTo>
                    <a:pt x="89" y="18"/>
                  </a:lnTo>
                  <a:lnTo>
                    <a:pt x="83" y="12"/>
                  </a:lnTo>
                  <a:lnTo>
                    <a:pt x="77" y="8"/>
                  </a:lnTo>
                  <a:lnTo>
                    <a:pt x="69" y="6"/>
                  </a:lnTo>
                  <a:lnTo>
                    <a:pt x="69" y="6"/>
                  </a:lnTo>
                  <a:lnTo>
                    <a:pt x="62" y="8"/>
                  </a:lnTo>
                  <a:lnTo>
                    <a:pt x="54" y="12"/>
                  </a:lnTo>
                  <a:lnTo>
                    <a:pt x="48" y="20"/>
                  </a:lnTo>
                  <a:lnTo>
                    <a:pt x="42" y="31"/>
                  </a:lnTo>
                  <a:lnTo>
                    <a:pt x="42" y="31"/>
                  </a:lnTo>
                  <a:lnTo>
                    <a:pt x="38" y="45"/>
                  </a:lnTo>
                  <a:lnTo>
                    <a:pt x="36" y="62"/>
                  </a:lnTo>
                  <a:lnTo>
                    <a:pt x="99"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1" name="Freeform 80">
              <a:extLst>
                <a:ext uri="{FF2B5EF4-FFF2-40B4-BE49-F238E27FC236}">
                  <a16:creationId xmlns:a16="http://schemas.microsoft.com/office/drawing/2014/main" id="{89269A44-ED65-4152-8395-0775DD295AC8}"/>
                </a:ext>
              </a:extLst>
            </p:cNvPr>
            <p:cNvSpPr>
              <a:spLocks/>
            </p:cNvSpPr>
            <p:nvPr/>
          </p:nvSpPr>
          <p:spPr bwMode="auto">
            <a:xfrm>
              <a:off x="5065726" y="4770827"/>
              <a:ext cx="47775" cy="70967"/>
            </a:xfrm>
            <a:custGeom>
              <a:avLst/>
              <a:gdLst>
                <a:gd name="T0" fmla="*/ 11 w 103"/>
                <a:gd name="T1" fmla="*/ 101 h 153"/>
                <a:gd name="T2" fmla="*/ 15 w 103"/>
                <a:gd name="T3" fmla="*/ 117 h 153"/>
                <a:gd name="T4" fmla="*/ 21 w 103"/>
                <a:gd name="T5" fmla="*/ 130 h 153"/>
                <a:gd name="T6" fmla="*/ 35 w 103"/>
                <a:gd name="T7" fmla="*/ 142 h 153"/>
                <a:gd name="T8" fmla="*/ 52 w 103"/>
                <a:gd name="T9" fmla="*/ 148 h 153"/>
                <a:gd name="T10" fmla="*/ 64 w 103"/>
                <a:gd name="T11" fmla="*/ 146 h 153"/>
                <a:gd name="T12" fmla="*/ 77 w 103"/>
                <a:gd name="T13" fmla="*/ 132 h 153"/>
                <a:gd name="T14" fmla="*/ 79 w 103"/>
                <a:gd name="T15" fmla="*/ 122 h 153"/>
                <a:gd name="T16" fmla="*/ 72 w 103"/>
                <a:gd name="T17" fmla="*/ 105 h 153"/>
                <a:gd name="T18" fmla="*/ 41 w 103"/>
                <a:gd name="T19" fmla="*/ 88 h 153"/>
                <a:gd name="T20" fmla="*/ 21 w 103"/>
                <a:gd name="T21" fmla="*/ 78 h 153"/>
                <a:gd name="T22" fmla="*/ 9 w 103"/>
                <a:gd name="T23" fmla="*/ 68 h 153"/>
                <a:gd name="T24" fmla="*/ 2 w 103"/>
                <a:gd name="T25" fmla="*/ 56 h 153"/>
                <a:gd name="T26" fmla="*/ 0 w 103"/>
                <a:gd name="T27" fmla="*/ 43 h 153"/>
                <a:gd name="T28" fmla="*/ 0 w 103"/>
                <a:gd name="T29" fmla="*/ 33 h 153"/>
                <a:gd name="T30" fmla="*/ 8 w 103"/>
                <a:gd name="T31" fmla="*/ 18 h 153"/>
                <a:gd name="T32" fmla="*/ 21 w 103"/>
                <a:gd name="T33" fmla="*/ 6 h 153"/>
                <a:gd name="T34" fmla="*/ 41 w 103"/>
                <a:gd name="T35" fmla="*/ 0 h 153"/>
                <a:gd name="T36" fmla="*/ 52 w 103"/>
                <a:gd name="T37" fmla="*/ 0 h 153"/>
                <a:gd name="T38" fmla="*/ 72 w 103"/>
                <a:gd name="T39" fmla="*/ 2 h 153"/>
                <a:gd name="T40" fmla="*/ 83 w 103"/>
                <a:gd name="T41" fmla="*/ 4 h 153"/>
                <a:gd name="T42" fmla="*/ 97 w 103"/>
                <a:gd name="T43" fmla="*/ 0 h 153"/>
                <a:gd name="T44" fmla="*/ 83 w 103"/>
                <a:gd name="T45" fmla="*/ 49 h 153"/>
                <a:gd name="T46" fmla="*/ 81 w 103"/>
                <a:gd name="T47" fmla="*/ 31 h 153"/>
                <a:gd name="T48" fmla="*/ 74 w 103"/>
                <a:gd name="T49" fmla="*/ 18 h 153"/>
                <a:gd name="T50" fmla="*/ 64 w 103"/>
                <a:gd name="T51" fmla="*/ 8 h 153"/>
                <a:gd name="T52" fmla="*/ 50 w 103"/>
                <a:gd name="T53" fmla="*/ 6 h 153"/>
                <a:gd name="T54" fmla="*/ 41 w 103"/>
                <a:gd name="T55" fmla="*/ 8 h 153"/>
                <a:gd name="T56" fmla="*/ 27 w 103"/>
                <a:gd name="T57" fmla="*/ 20 h 153"/>
                <a:gd name="T58" fmla="*/ 25 w 103"/>
                <a:gd name="T59" fmla="*/ 29 h 153"/>
                <a:gd name="T60" fmla="*/ 27 w 103"/>
                <a:gd name="T61" fmla="*/ 39 h 153"/>
                <a:gd name="T62" fmla="*/ 35 w 103"/>
                <a:gd name="T63" fmla="*/ 47 h 153"/>
                <a:gd name="T64" fmla="*/ 66 w 103"/>
                <a:gd name="T65" fmla="*/ 62 h 153"/>
                <a:gd name="T66" fmla="*/ 83 w 103"/>
                <a:gd name="T67" fmla="*/ 72 h 153"/>
                <a:gd name="T68" fmla="*/ 99 w 103"/>
                <a:gd name="T69" fmla="*/ 88 h 153"/>
                <a:gd name="T70" fmla="*/ 103 w 103"/>
                <a:gd name="T71" fmla="*/ 107 h 153"/>
                <a:gd name="T72" fmla="*/ 103 w 103"/>
                <a:gd name="T73" fmla="*/ 117 h 153"/>
                <a:gd name="T74" fmla="*/ 95 w 103"/>
                <a:gd name="T75" fmla="*/ 134 h 153"/>
                <a:gd name="T76" fmla="*/ 83 w 103"/>
                <a:gd name="T77" fmla="*/ 146 h 153"/>
                <a:gd name="T78" fmla="*/ 64 w 103"/>
                <a:gd name="T79" fmla="*/ 153 h 153"/>
                <a:gd name="T80" fmla="*/ 52 w 103"/>
                <a:gd name="T81" fmla="*/ 153 h 153"/>
                <a:gd name="T82" fmla="*/ 25 w 103"/>
                <a:gd name="T83" fmla="*/ 150 h 153"/>
                <a:gd name="T84" fmla="*/ 13 w 103"/>
                <a:gd name="T85" fmla="*/ 150 h 153"/>
                <a:gd name="T86" fmla="*/ 0 w 103"/>
                <a:gd name="T87" fmla="*/ 15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3" h="153">
                  <a:moveTo>
                    <a:pt x="2" y="101"/>
                  </a:moveTo>
                  <a:lnTo>
                    <a:pt x="11" y="101"/>
                  </a:lnTo>
                  <a:lnTo>
                    <a:pt x="11" y="101"/>
                  </a:lnTo>
                  <a:lnTo>
                    <a:pt x="15" y="117"/>
                  </a:lnTo>
                  <a:lnTo>
                    <a:pt x="21" y="130"/>
                  </a:lnTo>
                  <a:lnTo>
                    <a:pt x="21" y="130"/>
                  </a:lnTo>
                  <a:lnTo>
                    <a:pt x="27" y="138"/>
                  </a:lnTo>
                  <a:lnTo>
                    <a:pt x="35" y="142"/>
                  </a:lnTo>
                  <a:lnTo>
                    <a:pt x="42" y="146"/>
                  </a:lnTo>
                  <a:lnTo>
                    <a:pt x="52" y="148"/>
                  </a:lnTo>
                  <a:lnTo>
                    <a:pt x="52" y="148"/>
                  </a:lnTo>
                  <a:lnTo>
                    <a:pt x="64" y="146"/>
                  </a:lnTo>
                  <a:lnTo>
                    <a:pt x="72" y="140"/>
                  </a:lnTo>
                  <a:lnTo>
                    <a:pt x="77" y="132"/>
                  </a:lnTo>
                  <a:lnTo>
                    <a:pt x="79" y="122"/>
                  </a:lnTo>
                  <a:lnTo>
                    <a:pt x="79" y="122"/>
                  </a:lnTo>
                  <a:lnTo>
                    <a:pt x="77" y="113"/>
                  </a:lnTo>
                  <a:lnTo>
                    <a:pt x="72" y="105"/>
                  </a:lnTo>
                  <a:lnTo>
                    <a:pt x="60" y="97"/>
                  </a:lnTo>
                  <a:lnTo>
                    <a:pt x="41" y="88"/>
                  </a:lnTo>
                  <a:lnTo>
                    <a:pt x="41" y="88"/>
                  </a:lnTo>
                  <a:lnTo>
                    <a:pt x="21" y="78"/>
                  </a:lnTo>
                  <a:lnTo>
                    <a:pt x="9" y="68"/>
                  </a:lnTo>
                  <a:lnTo>
                    <a:pt x="9" y="68"/>
                  </a:lnTo>
                  <a:lnTo>
                    <a:pt x="6" y="64"/>
                  </a:lnTo>
                  <a:lnTo>
                    <a:pt x="2" y="56"/>
                  </a:lnTo>
                  <a:lnTo>
                    <a:pt x="0" y="51"/>
                  </a:lnTo>
                  <a:lnTo>
                    <a:pt x="0" y="43"/>
                  </a:lnTo>
                  <a:lnTo>
                    <a:pt x="0" y="43"/>
                  </a:lnTo>
                  <a:lnTo>
                    <a:pt x="0" y="33"/>
                  </a:lnTo>
                  <a:lnTo>
                    <a:pt x="4" y="25"/>
                  </a:lnTo>
                  <a:lnTo>
                    <a:pt x="8" y="18"/>
                  </a:lnTo>
                  <a:lnTo>
                    <a:pt x="13" y="12"/>
                  </a:lnTo>
                  <a:lnTo>
                    <a:pt x="21" y="6"/>
                  </a:lnTo>
                  <a:lnTo>
                    <a:pt x="31" y="2"/>
                  </a:lnTo>
                  <a:lnTo>
                    <a:pt x="41" y="0"/>
                  </a:lnTo>
                  <a:lnTo>
                    <a:pt x="52" y="0"/>
                  </a:lnTo>
                  <a:lnTo>
                    <a:pt x="52" y="0"/>
                  </a:lnTo>
                  <a:lnTo>
                    <a:pt x="72" y="2"/>
                  </a:lnTo>
                  <a:lnTo>
                    <a:pt x="72" y="2"/>
                  </a:lnTo>
                  <a:lnTo>
                    <a:pt x="83" y="4"/>
                  </a:lnTo>
                  <a:lnTo>
                    <a:pt x="83" y="4"/>
                  </a:lnTo>
                  <a:lnTo>
                    <a:pt x="89" y="2"/>
                  </a:lnTo>
                  <a:lnTo>
                    <a:pt x="97" y="0"/>
                  </a:lnTo>
                  <a:lnTo>
                    <a:pt x="95" y="49"/>
                  </a:lnTo>
                  <a:lnTo>
                    <a:pt x="83" y="49"/>
                  </a:lnTo>
                  <a:lnTo>
                    <a:pt x="83" y="49"/>
                  </a:lnTo>
                  <a:lnTo>
                    <a:pt x="81" y="31"/>
                  </a:lnTo>
                  <a:lnTo>
                    <a:pt x="77" y="23"/>
                  </a:lnTo>
                  <a:lnTo>
                    <a:pt x="74" y="18"/>
                  </a:lnTo>
                  <a:lnTo>
                    <a:pt x="70" y="12"/>
                  </a:lnTo>
                  <a:lnTo>
                    <a:pt x="64" y="8"/>
                  </a:lnTo>
                  <a:lnTo>
                    <a:pt x="58" y="6"/>
                  </a:lnTo>
                  <a:lnTo>
                    <a:pt x="50" y="6"/>
                  </a:lnTo>
                  <a:lnTo>
                    <a:pt x="50" y="6"/>
                  </a:lnTo>
                  <a:lnTo>
                    <a:pt x="41" y="8"/>
                  </a:lnTo>
                  <a:lnTo>
                    <a:pt x="33" y="12"/>
                  </a:lnTo>
                  <a:lnTo>
                    <a:pt x="27" y="20"/>
                  </a:lnTo>
                  <a:lnTo>
                    <a:pt x="25" y="29"/>
                  </a:lnTo>
                  <a:lnTo>
                    <a:pt x="25" y="29"/>
                  </a:lnTo>
                  <a:lnTo>
                    <a:pt x="25" y="33"/>
                  </a:lnTo>
                  <a:lnTo>
                    <a:pt x="27" y="39"/>
                  </a:lnTo>
                  <a:lnTo>
                    <a:pt x="35" y="47"/>
                  </a:lnTo>
                  <a:lnTo>
                    <a:pt x="35" y="47"/>
                  </a:lnTo>
                  <a:lnTo>
                    <a:pt x="42" y="51"/>
                  </a:lnTo>
                  <a:lnTo>
                    <a:pt x="66" y="62"/>
                  </a:lnTo>
                  <a:lnTo>
                    <a:pt x="66" y="62"/>
                  </a:lnTo>
                  <a:lnTo>
                    <a:pt x="83" y="72"/>
                  </a:lnTo>
                  <a:lnTo>
                    <a:pt x="95" y="82"/>
                  </a:lnTo>
                  <a:lnTo>
                    <a:pt x="99" y="88"/>
                  </a:lnTo>
                  <a:lnTo>
                    <a:pt x="101" y="93"/>
                  </a:lnTo>
                  <a:lnTo>
                    <a:pt x="103" y="107"/>
                  </a:lnTo>
                  <a:lnTo>
                    <a:pt x="103" y="107"/>
                  </a:lnTo>
                  <a:lnTo>
                    <a:pt x="103" y="117"/>
                  </a:lnTo>
                  <a:lnTo>
                    <a:pt x="99" y="126"/>
                  </a:lnTo>
                  <a:lnTo>
                    <a:pt x="95" y="134"/>
                  </a:lnTo>
                  <a:lnTo>
                    <a:pt x="89" y="142"/>
                  </a:lnTo>
                  <a:lnTo>
                    <a:pt x="83" y="146"/>
                  </a:lnTo>
                  <a:lnTo>
                    <a:pt x="74" y="150"/>
                  </a:lnTo>
                  <a:lnTo>
                    <a:pt x="64" y="153"/>
                  </a:lnTo>
                  <a:lnTo>
                    <a:pt x="52" y="153"/>
                  </a:lnTo>
                  <a:lnTo>
                    <a:pt x="52" y="153"/>
                  </a:lnTo>
                  <a:lnTo>
                    <a:pt x="42" y="153"/>
                  </a:lnTo>
                  <a:lnTo>
                    <a:pt x="25" y="150"/>
                  </a:lnTo>
                  <a:lnTo>
                    <a:pt x="25" y="150"/>
                  </a:lnTo>
                  <a:lnTo>
                    <a:pt x="13" y="150"/>
                  </a:lnTo>
                  <a:lnTo>
                    <a:pt x="13" y="150"/>
                  </a:lnTo>
                  <a:lnTo>
                    <a:pt x="0" y="152"/>
                  </a:lnTo>
                  <a:lnTo>
                    <a:pt x="2"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2" name="Freeform 81">
              <a:extLst>
                <a:ext uri="{FF2B5EF4-FFF2-40B4-BE49-F238E27FC236}">
                  <a16:creationId xmlns:a16="http://schemas.microsoft.com/office/drawing/2014/main" id="{020D1A45-E9E4-47B9-871A-1AC63E6C7C80}"/>
                </a:ext>
              </a:extLst>
            </p:cNvPr>
            <p:cNvSpPr>
              <a:spLocks noEditPoints="1"/>
            </p:cNvSpPr>
            <p:nvPr/>
          </p:nvSpPr>
          <p:spPr bwMode="auto">
            <a:xfrm>
              <a:off x="5123242" y="4741141"/>
              <a:ext cx="36179" cy="99261"/>
            </a:xfrm>
            <a:custGeom>
              <a:avLst/>
              <a:gdLst>
                <a:gd name="T0" fmla="*/ 58 w 78"/>
                <a:gd name="T1" fmla="*/ 64 h 214"/>
                <a:gd name="T2" fmla="*/ 58 w 78"/>
                <a:gd name="T3" fmla="*/ 64 h 214"/>
                <a:gd name="T4" fmla="*/ 56 w 78"/>
                <a:gd name="T5" fmla="*/ 119 h 214"/>
                <a:gd name="T6" fmla="*/ 56 w 78"/>
                <a:gd name="T7" fmla="*/ 179 h 214"/>
                <a:gd name="T8" fmla="*/ 56 w 78"/>
                <a:gd name="T9" fmla="*/ 179 h 214"/>
                <a:gd name="T10" fmla="*/ 56 w 78"/>
                <a:gd name="T11" fmla="*/ 194 h 214"/>
                <a:gd name="T12" fmla="*/ 58 w 78"/>
                <a:gd name="T13" fmla="*/ 198 h 214"/>
                <a:gd name="T14" fmla="*/ 60 w 78"/>
                <a:gd name="T15" fmla="*/ 202 h 214"/>
                <a:gd name="T16" fmla="*/ 62 w 78"/>
                <a:gd name="T17" fmla="*/ 204 h 214"/>
                <a:gd name="T18" fmla="*/ 66 w 78"/>
                <a:gd name="T19" fmla="*/ 206 h 214"/>
                <a:gd name="T20" fmla="*/ 78 w 78"/>
                <a:gd name="T21" fmla="*/ 206 h 214"/>
                <a:gd name="T22" fmla="*/ 78 w 78"/>
                <a:gd name="T23" fmla="*/ 214 h 214"/>
                <a:gd name="T24" fmla="*/ 0 w 78"/>
                <a:gd name="T25" fmla="*/ 214 h 214"/>
                <a:gd name="T26" fmla="*/ 0 w 78"/>
                <a:gd name="T27" fmla="*/ 206 h 214"/>
                <a:gd name="T28" fmla="*/ 0 w 78"/>
                <a:gd name="T29" fmla="*/ 206 h 214"/>
                <a:gd name="T30" fmla="*/ 12 w 78"/>
                <a:gd name="T31" fmla="*/ 206 h 214"/>
                <a:gd name="T32" fmla="*/ 15 w 78"/>
                <a:gd name="T33" fmla="*/ 204 h 214"/>
                <a:gd name="T34" fmla="*/ 17 w 78"/>
                <a:gd name="T35" fmla="*/ 202 h 214"/>
                <a:gd name="T36" fmla="*/ 19 w 78"/>
                <a:gd name="T37" fmla="*/ 198 h 214"/>
                <a:gd name="T38" fmla="*/ 21 w 78"/>
                <a:gd name="T39" fmla="*/ 194 h 214"/>
                <a:gd name="T40" fmla="*/ 21 w 78"/>
                <a:gd name="T41" fmla="*/ 179 h 214"/>
                <a:gd name="T42" fmla="*/ 21 w 78"/>
                <a:gd name="T43" fmla="*/ 101 h 214"/>
                <a:gd name="T44" fmla="*/ 21 w 78"/>
                <a:gd name="T45" fmla="*/ 101 h 214"/>
                <a:gd name="T46" fmla="*/ 21 w 78"/>
                <a:gd name="T47" fmla="*/ 87 h 214"/>
                <a:gd name="T48" fmla="*/ 19 w 78"/>
                <a:gd name="T49" fmla="*/ 78 h 214"/>
                <a:gd name="T50" fmla="*/ 15 w 78"/>
                <a:gd name="T51" fmla="*/ 76 h 214"/>
                <a:gd name="T52" fmla="*/ 12 w 78"/>
                <a:gd name="T53" fmla="*/ 76 h 214"/>
                <a:gd name="T54" fmla="*/ 0 w 78"/>
                <a:gd name="T55" fmla="*/ 74 h 214"/>
                <a:gd name="T56" fmla="*/ 0 w 78"/>
                <a:gd name="T57" fmla="*/ 68 h 214"/>
                <a:gd name="T58" fmla="*/ 58 w 78"/>
                <a:gd name="T59" fmla="*/ 64 h 214"/>
                <a:gd name="T60" fmla="*/ 39 w 78"/>
                <a:gd name="T61" fmla="*/ 0 h 214"/>
                <a:gd name="T62" fmla="*/ 39 w 78"/>
                <a:gd name="T63" fmla="*/ 0 h 214"/>
                <a:gd name="T64" fmla="*/ 47 w 78"/>
                <a:gd name="T65" fmla="*/ 2 h 214"/>
                <a:gd name="T66" fmla="*/ 54 w 78"/>
                <a:gd name="T67" fmla="*/ 6 h 214"/>
                <a:gd name="T68" fmla="*/ 58 w 78"/>
                <a:gd name="T69" fmla="*/ 12 h 214"/>
                <a:gd name="T70" fmla="*/ 60 w 78"/>
                <a:gd name="T71" fmla="*/ 20 h 214"/>
                <a:gd name="T72" fmla="*/ 60 w 78"/>
                <a:gd name="T73" fmla="*/ 20 h 214"/>
                <a:gd name="T74" fmla="*/ 58 w 78"/>
                <a:gd name="T75" fmla="*/ 27 h 214"/>
                <a:gd name="T76" fmla="*/ 54 w 78"/>
                <a:gd name="T77" fmla="*/ 33 h 214"/>
                <a:gd name="T78" fmla="*/ 47 w 78"/>
                <a:gd name="T79" fmla="*/ 39 h 214"/>
                <a:gd name="T80" fmla="*/ 39 w 78"/>
                <a:gd name="T81" fmla="*/ 39 h 214"/>
                <a:gd name="T82" fmla="*/ 39 w 78"/>
                <a:gd name="T83" fmla="*/ 39 h 214"/>
                <a:gd name="T84" fmla="*/ 31 w 78"/>
                <a:gd name="T85" fmla="*/ 39 h 214"/>
                <a:gd name="T86" fmla="*/ 25 w 78"/>
                <a:gd name="T87" fmla="*/ 33 h 214"/>
                <a:gd name="T88" fmla="*/ 21 w 78"/>
                <a:gd name="T89" fmla="*/ 27 h 214"/>
                <a:gd name="T90" fmla="*/ 19 w 78"/>
                <a:gd name="T91" fmla="*/ 20 h 214"/>
                <a:gd name="T92" fmla="*/ 19 w 78"/>
                <a:gd name="T93" fmla="*/ 20 h 214"/>
                <a:gd name="T94" fmla="*/ 21 w 78"/>
                <a:gd name="T95" fmla="*/ 12 h 214"/>
                <a:gd name="T96" fmla="*/ 25 w 78"/>
                <a:gd name="T97" fmla="*/ 6 h 214"/>
                <a:gd name="T98" fmla="*/ 31 w 78"/>
                <a:gd name="T99" fmla="*/ 2 h 214"/>
                <a:gd name="T100" fmla="*/ 39 w 78"/>
                <a:gd name="T101" fmla="*/ 0 h 214"/>
                <a:gd name="T102" fmla="*/ 39 w 78"/>
                <a:gd name="T103"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214">
                  <a:moveTo>
                    <a:pt x="58" y="64"/>
                  </a:moveTo>
                  <a:lnTo>
                    <a:pt x="58" y="64"/>
                  </a:lnTo>
                  <a:lnTo>
                    <a:pt x="56" y="119"/>
                  </a:lnTo>
                  <a:lnTo>
                    <a:pt x="56" y="179"/>
                  </a:lnTo>
                  <a:lnTo>
                    <a:pt x="56" y="179"/>
                  </a:lnTo>
                  <a:lnTo>
                    <a:pt x="56" y="194"/>
                  </a:lnTo>
                  <a:lnTo>
                    <a:pt x="58" y="198"/>
                  </a:lnTo>
                  <a:lnTo>
                    <a:pt x="60" y="202"/>
                  </a:lnTo>
                  <a:lnTo>
                    <a:pt x="62" y="204"/>
                  </a:lnTo>
                  <a:lnTo>
                    <a:pt x="66" y="206"/>
                  </a:lnTo>
                  <a:lnTo>
                    <a:pt x="78" y="206"/>
                  </a:lnTo>
                  <a:lnTo>
                    <a:pt x="78" y="214"/>
                  </a:lnTo>
                  <a:lnTo>
                    <a:pt x="0" y="214"/>
                  </a:lnTo>
                  <a:lnTo>
                    <a:pt x="0" y="206"/>
                  </a:lnTo>
                  <a:lnTo>
                    <a:pt x="0" y="206"/>
                  </a:lnTo>
                  <a:lnTo>
                    <a:pt x="12" y="206"/>
                  </a:lnTo>
                  <a:lnTo>
                    <a:pt x="15" y="204"/>
                  </a:lnTo>
                  <a:lnTo>
                    <a:pt x="17" y="202"/>
                  </a:lnTo>
                  <a:lnTo>
                    <a:pt x="19" y="198"/>
                  </a:lnTo>
                  <a:lnTo>
                    <a:pt x="21" y="194"/>
                  </a:lnTo>
                  <a:lnTo>
                    <a:pt x="21" y="179"/>
                  </a:lnTo>
                  <a:lnTo>
                    <a:pt x="21" y="101"/>
                  </a:lnTo>
                  <a:lnTo>
                    <a:pt x="21" y="101"/>
                  </a:lnTo>
                  <a:lnTo>
                    <a:pt x="21" y="87"/>
                  </a:lnTo>
                  <a:lnTo>
                    <a:pt x="19" y="78"/>
                  </a:lnTo>
                  <a:lnTo>
                    <a:pt x="15" y="76"/>
                  </a:lnTo>
                  <a:lnTo>
                    <a:pt x="12" y="76"/>
                  </a:lnTo>
                  <a:lnTo>
                    <a:pt x="0" y="74"/>
                  </a:lnTo>
                  <a:lnTo>
                    <a:pt x="0" y="68"/>
                  </a:lnTo>
                  <a:lnTo>
                    <a:pt x="58" y="64"/>
                  </a:lnTo>
                  <a:close/>
                  <a:moveTo>
                    <a:pt x="39" y="0"/>
                  </a:moveTo>
                  <a:lnTo>
                    <a:pt x="39" y="0"/>
                  </a:lnTo>
                  <a:lnTo>
                    <a:pt x="47" y="2"/>
                  </a:lnTo>
                  <a:lnTo>
                    <a:pt x="54" y="6"/>
                  </a:lnTo>
                  <a:lnTo>
                    <a:pt x="58" y="12"/>
                  </a:lnTo>
                  <a:lnTo>
                    <a:pt x="60" y="20"/>
                  </a:lnTo>
                  <a:lnTo>
                    <a:pt x="60" y="20"/>
                  </a:lnTo>
                  <a:lnTo>
                    <a:pt x="58" y="27"/>
                  </a:lnTo>
                  <a:lnTo>
                    <a:pt x="54" y="33"/>
                  </a:lnTo>
                  <a:lnTo>
                    <a:pt x="47" y="39"/>
                  </a:lnTo>
                  <a:lnTo>
                    <a:pt x="39" y="39"/>
                  </a:lnTo>
                  <a:lnTo>
                    <a:pt x="39" y="39"/>
                  </a:lnTo>
                  <a:lnTo>
                    <a:pt x="31" y="39"/>
                  </a:lnTo>
                  <a:lnTo>
                    <a:pt x="25" y="33"/>
                  </a:lnTo>
                  <a:lnTo>
                    <a:pt x="21" y="27"/>
                  </a:lnTo>
                  <a:lnTo>
                    <a:pt x="19" y="20"/>
                  </a:lnTo>
                  <a:lnTo>
                    <a:pt x="19" y="20"/>
                  </a:lnTo>
                  <a:lnTo>
                    <a:pt x="21" y="12"/>
                  </a:lnTo>
                  <a:lnTo>
                    <a:pt x="25" y="6"/>
                  </a:lnTo>
                  <a:lnTo>
                    <a:pt x="31" y="2"/>
                  </a:lnTo>
                  <a:lnTo>
                    <a:pt x="39" y="0"/>
                  </a:ln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3" name="Freeform 82">
              <a:extLst>
                <a:ext uri="{FF2B5EF4-FFF2-40B4-BE49-F238E27FC236}">
                  <a16:creationId xmlns:a16="http://schemas.microsoft.com/office/drawing/2014/main" id="{CC01A553-4C1F-4E8E-AB03-B849AF5123FA}"/>
                </a:ext>
              </a:extLst>
            </p:cNvPr>
            <p:cNvSpPr>
              <a:spLocks noEditPoints="1"/>
            </p:cNvSpPr>
            <p:nvPr/>
          </p:nvSpPr>
          <p:spPr bwMode="auto">
            <a:xfrm>
              <a:off x="5168234" y="4770827"/>
              <a:ext cx="64009" cy="98333"/>
            </a:xfrm>
            <a:custGeom>
              <a:avLst/>
              <a:gdLst>
                <a:gd name="T0" fmla="*/ 105 w 138"/>
                <a:gd name="T1" fmla="*/ 128 h 212"/>
                <a:gd name="T2" fmla="*/ 122 w 138"/>
                <a:gd name="T3" fmla="*/ 132 h 212"/>
                <a:gd name="T4" fmla="*/ 138 w 138"/>
                <a:gd name="T5" fmla="*/ 152 h 212"/>
                <a:gd name="T6" fmla="*/ 138 w 138"/>
                <a:gd name="T7" fmla="*/ 173 h 212"/>
                <a:gd name="T8" fmla="*/ 118 w 138"/>
                <a:gd name="T9" fmla="*/ 198 h 212"/>
                <a:gd name="T10" fmla="*/ 95 w 138"/>
                <a:gd name="T11" fmla="*/ 208 h 212"/>
                <a:gd name="T12" fmla="*/ 64 w 138"/>
                <a:gd name="T13" fmla="*/ 212 h 212"/>
                <a:gd name="T14" fmla="*/ 25 w 138"/>
                <a:gd name="T15" fmla="*/ 206 h 212"/>
                <a:gd name="T16" fmla="*/ 4 w 138"/>
                <a:gd name="T17" fmla="*/ 192 h 212"/>
                <a:gd name="T18" fmla="*/ 0 w 138"/>
                <a:gd name="T19" fmla="*/ 177 h 212"/>
                <a:gd name="T20" fmla="*/ 12 w 138"/>
                <a:gd name="T21" fmla="*/ 159 h 212"/>
                <a:gd name="T22" fmla="*/ 15 w 138"/>
                <a:gd name="T23" fmla="*/ 148 h 212"/>
                <a:gd name="T24" fmla="*/ 4 w 138"/>
                <a:gd name="T25" fmla="*/ 134 h 212"/>
                <a:gd name="T26" fmla="*/ 4 w 138"/>
                <a:gd name="T27" fmla="*/ 119 h 212"/>
                <a:gd name="T28" fmla="*/ 17 w 138"/>
                <a:gd name="T29" fmla="*/ 105 h 212"/>
                <a:gd name="T30" fmla="*/ 21 w 138"/>
                <a:gd name="T31" fmla="*/ 89 h 212"/>
                <a:gd name="T32" fmla="*/ 10 w 138"/>
                <a:gd name="T33" fmla="*/ 80 h 212"/>
                <a:gd name="T34" fmla="*/ 4 w 138"/>
                <a:gd name="T35" fmla="*/ 53 h 212"/>
                <a:gd name="T36" fmla="*/ 8 w 138"/>
                <a:gd name="T37" fmla="*/ 31 h 212"/>
                <a:gd name="T38" fmla="*/ 29 w 138"/>
                <a:gd name="T39" fmla="*/ 8 h 212"/>
                <a:gd name="T40" fmla="*/ 64 w 138"/>
                <a:gd name="T41" fmla="*/ 0 h 212"/>
                <a:gd name="T42" fmla="*/ 85 w 138"/>
                <a:gd name="T43" fmla="*/ 2 h 212"/>
                <a:gd name="T44" fmla="*/ 136 w 138"/>
                <a:gd name="T45" fmla="*/ 2 h 212"/>
                <a:gd name="T46" fmla="*/ 109 w 138"/>
                <a:gd name="T47" fmla="*/ 14 h 212"/>
                <a:gd name="T48" fmla="*/ 124 w 138"/>
                <a:gd name="T49" fmla="*/ 41 h 212"/>
                <a:gd name="T50" fmla="*/ 122 w 138"/>
                <a:gd name="T51" fmla="*/ 62 h 212"/>
                <a:gd name="T52" fmla="*/ 107 w 138"/>
                <a:gd name="T53" fmla="*/ 89 h 212"/>
                <a:gd name="T54" fmla="*/ 89 w 138"/>
                <a:gd name="T55" fmla="*/ 99 h 212"/>
                <a:gd name="T56" fmla="*/ 66 w 138"/>
                <a:gd name="T57" fmla="*/ 103 h 212"/>
                <a:gd name="T58" fmla="*/ 41 w 138"/>
                <a:gd name="T59" fmla="*/ 99 h 212"/>
                <a:gd name="T60" fmla="*/ 27 w 138"/>
                <a:gd name="T61" fmla="*/ 115 h 212"/>
                <a:gd name="T62" fmla="*/ 35 w 138"/>
                <a:gd name="T63" fmla="*/ 124 h 212"/>
                <a:gd name="T64" fmla="*/ 78 w 138"/>
                <a:gd name="T65" fmla="*/ 126 h 212"/>
                <a:gd name="T66" fmla="*/ 31 w 138"/>
                <a:gd name="T67" fmla="*/ 155 h 212"/>
                <a:gd name="T68" fmla="*/ 25 w 138"/>
                <a:gd name="T69" fmla="*/ 171 h 212"/>
                <a:gd name="T70" fmla="*/ 29 w 138"/>
                <a:gd name="T71" fmla="*/ 186 h 212"/>
                <a:gd name="T72" fmla="*/ 43 w 138"/>
                <a:gd name="T73" fmla="*/ 200 h 212"/>
                <a:gd name="T74" fmla="*/ 70 w 138"/>
                <a:gd name="T75" fmla="*/ 204 h 212"/>
                <a:gd name="T76" fmla="*/ 95 w 138"/>
                <a:gd name="T77" fmla="*/ 200 h 212"/>
                <a:gd name="T78" fmla="*/ 111 w 138"/>
                <a:gd name="T79" fmla="*/ 186 h 212"/>
                <a:gd name="T80" fmla="*/ 113 w 138"/>
                <a:gd name="T81" fmla="*/ 175 h 212"/>
                <a:gd name="T82" fmla="*/ 107 w 138"/>
                <a:gd name="T83" fmla="*/ 161 h 212"/>
                <a:gd name="T84" fmla="*/ 70 w 138"/>
                <a:gd name="T85" fmla="*/ 153 h 212"/>
                <a:gd name="T86" fmla="*/ 64 w 138"/>
                <a:gd name="T87" fmla="*/ 95 h 212"/>
                <a:gd name="T88" fmla="*/ 80 w 138"/>
                <a:gd name="T89" fmla="*/ 89 h 212"/>
                <a:gd name="T90" fmla="*/ 87 w 138"/>
                <a:gd name="T91" fmla="*/ 70 h 212"/>
                <a:gd name="T92" fmla="*/ 87 w 138"/>
                <a:gd name="T93" fmla="*/ 31 h 212"/>
                <a:gd name="T94" fmla="*/ 80 w 138"/>
                <a:gd name="T95" fmla="*/ 12 h 212"/>
                <a:gd name="T96" fmla="*/ 64 w 138"/>
                <a:gd name="T97" fmla="*/ 6 h 212"/>
                <a:gd name="T98" fmla="*/ 52 w 138"/>
                <a:gd name="T99" fmla="*/ 8 h 212"/>
                <a:gd name="T100" fmla="*/ 43 w 138"/>
                <a:gd name="T101" fmla="*/ 23 h 212"/>
                <a:gd name="T102" fmla="*/ 39 w 138"/>
                <a:gd name="T103" fmla="*/ 49 h 212"/>
                <a:gd name="T104" fmla="*/ 45 w 138"/>
                <a:gd name="T105" fmla="*/ 84 h 212"/>
                <a:gd name="T106" fmla="*/ 58 w 138"/>
                <a:gd name="T107" fmla="*/ 9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8" h="212">
                  <a:moveTo>
                    <a:pt x="78" y="126"/>
                  </a:moveTo>
                  <a:lnTo>
                    <a:pt x="78" y="126"/>
                  </a:lnTo>
                  <a:lnTo>
                    <a:pt x="105" y="128"/>
                  </a:lnTo>
                  <a:lnTo>
                    <a:pt x="114" y="130"/>
                  </a:lnTo>
                  <a:lnTo>
                    <a:pt x="122" y="132"/>
                  </a:lnTo>
                  <a:lnTo>
                    <a:pt x="122" y="132"/>
                  </a:lnTo>
                  <a:lnTo>
                    <a:pt x="128" y="138"/>
                  </a:lnTo>
                  <a:lnTo>
                    <a:pt x="134" y="144"/>
                  </a:lnTo>
                  <a:lnTo>
                    <a:pt x="138" y="152"/>
                  </a:lnTo>
                  <a:lnTo>
                    <a:pt x="138" y="161"/>
                  </a:lnTo>
                  <a:lnTo>
                    <a:pt x="138" y="161"/>
                  </a:lnTo>
                  <a:lnTo>
                    <a:pt x="138" y="173"/>
                  </a:lnTo>
                  <a:lnTo>
                    <a:pt x="134" y="183"/>
                  </a:lnTo>
                  <a:lnTo>
                    <a:pt x="126" y="192"/>
                  </a:lnTo>
                  <a:lnTo>
                    <a:pt x="118" y="198"/>
                  </a:lnTo>
                  <a:lnTo>
                    <a:pt x="118" y="198"/>
                  </a:lnTo>
                  <a:lnTo>
                    <a:pt x="107" y="204"/>
                  </a:lnTo>
                  <a:lnTo>
                    <a:pt x="95" y="208"/>
                  </a:lnTo>
                  <a:lnTo>
                    <a:pt x="80" y="210"/>
                  </a:lnTo>
                  <a:lnTo>
                    <a:pt x="64" y="212"/>
                  </a:lnTo>
                  <a:lnTo>
                    <a:pt x="64" y="212"/>
                  </a:lnTo>
                  <a:lnTo>
                    <a:pt x="48" y="212"/>
                  </a:lnTo>
                  <a:lnTo>
                    <a:pt x="37" y="210"/>
                  </a:lnTo>
                  <a:lnTo>
                    <a:pt x="25" y="206"/>
                  </a:lnTo>
                  <a:lnTo>
                    <a:pt x="17" y="202"/>
                  </a:lnTo>
                  <a:lnTo>
                    <a:pt x="10" y="198"/>
                  </a:lnTo>
                  <a:lnTo>
                    <a:pt x="4" y="192"/>
                  </a:lnTo>
                  <a:lnTo>
                    <a:pt x="2" y="185"/>
                  </a:lnTo>
                  <a:lnTo>
                    <a:pt x="0" y="177"/>
                  </a:lnTo>
                  <a:lnTo>
                    <a:pt x="0" y="177"/>
                  </a:lnTo>
                  <a:lnTo>
                    <a:pt x="0" y="171"/>
                  </a:lnTo>
                  <a:lnTo>
                    <a:pt x="4" y="165"/>
                  </a:lnTo>
                  <a:lnTo>
                    <a:pt x="12" y="159"/>
                  </a:lnTo>
                  <a:lnTo>
                    <a:pt x="23" y="152"/>
                  </a:lnTo>
                  <a:lnTo>
                    <a:pt x="23" y="152"/>
                  </a:lnTo>
                  <a:lnTo>
                    <a:pt x="15" y="148"/>
                  </a:lnTo>
                  <a:lnTo>
                    <a:pt x="10" y="144"/>
                  </a:lnTo>
                  <a:lnTo>
                    <a:pt x="10" y="144"/>
                  </a:lnTo>
                  <a:lnTo>
                    <a:pt x="4" y="134"/>
                  </a:lnTo>
                  <a:lnTo>
                    <a:pt x="2" y="124"/>
                  </a:lnTo>
                  <a:lnTo>
                    <a:pt x="2" y="124"/>
                  </a:lnTo>
                  <a:lnTo>
                    <a:pt x="4" y="119"/>
                  </a:lnTo>
                  <a:lnTo>
                    <a:pt x="6" y="115"/>
                  </a:lnTo>
                  <a:lnTo>
                    <a:pt x="10" y="111"/>
                  </a:lnTo>
                  <a:lnTo>
                    <a:pt x="17" y="105"/>
                  </a:lnTo>
                  <a:lnTo>
                    <a:pt x="31" y="95"/>
                  </a:lnTo>
                  <a:lnTo>
                    <a:pt x="31" y="95"/>
                  </a:lnTo>
                  <a:lnTo>
                    <a:pt x="21" y="89"/>
                  </a:lnTo>
                  <a:lnTo>
                    <a:pt x="15" y="86"/>
                  </a:lnTo>
                  <a:lnTo>
                    <a:pt x="15" y="86"/>
                  </a:lnTo>
                  <a:lnTo>
                    <a:pt x="10" y="80"/>
                  </a:lnTo>
                  <a:lnTo>
                    <a:pt x="6" y="72"/>
                  </a:lnTo>
                  <a:lnTo>
                    <a:pt x="4" y="62"/>
                  </a:lnTo>
                  <a:lnTo>
                    <a:pt x="4" y="53"/>
                  </a:lnTo>
                  <a:lnTo>
                    <a:pt x="4" y="53"/>
                  </a:lnTo>
                  <a:lnTo>
                    <a:pt x="4" y="41"/>
                  </a:lnTo>
                  <a:lnTo>
                    <a:pt x="8" y="31"/>
                  </a:lnTo>
                  <a:lnTo>
                    <a:pt x="14" y="22"/>
                  </a:lnTo>
                  <a:lnTo>
                    <a:pt x="19" y="14"/>
                  </a:lnTo>
                  <a:lnTo>
                    <a:pt x="29" y="8"/>
                  </a:lnTo>
                  <a:lnTo>
                    <a:pt x="39" y="2"/>
                  </a:lnTo>
                  <a:lnTo>
                    <a:pt x="50" y="0"/>
                  </a:lnTo>
                  <a:lnTo>
                    <a:pt x="64" y="0"/>
                  </a:lnTo>
                  <a:lnTo>
                    <a:pt x="64" y="0"/>
                  </a:lnTo>
                  <a:lnTo>
                    <a:pt x="85" y="2"/>
                  </a:lnTo>
                  <a:lnTo>
                    <a:pt x="85" y="2"/>
                  </a:lnTo>
                  <a:lnTo>
                    <a:pt x="105" y="4"/>
                  </a:lnTo>
                  <a:lnTo>
                    <a:pt x="105" y="4"/>
                  </a:lnTo>
                  <a:lnTo>
                    <a:pt x="136" y="2"/>
                  </a:lnTo>
                  <a:lnTo>
                    <a:pt x="136" y="14"/>
                  </a:lnTo>
                  <a:lnTo>
                    <a:pt x="109" y="14"/>
                  </a:lnTo>
                  <a:lnTo>
                    <a:pt x="109" y="14"/>
                  </a:lnTo>
                  <a:lnTo>
                    <a:pt x="114" y="23"/>
                  </a:lnTo>
                  <a:lnTo>
                    <a:pt x="120" y="31"/>
                  </a:lnTo>
                  <a:lnTo>
                    <a:pt x="124" y="41"/>
                  </a:lnTo>
                  <a:lnTo>
                    <a:pt x="124" y="53"/>
                  </a:lnTo>
                  <a:lnTo>
                    <a:pt x="124" y="53"/>
                  </a:lnTo>
                  <a:lnTo>
                    <a:pt x="122" y="62"/>
                  </a:lnTo>
                  <a:lnTo>
                    <a:pt x="120" y="74"/>
                  </a:lnTo>
                  <a:lnTo>
                    <a:pt x="114" y="82"/>
                  </a:lnTo>
                  <a:lnTo>
                    <a:pt x="107" y="89"/>
                  </a:lnTo>
                  <a:lnTo>
                    <a:pt x="107" y="89"/>
                  </a:lnTo>
                  <a:lnTo>
                    <a:pt x="99" y="95"/>
                  </a:lnTo>
                  <a:lnTo>
                    <a:pt x="89" y="99"/>
                  </a:lnTo>
                  <a:lnTo>
                    <a:pt x="78" y="101"/>
                  </a:lnTo>
                  <a:lnTo>
                    <a:pt x="66" y="103"/>
                  </a:lnTo>
                  <a:lnTo>
                    <a:pt x="66" y="103"/>
                  </a:lnTo>
                  <a:lnTo>
                    <a:pt x="52" y="101"/>
                  </a:lnTo>
                  <a:lnTo>
                    <a:pt x="41" y="99"/>
                  </a:lnTo>
                  <a:lnTo>
                    <a:pt x="41" y="99"/>
                  </a:lnTo>
                  <a:lnTo>
                    <a:pt x="31" y="107"/>
                  </a:lnTo>
                  <a:lnTo>
                    <a:pt x="29" y="111"/>
                  </a:lnTo>
                  <a:lnTo>
                    <a:pt x="27" y="115"/>
                  </a:lnTo>
                  <a:lnTo>
                    <a:pt x="27" y="115"/>
                  </a:lnTo>
                  <a:lnTo>
                    <a:pt x="29" y="120"/>
                  </a:lnTo>
                  <a:lnTo>
                    <a:pt x="35" y="124"/>
                  </a:lnTo>
                  <a:lnTo>
                    <a:pt x="47" y="126"/>
                  </a:lnTo>
                  <a:lnTo>
                    <a:pt x="64" y="126"/>
                  </a:lnTo>
                  <a:lnTo>
                    <a:pt x="78" y="126"/>
                  </a:lnTo>
                  <a:close/>
                  <a:moveTo>
                    <a:pt x="35" y="153"/>
                  </a:moveTo>
                  <a:lnTo>
                    <a:pt x="35" y="153"/>
                  </a:lnTo>
                  <a:lnTo>
                    <a:pt x="31" y="155"/>
                  </a:lnTo>
                  <a:lnTo>
                    <a:pt x="29" y="159"/>
                  </a:lnTo>
                  <a:lnTo>
                    <a:pt x="27" y="165"/>
                  </a:lnTo>
                  <a:lnTo>
                    <a:pt x="25" y="171"/>
                  </a:lnTo>
                  <a:lnTo>
                    <a:pt x="25" y="171"/>
                  </a:lnTo>
                  <a:lnTo>
                    <a:pt x="27" y="179"/>
                  </a:lnTo>
                  <a:lnTo>
                    <a:pt x="29" y="186"/>
                  </a:lnTo>
                  <a:lnTo>
                    <a:pt x="33" y="190"/>
                  </a:lnTo>
                  <a:lnTo>
                    <a:pt x="37" y="196"/>
                  </a:lnTo>
                  <a:lnTo>
                    <a:pt x="43" y="200"/>
                  </a:lnTo>
                  <a:lnTo>
                    <a:pt x="50" y="202"/>
                  </a:lnTo>
                  <a:lnTo>
                    <a:pt x="58" y="204"/>
                  </a:lnTo>
                  <a:lnTo>
                    <a:pt x="70" y="204"/>
                  </a:lnTo>
                  <a:lnTo>
                    <a:pt x="70" y="204"/>
                  </a:lnTo>
                  <a:lnTo>
                    <a:pt x="87" y="202"/>
                  </a:lnTo>
                  <a:lnTo>
                    <a:pt x="95" y="200"/>
                  </a:lnTo>
                  <a:lnTo>
                    <a:pt x="101" y="196"/>
                  </a:lnTo>
                  <a:lnTo>
                    <a:pt x="107" y="192"/>
                  </a:lnTo>
                  <a:lnTo>
                    <a:pt x="111" y="186"/>
                  </a:lnTo>
                  <a:lnTo>
                    <a:pt x="113" y="181"/>
                  </a:lnTo>
                  <a:lnTo>
                    <a:pt x="113" y="175"/>
                  </a:lnTo>
                  <a:lnTo>
                    <a:pt x="113" y="175"/>
                  </a:lnTo>
                  <a:lnTo>
                    <a:pt x="113" y="169"/>
                  </a:lnTo>
                  <a:lnTo>
                    <a:pt x="111" y="165"/>
                  </a:lnTo>
                  <a:lnTo>
                    <a:pt x="107" y="161"/>
                  </a:lnTo>
                  <a:lnTo>
                    <a:pt x="103" y="159"/>
                  </a:lnTo>
                  <a:lnTo>
                    <a:pt x="89" y="155"/>
                  </a:lnTo>
                  <a:lnTo>
                    <a:pt x="70" y="153"/>
                  </a:lnTo>
                  <a:lnTo>
                    <a:pt x="35" y="153"/>
                  </a:lnTo>
                  <a:close/>
                  <a:moveTo>
                    <a:pt x="64" y="95"/>
                  </a:moveTo>
                  <a:lnTo>
                    <a:pt x="64" y="95"/>
                  </a:lnTo>
                  <a:lnTo>
                    <a:pt x="70" y="95"/>
                  </a:lnTo>
                  <a:lnTo>
                    <a:pt x="76" y="93"/>
                  </a:lnTo>
                  <a:lnTo>
                    <a:pt x="80" y="89"/>
                  </a:lnTo>
                  <a:lnTo>
                    <a:pt x="83" y="86"/>
                  </a:lnTo>
                  <a:lnTo>
                    <a:pt x="85" y="78"/>
                  </a:lnTo>
                  <a:lnTo>
                    <a:pt x="87" y="70"/>
                  </a:lnTo>
                  <a:lnTo>
                    <a:pt x="89" y="51"/>
                  </a:lnTo>
                  <a:lnTo>
                    <a:pt x="89" y="51"/>
                  </a:lnTo>
                  <a:lnTo>
                    <a:pt x="87" y="31"/>
                  </a:lnTo>
                  <a:lnTo>
                    <a:pt x="85" y="23"/>
                  </a:lnTo>
                  <a:lnTo>
                    <a:pt x="83" y="18"/>
                  </a:lnTo>
                  <a:lnTo>
                    <a:pt x="80" y="12"/>
                  </a:lnTo>
                  <a:lnTo>
                    <a:pt x="76" y="8"/>
                  </a:lnTo>
                  <a:lnTo>
                    <a:pt x="70" y="6"/>
                  </a:lnTo>
                  <a:lnTo>
                    <a:pt x="64" y="6"/>
                  </a:lnTo>
                  <a:lnTo>
                    <a:pt x="64" y="6"/>
                  </a:lnTo>
                  <a:lnTo>
                    <a:pt x="58" y="6"/>
                  </a:lnTo>
                  <a:lnTo>
                    <a:pt x="52" y="8"/>
                  </a:lnTo>
                  <a:lnTo>
                    <a:pt x="48" y="12"/>
                  </a:lnTo>
                  <a:lnTo>
                    <a:pt x="45" y="18"/>
                  </a:lnTo>
                  <a:lnTo>
                    <a:pt x="43" y="23"/>
                  </a:lnTo>
                  <a:lnTo>
                    <a:pt x="41" y="31"/>
                  </a:lnTo>
                  <a:lnTo>
                    <a:pt x="39" y="49"/>
                  </a:lnTo>
                  <a:lnTo>
                    <a:pt x="39" y="49"/>
                  </a:lnTo>
                  <a:lnTo>
                    <a:pt x="41" y="70"/>
                  </a:lnTo>
                  <a:lnTo>
                    <a:pt x="43" y="78"/>
                  </a:lnTo>
                  <a:lnTo>
                    <a:pt x="45" y="84"/>
                  </a:lnTo>
                  <a:lnTo>
                    <a:pt x="48" y="89"/>
                  </a:lnTo>
                  <a:lnTo>
                    <a:pt x="52" y="93"/>
                  </a:lnTo>
                  <a:lnTo>
                    <a:pt x="58" y="95"/>
                  </a:lnTo>
                  <a:lnTo>
                    <a:pt x="64" y="95"/>
                  </a:lnTo>
                  <a:lnTo>
                    <a:pt x="64"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4" name="Freeform 83">
              <a:extLst>
                <a:ext uri="{FF2B5EF4-FFF2-40B4-BE49-F238E27FC236}">
                  <a16:creationId xmlns:a16="http://schemas.microsoft.com/office/drawing/2014/main" id="{319A0253-2CEA-45E4-B19C-70CE88B3CC86}"/>
                </a:ext>
              </a:extLst>
            </p:cNvPr>
            <p:cNvSpPr>
              <a:spLocks/>
            </p:cNvSpPr>
            <p:nvPr/>
          </p:nvSpPr>
          <p:spPr bwMode="auto">
            <a:xfrm>
              <a:off x="5237346" y="4770827"/>
              <a:ext cx="79316" cy="69576"/>
            </a:xfrm>
            <a:custGeom>
              <a:avLst/>
              <a:gdLst>
                <a:gd name="T0" fmla="*/ 55 w 171"/>
                <a:gd name="T1" fmla="*/ 27 h 150"/>
                <a:gd name="T2" fmla="*/ 76 w 171"/>
                <a:gd name="T3" fmla="*/ 6 h 150"/>
                <a:gd name="T4" fmla="*/ 105 w 171"/>
                <a:gd name="T5" fmla="*/ 0 h 150"/>
                <a:gd name="T6" fmla="*/ 119 w 171"/>
                <a:gd name="T7" fmla="*/ 0 h 150"/>
                <a:gd name="T8" fmla="*/ 136 w 171"/>
                <a:gd name="T9" fmla="*/ 10 h 150"/>
                <a:gd name="T10" fmla="*/ 144 w 171"/>
                <a:gd name="T11" fmla="*/ 18 h 150"/>
                <a:gd name="T12" fmla="*/ 148 w 171"/>
                <a:gd name="T13" fmla="*/ 33 h 150"/>
                <a:gd name="T14" fmla="*/ 150 w 171"/>
                <a:gd name="T15" fmla="*/ 115 h 150"/>
                <a:gd name="T16" fmla="*/ 152 w 171"/>
                <a:gd name="T17" fmla="*/ 130 h 150"/>
                <a:gd name="T18" fmla="*/ 156 w 171"/>
                <a:gd name="T19" fmla="*/ 140 h 150"/>
                <a:gd name="T20" fmla="*/ 171 w 171"/>
                <a:gd name="T21" fmla="*/ 142 h 150"/>
                <a:gd name="T22" fmla="*/ 96 w 171"/>
                <a:gd name="T23" fmla="*/ 150 h 150"/>
                <a:gd name="T24" fmla="*/ 96 w 171"/>
                <a:gd name="T25" fmla="*/ 142 h 150"/>
                <a:gd name="T26" fmla="*/ 111 w 171"/>
                <a:gd name="T27" fmla="*/ 140 h 150"/>
                <a:gd name="T28" fmla="*/ 115 w 171"/>
                <a:gd name="T29" fmla="*/ 130 h 150"/>
                <a:gd name="T30" fmla="*/ 117 w 171"/>
                <a:gd name="T31" fmla="*/ 55 h 150"/>
                <a:gd name="T32" fmla="*/ 115 w 171"/>
                <a:gd name="T33" fmla="*/ 35 h 150"/>
                <a:gd name="T34" fmla="*/ 111 w 171"/>
                <a:gd name="T35" fmla="*/ 22 h 150"/>
                <a:gd name="T36" fmla="*/ 103 w 171"/>
                <a:gd name="T37" fmla="*/ 14 h 150"/>
                <a:gd name="T38" fmla="*/ 92 w 171"/>
                <a:gd name="T39" fmla="*/ 12 h 150"/>
                <a:gd name="T40" fmla="*/ 84 w 171"/>
                <a:gd name="T41" fmla="*/ 12 h 150"/>
                <a:gd name="T42" fmla="*/ 68 w 171"/>
                <a:gd name="T43" fmla="*/ 22 h 150"/>
                <a:gd name="T44" fmla="*/ 63 w 171"/>
                <a:gd name="T45" fmla="*/ 29 h 150"/>
                <a:gd name="T46" fmla="*/ 55 w 171"/>
                <a:gd name="T47" fmla="*/ 58 h 150"/>
                <a:gd name="T48" fmla="*/ 55 w 171"/>
                <a:gd name="T49" fmla="*/ 115 h 150"/>
                <a:gd name="T50" fmla="*/ 59 w 171"/>
                <a:gd name="T51" fmla="*/ 138 h 150"/>
                <a:gd name="T52" fmla="*/ 64 w 171"/>
                <a:gd name="T53" fmla="*/ 142 h 150"/>
                <a:gd name="T54" fmla="*/ 76 w 171"/>
                <a:gd name="T55" fmla="*/ 150 h 150"/>
                <a:gd name="T56" fmla="*/ 0 w 171"/>
                <a:gd name="T57" fmla="*/ 142 h 150"/>
                <a:gd name="T58" fmla="*/ 12 w 171"/>
                <a:gd name="T59" fmla="*/ 142 h 150"/>
                <a:gd name="T60" fmla="*/ 18 w 171"/>
                <a:gd name="T61" fmla="*/ 138 h 150"/>
                <a:gd name="T62" fmla="*/ 22 w 171"/>
                <a:gd name="T63" fmla="*/ 115 h 150"/>
                <a:gd name="T64" fmla="*/ 22 w 171"/>
                <a:gd name="T65" fmla="*/ 37 h 150"/>
                <a:gd name="T66" fmla="*/ 18 w 171"/>
                <a:gd name="T67" fmla="*/ 16 h 150"/>
                <a:gd name="T68" fmla="*/ 12 w 171"/>
                <a:gd name="T69" fmla="*/ 12 h 150"/>
                <a:gd name="T70" fmla="*/ 0 w 171"/>
                <a:gd name="T71" fmla="*/ 4 h 150"/>
                <a:gd name="T72" fmla="*/ 55 w 171"/>
                <a:gd name="T73" fmla="*/ 2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1" h="150">
                  <a:moveTo>
                    <a:pt x="55" y="27"/>
                  </a:moveTo>
                  <a:lnTo>
                    <a:pt x="55" y="27"/>
                  </a:lnTo>
                  <a:lnTo>
                    <a:pt x="64" y="16"/>
                  </a:lnTo>
                  <a:lnTo>
                    <a:pt x="76" y="6"/>
                  </a:lnTo>
                  <a:lnTo>
                    <a:pt x="90" y="0"/>
                  </a:lnTo>
                  <a:lnTo>
                    <a:pt x="105" y="0"/>
                  </a:lnTo>
                  <a:lnTo>
                    <a:pt x="105" y="0"/>
                  </a:lnTo>
                  <a:lnTo>
                    <a:pt x="119" y="0"/>
                  </a:lnTo>
                  <a:lnTo>
                    <a:pt x="129" y="4"/>
                  </a:lnTo>
                  <a:lnTo>
                    <a:pt x="136" y="10"/>
                  </a:lnTo>
                  <a:lnTo>
                    <a:pt x="144" y="18"/>
                  </a:lnTo>
                  <a:lnTo>
                    <a:pt x="144" y="18"/>
                  </a:lnTo>
                  <a:lnTo>
                    <a:pt x="146" y="25"/>
                  </a:lnTo>
                  <a:lnTo>
                    <a:pt x="148" y="33"/>
                  </a:lnTo>
                  <a:lnTo>
                    <a:pt x="150" y="53"/>
                  </a:lnTo>
                  <a:lnTo>
                    <a:pt x="150" y="115"/>
                  </a:lnTo>
                  <a:lnTo>
                    <a:pt x="150" y="115"/>
                  </a:lnTo>
                  <a:lnTo>
                    <a:pt x="152" y="130"/>
                  </a:lnTo>
                  <a:lnTo>
                    <a:pt x="154" y="138"/>
                  </a:lnTo>
                  <a:lnTo>
                    <a:pt x="156" y="140"/>
                  </a:lnTo>
                  <a:lnTo>
                    <a:pt x="160" y="142"/>
                  </a:lnTo>
                  <a:lnTo>
                    <a:pt x="171" y="142"/>
                  </a:lnTo>
                  <a:lnTo>
                    <a:pt x="171" y="150"/>
                  </a:lnTo>
                  <a:lnTo>
                    <a:pt x="96" y="150"/>
                  </a:lnTo>
                  <a:lnTo>
                    <a:pt x="96" y="142"/>
                  </a:lnTo>
                  <a:lnTo>
                    <a:pt x="96" y="142"/>
                  </a:lnTo>
                  <a:lnTo>
                    <a:pt x="107" y="142"/>
                  </a:lnTo>
                  <a:lnTo>
                    <a:pt x="111" y="140"/>
                  </a:lnTo>
                  <a:lnTo>
                    <a:pt x="113" y="138"/>
                  </a:lnTo>
                  <a:lnTo>
                    <a:pt x="115" y="130"/>
                  </a:lnTo>
                  <a:lnTo>
                    <a:pt x="117" y="115"/>
                  </a:lnTo>
                  <a:lnTo>
                    <a:pt x="117" y="55"/>
                  </a:lnTo>
                  <a:lnTo>
                    <a:pt x="117" y="55"/>
                  </a:lnTo>
                  <a:lnTo>
                    <a:pt x="115" y="35"/>
                  </a:lnTo>
                  <a:lnTo>
                    <a:pt x="113" y="27"/>
                  </a:lnTo>
                  <a:lnTo>
                    <a:pt x="111" y="22"/>
                  </a:lnTo>
                  <a:lnTo>
                    <a:pt x="107" y="18"/>
                  </a:lnTo>
                  <a:lnTo>
                    <a:pt x="103" y="14"/>
                  </a:lnTo>
                  <a:lnTo>
                    <a:pt x="97" y="12"/>
                  </a:lnTo>
                  <a:lnTo>
                    <a:pt x="92" y="12"/>
                  </a:lnTo>
                  <a:lnTo>
                    <a:pt x="92" y="12"/>
                  </a:lnTo>
                  <a:lnTo>
                    <a:pt x="84" y="12"/>
                  </a:lnTo>
                  <a:lnTo>
                    <a:pt x="76" y="16"/>
                  </a:lnTo>
                  <a:lnTo>
                    <a:pt x="68" y="22"/>
                  </a:lnTo>
                  <a:lnTo>
                    <a:pt x="63" y="29"/>
                  </a:lnTo>
                  <a:lnTo>
                    <a:pt x="63" y="29"/>
                  </a:lnTo>
                  <a:lnTo>
                    <a:pt x="57" y="45"/>
                  </a:lnTo>
                  <a:lnTo>
                    <a:pt x="55" y="58"/>
                  </a:lnTo>
                  <a:lnTo>
                    <a:pt x="55" y="115"/>
                  </a:lnTo>
                  <a:lnTo>
                    <a:pt x="55" y="115"/>
                  </a:lnTo>
                  <a:lnTo>
                    <a:pt x="57" y="130"/>
                  </a:lnTo>
                  <a:lnTo>
                    <a:pt x="59" y="138"/>
                  </a:lnTo>
                  <a:lnTo>
                    <a:pt x="61" y="140"/>
                  </a:lnTo>
                  <a:lnTo>
                    <a:pt x="64" y="142"/>
                  </a:lnTo>
                  <a:lnTo>
                    <a:pt x="76" y="142"/>
                  </a:lnTo>
                  <a:lnTo>
                    <a:pt x="76" y="150"/>
                  </a:lnTo>
                  <a:lnTo>
                    <a:pt x="0" y="150"/>
                  </a:lnTo>
                  <a:lnTo>
                    <a:pt x="0" y="142"/>
                  </a:lnTo>
                  <a:lnTo>
                    <a:pt x="0" y="142"/>
                  </a:lnTo>
                  <a:lnTo>
                    <a:pt x="12" y="142"/>
                  </a:lnTo>
                  <a:lnTo>
                    <a:pt x="16" y="140"/>
                  </a:lnTo>
                  <a:lnTo>
                    <a:pt x="18" y="138"/>
                  </a:lnTo>
                  <a:lnTo>
                    <a:pt x="22" y="130"/>
                  </a:lnTo>
                  <a:lnTo>
                    <a:pt x="22" y="115"/>
                  </a:lnTo>
                  <a:lnTo>
                    <a:pt x="22" y="37"/>
                  </a:lnTo>
                  <a:lnTo>
                    <a:pt x="22" y="37"/>
                  </a:lnTo>
                  <a:lnTo>
                    <a:pt x="22" y="23"/>
                  </a:lnTo>
                  <a:lnTo>
                    <a:pt x="18" y="16"/>
                  </a:lnTo>
                  <a:lnTo>
                    <a:pt x="16" y="12"/>
                  </a:lnTo>
                  <a:lnTo>
                    <a:pt x="12" y="12"/>
                  </a:lnTo>
                  <a:lnTo>
                    <a:pt x="0" y="10"/>
                  </a:lnTo>
                  <a:lnTo>
                    <a:pt x="0" y="4"/>
                  </a:lnTo>
                  <a:lnTo>
                    <a:pt x="55" y="0"/>
                  </a:lnTo>
                  <a:lnTo>
                    <a:pt x="5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5" name="Freeform 84">
              <a:extLst>
                <a:ext uri="{FF2B5EF4-FFF2-40B4-BE49-F238E27FC236}">
                  <a16:creationId xmlns:a16="http://schemas.microsoft.com/office/drawing/2014/main" id="{6AAD33E1-9274-4BB1-AD6B-CC8D494785F9}"/>
                </a:ext>
              </a:extLst>
            </p:cNvPr>
            <p:cNvSpPr>
              <a:spLocks noEditPoints="1"/>
            </p:cNvSpPr>
            <p:nvPr/>
          </p:nvSpPr>
          <p:spPr bwMode="auto">
            <a:xfrm>
              <a:off x="5321300" y="4743924"/>
              <a:ext cx="71895" cy="96478"/>
            </a:xfrm>
            <a:custGeom>
              <a:avLst/>
              <a:gdLst>
                <a:gd name="T0" fmla="*/ 124 w 155"/>
                <a:gd name="T1" fmla="*/ 173 h 208"/>
                <a:gd name="T2" fmla="*/ 124 w 155"/>
                <a:gd name="T3" fmla="*/ 173 h 208"/>
                <a:gd name="T4" fmla="*/ 126 w 155"/>
                <a:gd name="T5" fmla="*/ 186 h 208"/>
                <a:gd name="T6" fmla="*/ 126 w 155"/>
                <a:gd name="T7" fmla="*/ 190 h 208"/>
                <a:gd name="T8" fmla="*/ 128 w 155"/>
                <a:gd name="T9" fmla="*/ 194 h 208"/>
                <a:gd name="T10" fmla="*/ 132 w 155"/>
                <a:gd name="T11" fmla="*/ 196 h 208"/>
                <a:gd name="T12" fmla="*/ 136 w 155"/>
                <a:gd name="T13" fmla="*/ 198 h 208"/>
                <a:gd name="T14" fmla="*/ 149 w 155"/>
                <a:gd name="T15" fmla="*/ 200 h 208"/>
                <a:gd name="T16" fmla="*/ 149 w 155"/>
                <a:gd name="T17" fmla="*/ 208 h 208"/>
                <a:gd name="T18" fmla="*/ 66 w 155"/>
                <a:gd name="T19" fmla="*/ 208 h 208"/>
                <a:gd name="T20" fmla="*/ 66 w 155"/>
                <a:gd name="T21" fmla="*/ 200 h 208"/>
                <a:gd name="T22" fmla="*/ 66 w 155"/>
                <a:gd name="T23" fmla="*/ 200 h 208"/>
                <a:gd name="T24" fmla="*/ 79 w 155"/>
                <a:gd name="T25" fmla="*/ 198 h 208"/>
                <a:gd name="T26" fmla="*/ 85 w 155"/>
                <a:gd name="T27" fmla="*/ 196 h 208"/>
                <a:gd name="T28" fmla="*/ 85 w 155"/>
                <a:gd name="T29" fmla="*/ 196 h 208"/>
                <a:gd name="T30" fmla="*/ 87 w 155"/>
                <a:gd name="T31" fmla="*/ 192 h 208"/>
                <a:gd name="T32" fmla="*/ 89 w 155"/>
                <a:gd name="T33" fmla="*/ 188 h 208"/>
                <a:gd name="T34" fmla="*/ 91 w 155"/>
                <a:gd name="T35" fmla="*/ 173 h 208"/>
                <a:gd name="T36" fmla="*/ 91 w 155"/>
                <a:gd name="T37" fmla="*/ 151 h 208"/>
                <a:gd name="T38" fmla="*/ 0 w 155"/>
                <a:gd name="T39" fmla="*/ 151 h 208"/>
                <a:gd name="T40" fmla="*/ 0 w 155"/>
                <a:gd name="T41" fmla="*/ 140 h 208"/>
                <a:gd name="T42" fmla="*/ 99 w 155"/>
                <a:gd name="T43" fmla="*/ 0 h 208"/>
                <a:gd name="T44" fmla="*/ 124 w 155"/>
                <a:gd name="T45" fmla="*/ 0 h 208"/>
                <a:gd name="T46" fmla="*/ 124 w 155"/>
                <a:gd name="T47" fmla="*/ 140 h 208"/>
                <a:gd name="T48" fmla="*/ 155 w 155"/>
                <a:gd name="T49" fmla="*/ 140 h 208"/>
                <a:gd name="T50" fmla="*/ 155 w 155"/>
                <a:gd name="T51" fmla="*/ 151 h 208"/>
                <a:gd name="T52" fmla="*/ 124 w 155"/>
                <a:gd name="T53" fmla="*/ 151 h 208"/>
                <a:gd name="T54" fmla="*/ 124 w 155"/>
                <a:gd name="T55" fmla="*/ 173 h 208"/>
                <a:gd name="T56" fmla="*/ 91 w 155"/>
                <a:gd name="T57" fmla="*/ 29 h 208"/>
                <a:gd name="T58" fmla="*/ 14 w 155"/>
                <a:gd name="T59" fmla="*/ 140 h 208"/>
                <a:gd name="T60" fmla="*/ 91 w 155"/>
                <a:gd name="T61" fmla="*/ 140 h 208"/>
                <a:gd name="T62" fmla="*/ 91 w 155"/>
                <a:gd name="T63" fmla="*/ 2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208">
                  <a:moveTo>
                    <a:pt x="124" y="173"/>
                  </a:moveTo>
                  <a:lnTo>
                    <a:pt x="124" y="173"/>
                  </a:lnTo>
                  <a:lnTo>
                    <a:pt x="126" y="186"/>
                  </a:lnTo>
                  <a:lnTo>
                    <a:pt x="126" y="190"/>
                  </a:lnTo>
                  <a:lnTo>
                    <a:pt x="128" y="194"/>
                  </a:lnTo>
                  <a:lnTo>
                    <a:pt x="132" y="196"/>
                  </a:lnTo>
                  <a:lnTo>
                    <a:pt x="136" y="198"/>
                  </a:lnTo>
                  <a:lnTo>
                    <a:pt x="149" y="200"/>
                  </a:lnTo>
                  <a:lnTo>
                    <a:pt x="149" y="208"/>
                  </a:lnTo>
                  <a:lnTo>
                    <a:pt x="66" y="208"/>
                  </a:lnTo>
                  <a:lnTo>
                    <a:pt x="66" y="200"/>
                  </a:lnTo>
                  <a:lnTo>
                    <a:pt x="66" y="200"/>
                  </a:lnTo>
                  <a:lnTo>
                    <a:pt x="79" y="198"/>
                  </a:lnTo>
                  <a:lnTo>
                    <a:pt x="85" y="196"/>
                  </a:lnTo>
                  <a:lnTo>
                    <a:pt x="85" y="196"/>
                  </a:lnTo>
                  <a:lnTo>
                    <a:pt x="87" y="192"/>
                  </a:lnTo>
                  <a:lnTo>
                    <a:pt x="89" y="188"/>
                  </a:lnTo>
                  <a:lnTo>
                    <a:pt x="91" y="173"/>
                  </a:lnTo>
                  <a:lnTo>
                    <a:pt x="91" y="151"/>
                  </a:lnTo>
                  <a:lnTo>
                    <a:pt x="0" y="151"/>
                  </a:lnTo>
                  <a:lnTo>
                    <a:pt x="0" y="140"/>
                  </a:lnTo>
                  <a:lnTo>
                    <a:pt x="99" y="0"/>
                  </a:lnTo>
                  <a:lnTo>
                    <a:pt x="124" y="0"/>
                  </a:lnTo>
                  <a:lnTo>
                    <a:pt x="124" y="140"/>
                  </a:lnTo>
                  <a:lnTo>
                    <a:pt x="155" y="140"/>
                  </a:lnTo>
                  <a:lnTo>
                    <a:pt x="155" y="151"/>
                  </a:lnTo>
                  <a:lnTo>
                    <a:pt x="124" y="151"/>
                  </a:lnTo>
                  <a:lnTo>
                    <a:pt x="124" y="173"/>
                  </a:lnTo>
                  <a:close/>
                  <a:moveTo>
                    <a:pt x="91" y="29"/>
                  </a:moveTo>
                  <a:lnTo>
                    <a:pt x="14" y="140"/>
                  </a:lnTo>
                  <a:lnTo>
                    <a:pt x="91" y="140"/>
                  </a:lnTo>
                  <a:lnTo>
                    <a:pt x="91"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6" name="Freeform 85">
              <a:extLst>
                <a:ext uri="{FF2B5EF4-FFF2-40B4-BE49-F238E27FC236}">
                  <a16:creationId xmlns:a16="http://schemas.microsoft.com/office/drawing/2014/main" id="{1EF58DE0-34E8-443B-888E-2E0478552CF7}"/>
                </a:ext>
              </a:extLst>
            </p:cNvPr>
            <p:cNvSpPr>
              <a:spLocks/>
            </p:cNvSpPr>
            <p:nvPr/>
          </p:nvSpPr>
          <p:spPr bwMode="auto">
            <a:xfrm>
              <a:off x="5401543" y="4770827"/>
              <a:ext cx="76533" cy="70967"/>
            </a:xfrm>
            <a:custGeom>
              <a:avLst/>
              <a:gdLst>
                <a:gd name="T0" fmla="*/ 112 w 165"/>
                <a:gd name="T1" fmla="*/ 152 h 153"/>
                <a:gd name="T2" fmla="*/ 112 w 165"/>
                <a:gd name="T3" fmla="*/ 122 h 153"/>
                <a:gd name="T4" fmla="*/ 89 w 165"/>
                <a:gd name="T5" fmla="*/ 146 h 153"/>
                <a:gd name="T6" fmla="*/ 60 w 165"/>
                <a:gd name="T7" fmla="*/ 153 h 153"/>
                <a:gd name="T8" fmla="*/ 48 w 165"/>
                <a:gd name="T9" fmla="*/ 152 h 153"/>
                <a:gd name="T10" fmla="*/ 31 w 165"/>
                <a:gd name="T11" fmla="*/ 142 h 153"/>
                <a:gd name="T12" fmla="*/ 25 w 165"/>
                <a:gd name="T13" fmla="*/ 132 h 153"/>
                <a:gd name="T14" fmla="*/ 19 w 165"/>
                <a:gd name="T15" fmla="*/ 97 h 153"/>
                <a:gd name="T16" fmla="*/ 19 w 165"/>
                <a:gd name="T17" fmla="*/ 37 h 153"/>
                <a:gd name="T18" fmla="*/ 19 w 165"/>
                <a:gd name="T19" fmla="*/ 35 h 153"/>
                <a:gd name="T20" fmla="*/ 19 w 165"/>
                <a:gd name="T21" fmla="*/ 22 h 153"/>
                <a:gd name="T22" fmla="*/ 17 w 165"/>
                <a:gd name="T23" fmla="*/ 14 h 153"/>
                <a:gd name="T24" fmla="*/ 11 w 165"/>
                <a:gd name="T25" fmla="*/ 12 h 153"/>
                <a:gd name="T26" fmla="*/ 0 w 165"/>
                <a:gd name="T27" fmla="*/ 4 h 153"/>
                <a:gd name="T28" fmla="*/ 56 w 165"/>
                <a:gd name="T29" fmla="*/ 0 h 153"/>
                <a:gd name="T30" fmla="*/ 52 w 165"/>
                <a:gd name="T31" fmla="*/ 86 h 153"/>
                <a:gd name="T32" fmla="*/ 52 w 165"/>
                <a:gd name="T33" fmla="*/ 89 h 153"/>
                <a:gd name="T34" fmla="*/ 54 w 165"/>
                <a:gd name="T35" fmla="*/ 111 h 153"/>
                <a:gd name="T36" fmla="*/ 56 w 165"/>
                <a:gd name="T37" fmla="*/ 124 h 153"/>
                <a:gd name="T38" fmla="*/ 64 w 165"/>
                <a:gd name="T39" fmla="*/ 134 h 153"/>
                <a:gd name="T40" fmla="*/ 75 w 165"/>
                <a:gd name="T41" fmla="*/ 138 h 153"/>
                <a:gd name="T42" fmla="*/ 85 w 165"/>
                <a:gd name="T43" fmla="*/ 136 h 153"/>
                <a:gd name="T44" fmla="*/ 101 w 165"/>
                <a:gd name="T45" fmla="*/ 124 h 153"/>
                <a:gd name="T46" fmla="*/ 106 w 165"/>
                <a:gd name="T47" fmla="*/ 115 h 153"/>
                <a:gd name="T48" fmla="*/ 112 w 165"/>
                <a:gd name="T49" fmla="*/ 82 h 153"/>
                <a:gd name="T50" fmla="*/ 112 w 165"/>
                <a:gd name="T51" fmla="*/ 37 h 153"/>
                <a:gd name="T52" fmla="*/ 108 w 165"/>
                <a:gd name="T53" fmla="*/ 16 h 153"/>
                <a:gd name="T54" fmla="*/ 106 w 165"/>
                <a:gd name="T55" fmla="*/ 14 h 153"/>
                <a:gd name="T56" fmla="*/ 91 w 165"/>
                <a:gd name="T57" fmla="*/ 10 h 153"/>
                <a:gd name="T58" fmla="*/ 147 w 165"/>
                <a:gd name="T59" fmla="*/ 0 h 153"/>
                <a:gd name="T60" fmla="*/ 145 w 165"/>
                <a:gd name="T61" fmla="*/ 56 h 153"/>
                <a:gd name="T62" fmla="*/ 145 w 165"/>
                <a:gd name="T63" fmla="*/ 115 h 153"/>
                <a:gd name="T64" fmla="*/ 149 w 165"/>
                <a:gd name="T65" fmla="*/ 138 h 153"/>
                <a:gd name="T66" fmla="*/ 155 w 165"/>
                <a:gd name="T67" fmla="*/ 142 h 153"/>
                <a:gd name="T68" fmla="*/ 165 w 165"/>
                <a:gd name="T69" fmla="*/ 15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153">
                  <a:moveTo>
                    <a:pt x="112" y="152"/>
                  </a:moveTo>
                  <a:lnTo>
                    <a:pt x="112" y="152"/>
                  </a:lnTo>
                  <a:lnTo>
                    <a:pt x="112" y="122"/>
                  </a:lnTo>
                  <a:lnTo>
                    <a:pt x="112" y="122"/>
                  </a:lnTo>
                  <a:lnTo>
                    <a:pt x="101" y="136"/>
                  </a:lnTo>
                  <a:lnTo>
                    <a:pt x="89" y="146"/>
                  </a:lnTo>
                  <a:lnTo>
                    <a:pt x="75" y="152"/>
                  </a:lnTo>
                  <a:lnTo>
                    <a:pt x="60" y="153"/>
                  </a:lnTo>
                  <a:lnTo>
                    <a:pt x="60" y="153"/>
                  </a:lnTo>
                  <a:lnTo>
                    <a:pt x="48" y="152"/>
                  </a:lnTo>
                  <a:lnTo>
                    <a:pt x="38" y="148"/>
                  </a:lnTo>
                  <a:lnTo>
                    <a:pt x="31" y="142"/>
                  </a:lnTo>
                  <a:lnTo>
                    <a:pt x="25" y="132"/>
                  </a:lnTo>
                  <a:lnTo>
                    <a:pt x="25" y="132"/>
                  </a:lnTo>
                  <a:lnTo>
                    <a:pt x="21" y="119"/>
                  </a:lnTo>
                  <a:lnTo>
                    <a:pt x="19" y="97"/>
                  </a:lnTo>
                  <a:lnTo>
                    <a:pt x="19" y="93"/>
                  </a:lnTo>
                  <a:lnTo>
                    <a:pt x="19" y="37"/>
                  </a:lnTo>
                  <a:lnTo>
                    <a:pt x="19" y="37"/>
                  </a:lnTo>
                  <a:lnTo>
                    <a:pt x="19" y="35"/>
                  </a:lnTo>
                  <a:lnTo>
                    <a:pt x="19" y="35"/>
                  </a:lnTo>
                  <a:lnTo>
                    <a:pt x="19" y="22"/>
                  </a:lnTo>
                  <a:lnTo>
                    <a:pt x="17" y="14"/>
                  </a:lnTo>
                  <a:lnTo>
                    <a:pt x="17" y="14"/>
                  </a:lnTo>
                  <a:lnTo>
                    <a:pt x="15" y="12"/>
                  </a:lnTo>
                  <a:lnTo>
                    <a:pt x="11" y="12"/>
                  </a:lnTo>
                  <a:lnTo>
                    <a:pt x="0" y="10"/>
                  </a:lnTo>
                  <a:lnTo>
                    <a:pt x="0" y="4"/>
                  </a:lnTo>
                  <a:lnTo>
                    <a:pt x="56" y="0"/>
                  </a:lnTo>
                  <a:lnTo>
                    <a:pt x="56" y="0"/>
                  </a:lnTo>
                  <a:lnTo>
                    <a:pt x="54" y="55"/>
                  </a:lnTo>
                  <a:lnTo>
                    <a:pt x="52" y="86"/>
                  </a:lnTo>
                  <a:lnTo>
                    <a:pt x="52" y="86"/>
                  </a:lnTo>
                  <a:lnTo>
                    <a:pt x="52" y="89"/>
                  </a:lnTo>
                  <a:lnTo>
                    <a:pt x="52" y="89"/>
                  </a:lnTo>
                  <a:lnTo>
                    <a:pt x="54" y="111"/>
                  </a:lnTo>
                  <a:lnTo>
                    <a:pt x="56" y="124"/>
                  </a:lnTo>
                  <a:lnTo>
                    <a:pt x="56" y="124"/>
                  </a:lnTo>
                  <a:lnTo>
                    <a:pt x="60" y="130"/>
                  </a:lnTo>
                  <a:lnTo>
                    <a:pt x="64" y="134"/>
                  </a:lnTo>
                  <a:lnTo>
                    <a:pt x="70" y="138"/>
                  </a:lnTo>
                  <a:lnTo>
                    <a:pt x="75" y="138"/>
                  </a:lnTo>
                  <a:lnTo>
                    <a:pt x="75" y="138"/>
                  </a:lnTo>
                  <a:lnTo>
                    <a:pt x="85" y="136"/>
                  </a:lnTo>
                  <a:lnTo>
                    <a:pt x="93" y="132"/>
                  </a:lnTo>
                  <a:lnTo>
                    <a:pt x="101" y="124"/>
                  </a:lnTo>
                  <a:lnTo>
                    <a:pt x="106" y="115"/>
                  </a:lnTo>
                  <a:lnTo>
                    <a:pt x="106" y="115"/>
                  </a:lnTo>
                  <a:lnTo>
                    <a:pt x="110" y="101"/>
                  </a:lnTo>
                  <a:lnTo>
                    <a:pt x="112" y="82"/>
                  </a:lnTo>
                  <a:lnTo>
                    <a:pt x="112" y="37"/>
                  </a:lnTo>
                  <a:lnTo>
                    <a:pt x="112" y="37"/>
                  </a:lnTo>
                  <a:lnTo>
                    <a:pt x="110" y="22"/>
                  </a:lnTo>
                  <a:lnTo>
                    <a:pt x="108" y="16"/>
                  </a:lnTo>
                  <a:lnTo>
                    <a:pt x="106" y="14"/>
                  </a:lnTo>
                  <a:lnTo>
                    <a:pt x="106" y="14"/>
                  </a:lnTo>
                  <a:lnTo>
                    <a:pt x="103" y="12"/>
                  </a:lnTo>
                  <a:lnTo>
                    <a:pt x="91" y="10"/>
                  </a:lnTo>
                  <a:lnTo>
                    <a:pt x="91" y="4"/>
                  </a:lnTo>
                  <a:lnTo>
                    <a:pt x="147" y="0"/>
                  </a:lnTo>
                  <a:lnTo>
                    <a:pt x="147" y="0"/>
                  </a:lnTo>
                  <a:lnTo>
                    <a:pt x="145" y="56"/>
                  </a:lnTo>
                  <a:lnTo>
                    <a:pt x="145" y="115"/>
                  </a:lnTo>
                  <a:lnTo>
                    <a:pt x="145" y="115"/>
                  </a:lnTo>
                  <a:lnTo>
                    <a:pt x="147" y="128"/>
                  </a:lnTo>
                  <a:lnTo>
                    <a:pt x="149" y="138"/>
                  </a:lnTo>
                  <a:lnTo>
                    <a:pt x="151" y="140"/>
                  </a:lnTo>
                  <a:lnTo>
                    <a:pt x="155" y="142"/>
                  </a:lnTo>
                  <a:lnTo>
                    <a:pt x="165" y="144"/>
                  </a:lnTo>
                  <a:lnTo>
                    <a:pt x="165" y="150"/>
                  </a:lnTo>
                  <a:lnTo>
                    <a:pt x="112"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7" name="Freeform 86">
              <a:extLst>
                <a:ext uri="{FF2B5EF4-FFF2-40B4-BE49-F238E27FC236}">
                  <a16:creationId xmlns:a16="http://schemas.microsoft.com/office/drawing/2014/main" id="{C4A65512-BB3A-489C-B145-298D39011E4C}"/>
                </a:ext>
              </a:extLst>
            </p:cNvPr>
            <p:cNvSpPr>
              <a:spLocks/>
            </p:cNvSpPr>
            <p:nvPr/>
          </p:nvSpPr>
          <p:spPr bwMode="auto">
            <a:xfrm>
              <a:off x="5490600" y="4820457"/>
              <a:ext cx="21336" cy="21337"/>
            </a:xfrm>
            <a:custGeom>
              <a:avLst/>
              <a:gdLst>
                <a:gd name="T0" fmla="*/ 46 w 46"/>
                <a:gd name="T1" fmla="*/ 23 h 46"/>
                <a:gd name="T2" fmla="*/ 46 w 46"/>
                <a:gd name="T3" fmla="*/ 23 h 46"/>
                <a:gd name="T4" fmla="*/ 44 w 46"/>
                <a:gd name="T5" fmla="*/ 33 h 46"/>
                <a:gd name="T6" fmla="*/ 41 w 46"/>
                <a:gd name="T7" fmla="*/ 41 h 46"/>
                <a:gd name="T8" fmla="*/ 33 w 46"/>
                <a:gd name="T9" fmla="*/ 45 h 46"/>
                <a:gd name="T10" fmla="*/ 23 w 46"/>
                <a:gd name="T11" fmla="*/ 46 h 46"/>
                <a:gd name="T12" fmla="*/ 23 w 46"/>
                <a:gd name="T13" fmla="*/ 46 h 46"/>
                <a:gd name="T14" fmla="*/ 13 w 46"/>
                <a:gd name="T15" fmla="*/ 45 h 46"/>
                <a:gd name="T16" fmla="*/ 6 w 46"/>
                <a:gd name="T17" fmla="*/ 41 h 46"/>
                <a:gd name="T18" fmla="*/ 2 w 46"/>
                <a:gd name="T19" fmla="*/ 33 h 46"/>
                <a:gd name="T20" fmla="*/ 0 w 46"/>
                <a:gd name="T21" fmla="*/ 23 h 46"/>
                <a:gd name="T22" fmla="*/ 0 w 46"/>
                <a:gd name="T23" fmla="*/ 23 h 46"/>
                <a:gd name="T24" fmla="*/ 2 w 46"/>
                <a:gd name="T25" fmla="*/ 13 h 46"/>
                <a:gd name="T26" fmla="*/ 6 w 46"/>
                <a:gd name="T27" fmla="*/ 6 h 46"/>
                <a:gd name="T28" fmla="*/ 13 w 46"/>
                <a:gd name="T29" fmla="*/ 2 h 46"/>
                <a:gd name="T30" fmla="*/ 23 w 46"/>
                <a:gd name="T31" fmla="*/ 0 h 46"/>
                <a:gd name="T32" fmla="*/ 23 w 46"/>
                <a:gd name="T33" fmla="*/ 0 h 46"/>
                <a:gd name="T34" fmla="*/ 33 w 46"/>
                <a:gd name="T35" fmla="*/ 2 h 46"/>
                <a:gd name="T36" fmla="*/ 41 w 46"/>
                <a:gd name="T37" fmla="*/ 6 h 46"/>
                <a:gd name="T38" fmla="*/ 44 w 46"/>
                <a:gd name="T39" fmla="*/ 13 h 46"/>
                <a:gd name="T40" fmla="*/ 46 w 46"/>
                <a:gd name="T41" fmla="*/ 23 h 46"/>
                <a:gd name="T42" fmla="*/ 46 w 46"/>
                <a:gd name="T43" fmla="*/ 2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46">
                  <a:moveTo>
                    <a:pt x="46" y="23"/>
                  </a:moveTo>
                  <a:lnTo>
                    <a:pt x="46" y="23"/>
                  </a:lnTo>
                  <a:lnTo>
                    <a:pt x="44" y="33"/>
                  </a:lnTo>
                  <a:lnTo>
                    <a:pt x="41" y="41"/>
                  </a:lnTo>
                  <a:lnTo>
                    <a:pt x="33" y="45"/>
                  </a:lnTo>
                  <a:lnTo>
                    <a:pt x="23" y="46"/>
                  </a:lnTo>
                  <a:lnTo>
                    <a:pt x="23" y="46"/>
                  </a:lnTo>
                  <a:lnTo>
                    <a:pt x="13" y="45"/>
                  </a:lnTo>
                  <a:lnTo>
                    <a:pt x="6" y="41"/>
                  </a:lnTo>
                  <a:lnTo>
                    <a:pt x="2" y="33"/>
                  </a:lnTo>
                  <a:lnTo>
                    <a:pt x="0" y="23"/>
                  </a:lnTo>
                  <a:lnTo>
                    <a:pt x="0" y="23"/>
                  </a:lnTo>
                  <a:lnTo>
                    <a:pt x="2" y="13"/>
                  </a:lnTo>
                  <a:lnTo>
                    <a:pt x="6" y="6"/>
                  </a:lnTo>
                  <a:lnTo>
                    <a:pt x="13" y="2"/>
                  </a:lnTo>
                  <a:lnTo>
                    <a:pt x="23" y="0"/>
                  </a:lnTo>
                  <a:lnTo>
                    <a:pt x="23" y="0"/>
                  </a:lnTo>
                  <a:lnTo>
                    <a:pt x="33" y="2"/>
                  </a:lnTo>
                  <a:lnTo>
                    <a:pt x="41" y="6"/>
                  </a:lnTo>
                  <a:lnTo>
                    <a:pt x="44" y="13"/>
                  </a:lnTo>
                  <a:lnTo>
                    <a:pt x="46" y="23"/>
                  </a:lnTo>
                  <a:lnTo>
                    <a:pt x="4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8" name="Freeform 87">
              <a:extLst>
                <a:ext uri="{FF2B5EF4-FFF2-40B4-BE49-F238E27FC236}">
                  <a16:creationId xmlns:a16="http://schemas.microsoft.com/office/drawing/2014/main" id="{85852FE8-6173-4C1E-A785-F46CC4C56A11}"/>
                </a:ext>
              </a:extLst>
            </p:cNvPr>
            <p:cNvSpPr>
              <a:spLocks noEditPoints="1"/>
            </p:cNvSpPr>
            <p:nvPr/>
          </p:nvSpPr>
          <p:spPr bwMode="auto">
            <a:xfrm>
              <a:off x="5509617" y="4741141"/>
              <a:ext cx="44064" cy="127091"/>
            </a:xfrm>
            <a:custGeom>
              <a:avLst/>
              <a:gdLst>
                <a:gd name="T0" fmla="*/ 93 w 95"/>
                <a:gd name="T1" fmla="*/ 64 h 274"/>
                <a:gd name="T2" fmla="*/ 91 w 95"/>
                <a:gd name="T3" fmla="*/ 196 h 274"/>
                <a:gd name="T4" fmla="*/ 91 w 95"/>
                <a:gd name="T5" fmla="*/ 227 h 274"/>
                <a:gd name="T6" fmla="*/ 87 w 95"/>
                <a:gd name="T7" fmla="*/ 245 h 274"/>
                <a:gd name="T8" fmla="*/ 81 w 95"/>
                <a:gd name="T9" fmla="*/ 256 h 274"/>
                <a:gd name="T10" fmla="*/ 69 w 95"/>
                <a:gd name="T11" fmla="*/ 266 h 274"/>
                <a:gd name="T12" fmla="*/ 38 w 95"/>
                <a:gd name="T13" fmla="*/ 274 h 274"/>
                <a:gd name="T14" fmla="*/ 23 w 95"/>
                <a:gd name="T15" fmla="*/ 274 h 274"/>
                <a:gd name="T16" fmla="*/ 3 w 95"/>
                <a:gd name="T17" fmla="*/ 262 h 274"/>
                <a:gd name="T18" fmla="*/ 0 w 95"/>
                <a:gd name="T19" fmla="*/ 252 h 274"/>
                <a:gd name="T20" fmla="*/ 2 w 95"/>
                <a:gd name="T21" fmla="*/ 247 h 274"/>
                <a:gd name="T22" fmla="*/ 13 w 95"/>
                <a:gd name="T23" fmla="*/ 239 h 274"/>
                <a:gd name="T24" fmla="*/ 21 w 95"/>
                <a:gd name="T25" fmla="*/ 237 h 274"/>
                <a:gd name="T26" fmla="*/ 33 w 95"/>
                <a:gd name="T27" fmla="*/ 241 h 274"/>
                <a:gd name="T28" fmla="*/ 35 w 95"/>
                <a:gd name="T29" fmla="*/ 254 h 274"/>
                <a:gd name="T30" fmla="*/ 36 w 95"/>
                <a:gd name="T31" fmla="*/ 260 h 274"/>
                <a:gd name="T32" fmla="*/ 42 w 95"/>
                <a:gd name="T33" fmla="*/ 266 h 274"/>
                <a:gd name="T34" fmla="*/ 44 w 95"/>
                <a:gd name="T35" fmla="*/ 268 h 274"/>
                <a:gd name="T36" fmla="*/ 54 w 95"/>
                <a:gd name="T37" fmla="*/ 262 h 274"/>
                <a:gd name="T38" fmla="*/ 58 w 95"/>
                <a:gd name="T39" fmla="*/ 247 h 274"/>
                <a:gd name="T40" fmla="*/ 58 w 95"/>
                <a:gd name="T41" fmla="*/ 235 h 274"/>
                <a:gd name="T42" fmla="*/ 56 w 95"/>
                <a:gd name="T43" fmla="*/ 204 h 274"/>
                <a:gd name="T44" fmla="*/ 56 w 95"/>
                <a:gd name="T45" fmla="*/ 101 h 274"/>
                <a:gd name="T46" fmla="*/ 56 w 95"/>
                <a:gd name="T47" fmla="*/ 82 h 274"/>
                <a:gd name="T48" fmla="*/ 50 w 95"/>
                <a:gd name="T49" fmla="*/ 76 h 274"/>
                <a:gd name="T50" fmla="*/ 35 w 95"/>
                <a:gd name="T51" fmla="*/ 74 h 274"/>
                <a:gd name="T52" fmla="*/ 93 w 95"/>
                <a:gd name="T53" fmla="*/ 64 h 274"/>
                <a:gd name="T54" fmla="*/ 73 w 95"/>
                <a:gd name="T55" fmla="*/ 0 h 274"/>
                <a:gd name="T56" fmla="*/ 89 w 95"/>
                <a:gd name="T57" fmla="*/ 6 h 274"/>
                <a:gd name="T58" fmla="*/ 95 w 95"/>
                <a:gd name="T59" fmla="*/ 20 h 274"/>
                <a:gd name="T60" fmla="*/ 93 w 95"/>
                <a:gd name="T61" fmla="*/ 27 h 274"/>
                <a:gd name="T62" fmla="*/ 81 w 95"/>
                <a:gd name="T63" fmla="*/ 39 h 274"/>
                <a:gd name="T64" fmla="*/ 73 w 95"/>
                <a:gd name="T65" fmla="*/ 39 h 274"/>
                <a:gd name="T66" fmla="*/ 60 w 95"/>
                <a:gd name="T67" fmla="*/ 33 h 274"/>
                <a:gd name="T68" fmla="*/ 54 w 95"/>
                <a:gd name="T69" fmla="*/ 20 h 274"/>
                <a:gd name="T70" fmla="*/ 56 w 95"/>
                <a:gd name="T71" fmla="*/ 12 h 274"/>
                <a:gd name="T72" fmla="*/ 66 w 95"/>
                <a:gd name="T73" fmla="*/ 2 h 274"/>
                <a:gd name="T74" fmla="*/ 73 w 95"/>
                <a:gd name="T75"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 h="274">
                  <a:moveTo>
                    <a:pt x="93" y="64"/>
                  </a:moveTo>
                  <a:lnTo>
                    <a:pt x="93" y="64"/>
                  </a:lnTo>
                  <a:lnTo>
                    <a:pt x="91" y="120"/>
                  </a:lnTo>
                  <a:lnTo>
                    <a:pt x="91" y="196"/>
                  </a:lnTo>
                  <a:lnTo>
                    <a:pt x="91" y="196"/>
                  </a:lnTo>
                  <a:lnTo>
                    <a:pt x="91" y="227"/>
                  </a:lnTo>
                  <a:lnTo>
                    <a:pt x="87" y="245"/>
                  </a:lnTo>
                  <a:lnTo>
                    <a:pt x="87" y="245"/>
                  </a:lnTo>
                  <a:lnTo>
                    <a:pt x="85" y="250"/>
                  </a:lnTo>
                  <a:lnTo>
                    <a:pt x="81" y="256"/>
                  </a:lnTo>
                  <a:lnTo>
                    <a:pt x="75" y="262"/>
                  </a:lnTo>
                  <a:lnTo>
                    <a:pt x="69" y="266"/>
                  </a:lnTo>
                  <a:lnTo>
                    <a:pt x="56" y="272"/>
                  </a:lnTo>
                  <a:lnTo>
                    <a:pt x="38" y="274"/>
                  </a:lnTo>
                  <a:lnTo>
                    <a:pt x="38" y="274"/>
                  </a:lnTo>
                  <a:lnTo>
                    <a:pt x="23" y="274"/>
                  </a:lnTo>
                  <a:lnTo>
                    <a:pt x="11" y="268"/>
                  </a:lnTo>
                  <a:lnTo>
                    <a:pt x="3" y="262"/>
                  </a:lnTo>
                  <a:lnTo>
                    <a:pt x="2" y="256"/>
                  </a:lnTo>
                  <a:lnTo>
                    <a:pt x="0" y="252"/>
                  </a:lnTo>
                  <a:lnTo>
                    <a:pt x="0" y="252"/>
                  </a:lnTo>
                  <a:lnTo>
                    <a:pt x="2" y="247"/>
                  </a:lnTo>
                  <a:lnTo>
                    <a:pt x="5" y="241"/>
                  </a:lnTo>
                  <a:lnTo>
                    <a:pt x="13" y="239"/>
                  </a:lnTo>
                  <a:lnTo>
                    <a:pt x="21" y="237"/>
                  </a:lnTo>
                  <a:lnTo>
                    <a:pt x="21" y="237"/>
                  </a:lnTo>
                  <a:lnTo>
                    <a:pt x="29" y="239"/>
                  </a:lnTo>
                  <a:lnTo>
                    <a:pt x="33" y="241"/>
                  </a:lnTo>
                  <a:lnTo>
                    <a:pt x="33" y="241"/>
                  </a:lnTo>
                  <a:lnTo>
                    <a:pt x="35" y="254"/>
                  </a:lnTo>
                  <a:lnTo>
                    <a:pt x="35" y="254"/>
                  </a:lnTo>
                  <a:lnTo>
                    <a:pt x="36" y="260"/>
                  </a:lnTo>
                  <a:lnTo>
                    <a:pt x="38" y="264"/>
                  </a:lnTo>
                  <a:lnTo>
                    <a:pt x="42" y="266"/>
                  </a:lnTo>
                  <a:lnTo>
                    <a:pt x="44" y="268"/>
                  </a:lnTo>
                  <a:lnTo>
                    <a:pt x="44" y="268"/>
                  </a:lnTo>
                  <a:lnTo>
                    <a:pt x="50" y="266"/>
                  </a:lnTo>
                  <a:lnTo>
                    <a:pt x="54" y="262"/>
                  </a:lnTo>
                  <a:lnTo>
                    <a:pt x="56" y="256"/>
                  </a:lnTo>
                  <a:lnTo>
                    <a:pt x="58" y="247"/>
                  </a:lnTo>
                  <a:lnTo>
                    <a:pt x="58" y="247"/>
                  </a:lnTo>
                  <a:lnTo>
                    <a:pt x="58" y="235"/>
                  </a:lnTo>
                  <a:lnTo>
                    <a:pt x="58" y="235"/>
                  </a:lnTo>
                  <a:lnTo>
                    <a:pt x="56" y="204"/>
                  </a:lnTo>
                  <a:lnTo>
                    <a:pt x="56" y="101"/>
                  </a:lnTo>
                  <a:lnTo>
                    <a:pt x="56" y="101"/>
                  </a:lnTo>
                  <a:lnTo>
                    <a:pt x="56" y="86"/>
                  </a:lnTo>
                  <a:lnTo>
                    <a:pt x="56" y="82"/>
                  </a:lnTo>
                  <a:lnTo>
                    <a:pt x="54" y="78"/>
                  </a:lnTo>
                  <a:lnTo>
                    <a:pt x="50" y="76"/>
                  </a:lnTo>
                  <a:lnTo>
                    <a:pt x="46" y="76"/>
                  </a:lnTo>
                  <a:lnTo>
                    <a:pt x="35" y="74"/>
                  </a:lnTo>
                  <a:lnTo>
                    <a:pt x="35" y="68"/>
                  </a:lnTo>
                  <a:lnTo>
                    <a:pt x="93" y="64"/>
                  </a:lnTo>
                  <a:close/>
                  <a:moveTo>
                    <a:pt x="73" y="0"/>
                  </a:moveTo>
                  <a:lnTo>
                    <a:pt x="73" y="0"/>
                  </a:lnTo>
                  <a:lnTo>
                    <a:pt x="81" y="0"/>
                  </a:lnTo>
                  <a:lnTo>
                    <a:pt x="89" y="6"/>
                  </a:lnTo>
                  <a:lnTo>
                    <a:pt x="93" y="12"/>
                  </a:lnTo>
                  <a:lnTo>
                    <a:pt x="95" y="20"/>
                  </a:lnTo>
                  <a:lnTo>
                    <a:pt x="95" y="20"/>
                  </a:lnTo>
                  <a:lnTo>
                    <a:pt x="93" y="27"/>
                  </a:lnTo>
                  <a:lnTo>
                    <a:pt x="89" y="33"/>
                  </a:lnTo>
                  <a:lnTo>
                    <a:pt x="81" y="39"/>
                  </a:lnTo>
                  <a:lnTo>
                    <a:pt x="73" y="39"/>
                  </a:lnTo>
                  <a:lnTo>
                    <a:pt x="73" y="39"/>
                  </a:lnTo>
                  <a:lnTo>
                    <a:pt x="66" y="39"/>
                  </a:lnTo>
                  <a:lnTo>
                    <a:pt x="60" y="33"/>
                  </a:lnTo>
                  <a:lnTo>
                    <a:pt x="56" y="27"/>
                  </a:lnTo>
                  <a:lnTo>
                    <a:pt x="54" y="20"/>
                  </a:lnTo>
                  <a:lnTo>
                    <a:pt x="54" y="20"/>
                  </a:lnTo>
                  <a:lnTo>
                    <a:pt x="56" y="12"/>
                  </a:lnTo>
                  <a:lnTo>
                    <a:pt x="60" y="6"/>
                  </a:lnTo>
                  <a:lnTo>
                    <a:pt x="66" y="2"/>
                  </a:lnTo>
                  <a:lnTo>
                    <a:pt x="73" y="0"/>
                  </a:lnTo>
                  <a:lnTo>
                    <a:pt x="7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9" name="Freeform 88">
              <a:extLst>
                <a:ext uri="{FF2B5EF4-FFF2-40B4-BE49-F238E27FC236}">
                  <a16:creationId xmlns:a16="http://schemas.microsoft.com/office/drawing/2014/main" id="{C0D5BABB-FA3E-42DD-9AAE-78AB602F2B28}"/>
                </a:ext>
              </a:extLst>
            </p:cNvPr>
            <p:cNvSpPr>
              <a:spLocks noEditPoints="1"/>
            </p:cNvSpPr>
            <p:nvPr/>
          </p:nvSpPr>
          <p:spPr bwMode="auto">
            <a:xfrm>
              <a:off x="5566205" y="4770827"/>
              <a:ext cx="73750" cy="98333"/>
            </a:xfrm>
            <a:custGeom>
              <a:avLst/>
              <a:gdLst>
                <a:gd name="T0" fmla="*/ 54 w 159"/>
                <a:gd name="T1" fmla="*/ 22 h 212"/>
                <a:gd name="T2" fmla="*/ 76 w 159"/>
                <a:gd name="T3" fmla="*/ 4 h 212"/>
                <a:gd name="T4" fmla="*/ 99 w 159"/>
                <a:gd name="T5" fmla="*/ 0 h 212"/>
                <a:gd name="T6" fmla="*/ 112 w 159"/>
                <a:gd name="T7" fmla="*/ 0 h 212"/>
                <a:gd name="T8" fmla="*/ 136 w 159"/>
                <a:gd name="T9" fmla="*/ 10 h 212"/>
                <a:gd name="T10" fmla="*/ 149 w 159"/>
                <a:gd name="T11" fmla="*/ 29 h 212"/>
                <a:gd name="T12" fmla="*/ 157 w 159"/>
                <a:gd name="T13" fmla="*/ 56 h 212"/>
                <a:gd name="T14" fmla="*/ 159 w 159"/>
                <a:gd name="T15" fmla="*/ 72 h 212"/>
                <a:gd name="T16" fmla="*/ 153 w 159"/>
                <a:gd name="T17" fmla="*/ 107 h 212"/>
                <a:gd name="T18" fmla="*/ 142 w 159"/>
                <a:gd name="T19" fmla="*/ 132 h 212"/>
                <a:gd name="T20" fmla="*/ 132 w 159"/>
                <a:gd name="T21" fmla="*/ 142 h 212"/>
                <a:gd name="T22" fmla="*/ 109 w 159"/>
                <a:gd name="T23" fmla="*/ 152 h 212"/>
                <a:gd name="T24" fmla="*/ 93 w 159"/>
                <a:gd name="T25" fmla="*/ 153 h 212"/>
                <a:gd name="T26" fmla="*/ 74 w 159"/>
                <a:gd name="T27" fmla="*/ 150 h 212"/>
                <a:gd name="T28" fmla="*/ 54 w 159"/>
                <a:gd name="T29" fmla="*/ 138 h 212"/>
                <a:gd name="T30" fmla="*/ 54 w 159"/>
                <a:gd name="T31" fmla="*/ 177 h 212"/>
                <a:gd name="T32" fmla="*/ 56 w 159"/>
                <a:gd name="T33" fmla="*/ 196 h 212"/>
                <a:gd name="T34" fmla="*/ 62 w 159"/>
                <a:gd name="T35" fmla="*/ 202 h 212"/>
                <a:gd name="T36" fmla="*/ 77 w 159"/>
                <a:gd name="T37" fmla="*/ 204 h 212"/>
                <a:gd name="T38" fmla="*/ 0 w 159"/>
                <a:gd name="T39" fmla="*/ 212 h 212"/>
                <a:gd name="T40" fmla="*/ 0 w 159"/>
                <a:gd name="T41" fmla="*/ 204 h 212"/>
                <a:gd name="T42" fmla="*/ 15 w 159"/>
                <a:gd name="T43" fmla="*/ 202 h 212"/>
                <a:gd name="T44" fmla="*/ 21 w 159"/>
                <a:gd name="T45" fmla="*/ 192 h 212"/>
                <a:gd name="T46" fmla="*/ 21 w 159"/>
                <a:gd name="T47" fmla="*/ 37 h 212"/>
                <a:gd name="T48" fmla="*/ 21 w 159"/>
                <a:gd name="T49" fmla="*/ 23 h 212"/>
                <a:gd name="T50" fmla="*/ 15 w 159"/>
                <a:gd name="T51" fmla="*/ 12 h 212"/>
                <a:gd name="T52" fmla="*/ 0 w 159"/>
                <a:gd name="T53" fmla="*/ 10 h 212"/>
                <a:gd name="T54" fmla="*/ 54 w 159"/>
                <a:gd name="T55" fmla="*/ 0 h 212"/>
                <a:gd name="T56" fmla="*/ 62 w 159"/>
                <a:gd name="T57" fmla="*/ 128 h 212"/>
                <a:gd name="T58" fmla="*/ 66 w 159"/>
                <a:gd name="T59" fmla="*/ 134 h 212"/>
                <a:gd name="T60" fmla="*/ 79 w 159"/>
                <a:gd name="T61" fmla="*/ 144 h 212"/>
                <a:gd name="T62" fmla="*/ 87 w 159"/>
                <a:gd name="T63" fmla="*/ 146 h 212"/>
                <a:gd name="T64" fmla="*/ 103 w 159"/>
                <a:gd name="T65" fmla="*/ 142 h 212"/>
                <a:gd name="T66" fmla="*/ 112 w 159"/>
                <a:gd name="T67" fmla="*/ 128 h 212"/>
                <a:gd name="T68" fmla="*/ 118 w 159"/>
                <a:gd name="T69" fmla="*/ 107 h 212"/>
                <a:gd name="T70" fmla="*/ 122 w 159"/>
                <a:gd name="T71" fmla="*/ 76 h 212"/>
                <a:gd name="T72" fmla="*/ 120 w 159"/>
                <a:gd name="T73" fmla="*/ 47 h 212"/>
                <a:gd name="T74" fmla="*/ 114 w 159"/>
                <a:gd name="T75" fmla="*/ 25 h 212"/>
                <a:gd name="T76" fmla="*/ 105 w 159"/>
                <a:gd name="T77" fmla="*/ 12 h 212"/>
                <a:gd name="T78" fmla="*/ 91 w 159"/>
                <a:gd name="T79" fmla="*/ 8 h 212"/>
                <a:gd name="T80" fmla="*/ 83 w 159"/>
                <a:gd name="T81" fmla="*/ 10 h 212"/>
                <a:gd name="T82" fmla="*/ 70 w 159"/>
                <a:gd name="T83" fmla="*/ 20 h 212"/>
                <a:gd name="T84" fmla="*/ 60 w 159"/>
                <a:gd name="T85" fmla="*/ 37 h 212"/>
                <a:gd name="T86" fmla="*/ 54 w 159"/>
                <a:gd name="T87" fmla="*/ 64 h 212"/>
                <a:gd name="T88" fmla="*/ 54 w 159"/>
                <a:gd name="T89" fmla="*/ 80 h 212"/>
                <a:gd name="T90" fmla="*/ 58 w 159"/>
                <a:gd name="T91" fmla="*/ 119 h 212"/>
                <a:gd name="T92" fmla="*/ 62 w 159"/>
                <a:gd name="T93" fmla="*/ 1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9" h="212">
                  <a:moveTo>
                    <a:pt x="54" y="22"/>
                  </a:moveTo>
                  <a:lnTo>
                    <a:pt x="54" y="22"/>
                  </a:lnTo>
                  <a:lnTo>
                    <a:pt x="64" y="12"/>
                  </a:lnTo>
                  <a:lnTo>
                    <a:pt x="76" y="4"/>
                  </a:lnTo>
                  <a:lnTo>
                    <a:pt x="87" y="0"/>
                  </a:lnTo>
                  <a:lnTo>
                    <a:pt x="99" y="0"/>
                  </a:lnTo>
                  <a:lnTo>
                    <a:pt x="99" y="0"/>
                  </a:lnTo>
                  <a:lnTo>
                    <a:pt x="112" y="0"/>
                  </a:lnTo>
                  <a:lnTo>
                    <a:pt x="124" y="4"/>
                  </a:lnTo>
                  <a:lnTo>
                    <a:pt x="136" y="10"/>
                  </a:lnTo>
                  <a:lnTo>
                    <a:pt x="143" y="18"/>
                  </a:lnTo>
                  <a:lnTo>
                    <a:pt x="149" y="29"/>
                  </a:lnTo>
                  <a:lnTo>
                    <a:pt x="155" y="41"/>
                  </a:lnTo>
                  <a:lnTo>
                    <a:pt x="157" y="56"/>
                  </a:lnTo>
                  <a:lnTo>
                    <a:pt x="159" y="72"/>
                  </a:lnTo>
                  <a:lnTo>
                    <a:pt x="159" y="72"/>
                  </a:lnTo>
                  <a:lnTo>
                    <a:pt x="157" y="91"/>
                  </a:lnTo>
                  <a:lnTo>
                    <a:pt x="153" y="107"/>
                  </a:lnTo>
                  <a:lnTo>
                    <a:pt x="149" y="120"/>
                  </a:lnTo>
                  <a:lnTo>
                    <a:pt x="142" y="132"/>
                  </a:lnTo>
                  <a:lnTo>
                    <a:pt x="142" y="132"/>
                  </a:lnTo>
                  <a:lnTo>
                    <a:pt x="132" y="142"/>
                  </a:lnTo>
                  <a:lnTo>
                    <a:pt x="120" y="148"/>
                  </a:lnTo>
                  <a:lnTo>
                    <a:pt x="109" y="152"/>
                  </a:lnTo>
                  <a:lnTo>
                    <a:pt x="93" y="153"/>
                  </a:lnTo>
                  <a:lnTo>
                    <a:pt x="93" y="153"/>
                  </a:lnTo>
                  <a:lnTo>
                    <a:pt x="83" y="152"/>
                  </a:lnTo>
                  <a:lnTo>
                    <a:pt x="74" y="150"/>
                  </a:lnTo>
                  <a:lnTo>
                    <a:pt x="64" y="146"/>
                  </a:lnTo>
                  <a:lnTo>
                    <a:pt x="54" y="138"/>
                  </a:lnTo>
                  <a:lnTo>
                    <a:pt x="54" y="177"/>
                  </a:lnTo>
                  <a:lnTo>
                    <a:pt x="54" y="177"/>
                  </a:lnTo>
                  <a:lnTo>
                    <a:pt x="56" y="192"/>
                  </a:lnTo>
                  <a:lnTo>
                    <a:pt x="56" y="196"/>
                  </a:lnTo>
                  <a:lnTo>
                    <a:pt x="58" y="200"/>
                  </a:lnTo>
                  <a:lnTo>
                    <a:pt x="62" y="202"/>
                  </a:lnTo>
                  <a:lnTo>
                    <a:pt x="66" y="204"/>
                  </a:lnTo>
                  <a:lnTo>
                    <a:pt x="77" y="204"/>
                  </a:lnTo>
                  <a:lnTo>
                    <a:pt x="77" y="212"/>
                  </a:lnTo>
                  <a:lnTo>
                    <a:pt x="0" y="212"/>
                  </a:lnTo>
                  <a:lnTo>
                    <a:pt x="0" y="204"/>
                  </a:lnTo>
                  <a:lnTo>
                    <a:pt x="0" y="204"/>
                  </a:lnTo>
                  <a:lnTo>
                    <a:pt x="11" y="204"/>
                  </a:lnTo>
                  <a:lnTo>
                    <a:pt x="15" y="202"/>
                  </a:lnTo>
                  <a:lnTo>
                    <a:pt x="17" y="200"/>
                  </a:lnTo>
                  <a:lnTo>
                    <a:pt x="21" y="192"/>
                  </a:lnTo>
                  <a:lnTo>
                    <a:pt x="21" y="177"/>
                  </a:lnTo>
                  <a:lnTo>
                    <a:pt x="21" y="37"/>
                  </a:lnTo>
                  <a:lnTo>
                    <a:pt x="21" y="37"/>
                  </a:lnTo>
                  <a:lnTo>
                    <a:pt x="21" y="23"/>
                  </a:lnTo>
                  <a:lnTo>
                    <a:pt x="17" y="16"/>
                  </a:lnTo>
                  <a:lnTo>
                    <a:pt x="15" y="12"/>
                  </a:lnTo>
                  <a:lnTo>
                    <a:pt x="11" y="12"/>
                  </a:lnTo>
                  <a:lnTo>
                    <a:pt x="0" y="10"/>
                  </a:lnTo>
                  <a:lnTo>
                    <a:pt x="0" y="4"/>
                  </a:lnTo>
                  <a:lnTo>
                    <a:pt x="54" y="0"/>
                  </a:lnTo>
                  <a:lnTo>
                    <a:pt x="54" y="22"/>
                  </a:lnTo>
                  <a:close/>
                  <a:moveTo>
                    <a:pt x="62" y="128"/>
                  </a:moveTo>
                  <a:lnTo>
                    <a:pt x="62" y="128"/>
                  </a:lnTo>
                  <a:lnTo>
                    <a:pt x="66" y="134"/>
                  </a:lnTo>
                  <a:lnTo>
                    <a:pt x="72" y="140"/>
                  </a:lnTo>
                  <a:lnTo>
                    <a:pt x="79" y="144"/>
                  </a:lnTo>
                  <a:lnTo>
                    <a:pt x="87" y="146"/>
                  </a:lnTo>
                  <a:lnTo>
                    <a:pt x="87" y="146"/>
                  </a:lnTo>
                  <a:lnTo>
                    <a:pt x="95" y="144"/>
                  </a:lnTo>
                  <a:lnTo>
                    <a:pt x="103" y="142"/>
                  </a:lnTo>
                  <a:lnTo>
                    <a:pt x="109" y="136"/>
                  </a:lnTo>
                  <a:lnTo>
                    <a:pt x="112" y="128"/>
                  </a:lnTo>
                  <a:lnTo>
                    <a:pt x="116" y="119"/>
                  </a:lnTo>
                  <a:lnTo>
                    <a:pt x="118" y="107"/>
                  </a:lnTo>
                  <a:lnTo>
                    <a:pt x="120" y="93"/>
                  </a:lnTo>
                  <a:lnTo>
                    <a:pt x="122" y="76"/>
                  </a:lnTo>
                  <a:lnTo>
                    <a:pt x="122" y="76"/>
                  </a:lnTo>
                  <a:lnTo>
                    <a:pt x="120" y="47"/>
                  </a:lnTo>
                  <a:lnTo>
                    <a:pt x="116" y="35"/>
                  </a:lnTo>
                  <a:lnTo>
                    <a:pt x="114" y="25"/>
                  </a:lnTo>
                  <a:lnTo>
                    <a:pt x="109" y="18"/>
                  </a:lnTo>
                  <a:lnTo>
                    <a:pt x="105" y="12"/>
                  </a:lnTo>
                  <a:lnTo>
                    <a:pt x="97" y="10"/>
                  </a:lnTo>
                  <a:lnTo>
                    <a:pt x="91" y="8"/>
                  </a:lnTo>
                  <a:lnTo>
                    <a:pt x="91" y="8"/>
                  </a:lnTo>
                  <a:lnTo>
                    <a:pt x="83" y="10"/>
                  </a:lnTo>
                  <a:lnTo>
                    <a:pt x="76" y="14"/>
                  </a:lnTo>
                  <a:lnTo>
                    <a:pt x="70" y="20"/>
                  </a:lnTo>
                  <a:lnTo>
                    <a:pt x="64" y="27"/>
                  </a:lnTo>
                  <a:lnTo>
                    <a:pt x="60" y="37"/>
                  </a:lnTo>
                  <a:lnTo>
                    <a:pt x="56" y="51"/>
                  </a:lnTo>
                  <a:lnTo>
                    <a:pt x="54" y="64"/>
                  </a:lnTo>
                  <a:lnTo>
                    <a:pt x="54" y="80"/>
                  </a:lnTo>
                  <a:lnTo>
                    <a:pt x="54" y="80"/>
                  </a:lnTo>
                  <a:lnTo>
                    <a:pt x="56" y="107"/>
                  </a:lnTo>
                  <a:lnTo>
                    <a:pt x="58" y="119"/>
                  </a:lnTo>
                  <a:lnTo>
                    <a:pt x="62" y="128"/>
                  </a:lnTo>
                  <a:lnTo>
                    <a:pt x="62"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0" name="Freeform 80">
              <a:extLst>
                <a:ext uri="{FF2B5EF4-FFF2-40B4-BE49-F238E27FC236}">
                  <a16:creationId xmlns:a16="http://schemas.microsoft.com/office/drawing/2014/main" id="{A793F447-2D0D-4178-9B35-EFEAF43462AC}"/>
                </a:ext>
              </a:extLst>
            </p:cNvPr>
            <p:cNvSpPr>
              <a:spLocks/>
            </p:cNvSpPr>
            <p:nvPr/>
          </p:nvSpPr>
          <p:spPr bwMode="auto">
            <a:xfrm>
              <a:off x="4451067" y="4770827"/>
              <a:ext cx="47775" cy="70967"/>
            </a:xfrm>
            <a:custGeom>
              <a:avLst/>
              <a:gdLst>
                <a:gd name="T0" fmla="*/ 11 w 103"/>
                <a:gd name="T1" fmla="*/ 101 h 153"/>
                <a:gd name="T2" fmla="*/ 15 w 103"/>
                <a:gd name="T3" fmla="*/ 117 h 153"/>
                <a:gd name="T4" fmla="*/ 21 w 103"/>
                <a:gd name="T5" fmla="*/ 130 h 153"/>
                <a:gd name="T6" fmla="*/ 35 w 103"/>
                <a:gd name="T7" fmla="*/ 142 h 153"/>
                <a:gd name="T8" fmla="*/ 52 w 103"/>
                <a:gd name="T9" fmla="*/ 148 h 153"/>
                <a:gd name="T10" fmla="*/ 64 w 103"/>
                <a:gd name="T11" fmla="*/ 146 h 153"/>
                <a:gd name="T12" fmla="*/ 77 w 103"/>
                <a:gd name="T13" fmla="*/ 132 h 153"/>
                <a:gd name="T14" fmla="*/ 79 w 103"/>
                <a:gd name="T15" fmla="*/ 122 h 153"/>
                <a:gd name="T16" fmla="*/ 72 w 103"/>
                <a:gd name="T17" fmla="*/ 105 h 153"/>
                <a:gd name="T18" fmla="*/ 41 w 103"/>
                <a:gd name="T19" fmla="*/ 88 h 153"/>
                <a:gd name="T20" fmla="*/ 21 w 103"/>
                <a:gd name="T21" fmla="*/ 78 h 153"/>
                <a:gd name="T22" fmla="*/ 9 w 103"/>
                <a:gd name="T23" fmla="*/ 68 h 153"/>
                <a:gd name="T24" fmla="*/ 2 w 103"/>
                <a:gd name="T25" fmla="*/ 56 h 153"/>
                <a:gd name="T26" fmla="*/ 0 w 103"/>
                <a:gd name="T27" fmla="*/ 43 h 153"/>
                <a:gd name="T28" fmla="*/ 0 w 103"/>
                <a:gd name="T29" fmla="*/ 33 h 153"/>
                <a:gd name="T30" fmla="*/ 8 w 103"/>
                <a:gd name="T31" fmla="*/ 18 h 153"/>
                <a:gd name="T32" fmla="*/ 21 w 103"/>
                <a:gd name="T33" fmla="*/ 6 h 153"/>
                <a:gd name="T34" fmla="*/ 41 w 103"/>
                <a:gd name="T35" fmla="*/ 0 h 153"/>
                <a:gd name="T36" fmla="*/ 52 w 103"/>
                <a:gd name="T37" fmla="*/ 0 h 153"/>
                <a:gd name="T38" fmla="*/ 72 w 103"/>
                <a:gd name="T39" fmla="*/ 2 h 153"/>
                <a:gd name="T40" fmla="*/ 83 w 103"/>
                <a:gd name="T41" fmla="*/ 4 h 153"/>
                <a:gd name="T42" fmla="*/ 97 w 103"/>
                <a:gd name="T43" fmla="*/ 0 h 153"/>
                <a:gd name="T44" fmla="*/ 83 w 103"/>
                <a:gd name="T45" fmla="*/ 49 h 153"/>
                <a:gd name="T46" fmla="*/ 81 w 103"/>
                <a:gd name="T47" fmla="*/ 31 h 153"/>
                <a:gd name="T48" fmla="*/ 74 w 103"/>
                <a:gd name="T49" fmla="*/ 18 h 153"/>
                <a:gd name="T50" fmla="*/ 64 w 103"/>
                <a:gd name="T51" fmla="*/ 8 h 153"/>
                <a:gd name="T52" fmla="*/ 50 w 103"/>
                <a:gd name="T53" fmla="*/ 6 h 153"/>
                <a:gd name="T54" fmla="*/ 41 w 103"/>
                <a:gd name="T55" fmla="*/ 8 h 153"/>
                <a:gd name="T56" fmla="*/ 27 w 103"/>
                <a:gd name="T57" fmla="*/ 20 h 153"/>
                <a:gd name="T58" fmla="*/ 25 w 103"/>
                <a:gd name="T59" fmla="*/ 29 h 153"/>
                <a:gd name="T60" fmla="*/ 27 w 103"/>
                <a:gd name="T61" fmla="*/ 39 h 153"/>
                <a:gd name="T62" fmla="*/ 35 w 103"/>
                <a:gd name="T63" fmla="*/ 47 h 153"/>
                <a:gd name="T64" fmla="*/ 66 w 103"/>
                <a:gd name="T65" fmla="*/ 62 h 153"/>
                <a:gd name="T66" fmla="*/ 83 w 103"/>
                <a:gd name="T67" fmla="*/ 72 h 153"/>
                <a:gd name="T68" fmla="*/ 99 w 103"/>
                <a:gd name="T69" fmla="*/ 88 h 153"/>
                <a:gd name="T70" fmla="*/ 103 w 103"/>
                <a:gd name="T71" fmla="*/ 107 h 153"/>
                <a:gd name="T72" fmla="*/ 103 w 103"/>
                <a:gd name="T73" fmla="*/ 117 h 153"/>
                <a:gd name="T74" fmla="*/ 95 w 103"/>
                <a:gd name="T75" fmla="*/ 134 h 153"/>
                <a:gd name="T76" fmla="*/ 83 w 103"/>
                <a:gd name="T77" fmla="*/ 146 h 153"/>
                <a:gd name="T78" fmla="*/ 64 w 103"/>
                <a:gd name="T79" fmla="*/ 153 h 153"/>
                <a:gd name="T80" fmla="*/ 52 w 103"/>
                <a:gd name="T81" fmla="*/ 153 h 153"/>
                <a:gd name="T82" fmla="*/ 25 w 103"/>
                <a:gd name="T83" fmla="*/ 150 h 153"/>
                <a:gd name="T84" fmla="*/ 13 w 103"/>
                <a:gd name="T85" fmla="*/ 150 h 153"/>
                <a:gd name="T86" fmla="*/ 0 w 103"/>
                <a:gd name="T87" fmla="*/ 15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3" h="153">
                  <a:moveTo>
                    <a:pt x="2" y="101"/>
                  </a:moveTo>
                  <a:lnTo>
                    <a:pt x="11" y="101"/>
                  </a:lnTo>
                  <a:lnTo>
                    <a:pt x="11" y="101"/>
                  </a:lnTo>
                  <a:lnTo>
                    <a:pt x="15" y="117"/>
                  </a:lnTo>
                  <a:lnTo>
                    <a:pt x="21" y="130"/>
                  </a:lnTo>
                  <a:lnTo>
                    <a:pt x="21" y="130"/>
                  </a:lnTo>
                  <a:lnTo>
                    <a:pt x="27" y="138"/>
                  </a:lnTo>
                  <a:lnTo>
                    <a:pt x="35" y="142"/>
                  </a:lnTo>
                  <a:lnTo>
                    <a:pt x="42" y="146"/>
                  </a:lnTo>
                  <a:lnTo>
                    <a:pt x="52" y="148"/>
                  </a:lnTo>
                  <a:lnTo>
                    <a:pt x="52" y="148"/>
                  </a:lnTo>
                  <a:lnTo>
                    <a:pt x="64" y="146"/>
                  </a:lnTo>
                  <a:lnTo>
                    <a:pt x="72" y="140"/>
                  </a:lnTo>
                  <a:lnTo>
                    <a:pt x="77" y="132"/>
                  </a:lnTo>
                  <a:lnTo>
                    <a:pt x="79" y="122"/>
                  </a:lnTo>
                  <a:lnTo>
                    <a:pt x="79" y="122"/>
                  </a:lnTo>
                  <a:lnTo>
                    <a:pt x="77" y="113"/>
                  </a:lnTo>
                  <a:lnTo>
                    <a:pt x="72" y="105"/>
                  </a:lnTo>
                  <a:lnTo>
                    <a:pt x="60" y="97"/>
                  </a:lnTo>
                  <a:lnTo>
                    <a:pt x="41" y="88"/>
                  </a:lnTo>
                  <a:lnTo>
                    <a:pt x="41" y="88"/>
                  </a:lnTo>
                  <a:lnTo>
                    <a:pt x="21" y="78"/>
                  </a:lnTo>
                  <a:lnTo>
                    <a:pt x="9" y="68"/>
                  </a:lnTo>
                  <a:lnTo>
                    <a:pt x="9" y="68"/>
                  </a:lnTo>
                  <a:lnTo>
                    <a:pt x="6" y="64"/>
                  </a:lnTo>
                  <a:lnTo>
                    <a:pt x="2" y="56"/>
                  </a:lnTo>
                  <a:lnTo>
                    <a:pt x="0" y="51"/>
                  </a:lnTo>
                  <a:lnTo>
                    <a:pt x="0" y="43"/>
                  </a:lnTo>
                  <a:lnTo>
                    <a:pt x="0" y="43"/>
                  </a:lnTo>
                  <a:lnTo>
                    <a:pt x="0" y="33"/>
                  </a:lnTo>
                  <a:lnTo>
                    <a:pt x="4" y="25"/>
                  </a:lnTo>
                  <a:lnTo>
                    <a:pt x="8" y="18"/>
                  </a:lnTo>
                  <a:lnTo>
                    <a:pt x="13" y="12"/>
                  </a:lnTo>
                  <a:lnTo>
                    <a:pt x="21" y="6"/>
                  </a:lnTo>
                  <a:lnTo>
                    <a:pt x="31" y="2"/>
                  </a:lnTo>
                  <a:lnTo>
                    <a:pt x="41" y="0"/>
                  </a:lnTo>
                  <a:lnTo>
                    <a:pt x="52" y="0"/>
                  </a:lnTo>
                  <a:lnTo>
                    <a:pt x="52" y="0"/>
                  </a:lnTo>
                  <a:lnTo>
                    <a:pt x="72" y="2"/>
                  </a:lnTo>
                  <a:lnTo>
                    <a:pt x="72" y="2"/>
                  </a:lnTo>
                  <a:lnTo>
                    <a:pt x="83" y="4"/>
                  </a:lnTo>
                  <a:lnTo>
                    <a:pt x="83" y="4"/>
                  </a:lnTo>
                  <a:lnTo>
                    <a:pt x="89" y="2"/>
                  </a:lnTo>
                  <a:lnTo>
                    <a:pt x="97" y="0"/>
                  </a:lnTo>
                  <a:lnTo>
                    <a:pt x="95" y="49"/>
                  </a:lnTo>
                  <a:lnTo>
                    <a:pt x="83" y="49"/>
                  </a:lnTo>
                  <a:lnTo>
                    <a:pt x="83" y="49"/>
                  </a:lnTo>
                  <a:lnTo>
                    <a:pt x="81" y="31"/>
                  </a:lnTo>
                  <a:lnTo>
                    <a:pt x="77" y="23"/>
                  </a:lnTo>
                  <a:lnTo>
                    <a:pt x="74" y="18"/>
                  </a:lnTo>
                  <a:lnTo>
                    <a:pt x="70" y="12"/>
                  </a:lnTo>
                  <a:lnTo>
                    <a:pt x="64" y="8"/>
                  </a:lnTo>
                  <a:lnTo>
                    <a:pt x="58" y="6"/>
                  </a:lnTo>
                  <a:lnTo>
                    <a:pt x="50" y="6"/>
                  </a:lnTo>
                  <a:lnTo>
                    <a:pt x="50" y="6"/>
                  </a:lnTo>
                  <a:lnTo>
                    <a:pt x="41" y="8"/>
                  </a:lnTo>
                  <a:lnTo>
                    <a:pt x="33" y="12"/>
                  </a:lnTo>
                  <a:lnTo>
                    <a:pt x="27" y="20"/>
                  </a:lnTo>
                  <a:lnTo>
                    <a:pt x="25" y="29"/>
                  </a:lnTo>
                  <a:lnTo>
                    <a:pt x="25" y="29"/>
                  </a:lnTo>
                  <a:lnTo>
                    <a:pt x="25" y="33"/>
                  </a:lnTo>
                  <a:lnTo>
                    <a:pt x="27" y="39"/>
                  </a:lnTo>
                  <a:lnTo>
                    <a:pt x="35" y="47"/>
                  </a:lnTo>
                  <a:lnTo>
                    <a:pt x="35" y="47"/>
                  </a:lnTo>
                  <a:lnTo>
                    <a:pt x="42" y="51"/>
                  </a:lnTo>
                  <a:lnTo>
                    <a:pt x="66" y="62"/>
                  </a:lnTo>
                  <a:lnTo>
                    <a:pt x="66" y="62"/>
                  </a:lnTo>
                  <a:lnTo>
                    <a:pt x="83" y="72"/>
                  </a:lnTo>
                  <a:lnTo>
                    <a:pt x="95" y="82"/>
                  </a:lnTo>
                  <a:lnTo>
                    <a:pt x="99" y="88"/>
                  </a:lnTo>
                  <a:lnTo>
                    <a:pt x="101" y="93"/>
                  </a:lnTo>
                  <a:lnTo>
                    <a:pt x="103" y="107"/>
                  </a:lnTo>
                  <a:lnTo>
                    <a:pt x="103" y="107"/>
                  </a:lnTo>
                  <a:lnTo>
                    <a:pt x="103" y="117"/>
                  </a:lnTo>
                  <a:lnTo>
                    <a:pt x="99" y="126"/>
                  </a:lnTo>
                  <a:lnTo>
                    <a:pt x="95" y="134"/>
                  </a:lnTo>
                  <a:lnTo>
                    <a:pt x="89" y="142"/>
                  </a:lnTo>
                  <a:lnTo>
                    <a:pt x="83" y="146"/>
                  </a:lnTo>
                  <a:lnTo>
                    <a:pt x="74" y="150"/>
                  </a:lnTo>
                  <a:lnTo>
                    <a:pt x="64" y="153"/>
                  </a:lnTo>
                  <a:lnTo>
                    <a:pt x="52" y="153"/>
                  </a:lnTo>
                  <a:lnTo>
                    <a:pt x="52" y="153"/>
                  </a:lnTo>
                  <a:lnTo>
                    <a:pt x="42" y="153"/>
                  </a:lnTo>
                  <a:lnTo>
                    <a:pt x="25" y="150"/>
                  </a:lnTo>
                  <a:lnTo>
                    <a:pt x="25" y="150"/>
                  </a:lnTo>
                  <a:lnTo>
                    <a:pt x="13" y="150"/>
                  </a:lnTo>
                  <a:lnTo>
                    <a:pt x="13" y="150"/>
                  </a:lnTo>
                  <a:lnTo>
                    <a:pt x="0" y="152"/>
                  </a:lnTo>
                  <a:lnTo>
                    <a:pt x="2"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4" name="タイトル 3"/>
          <p:cNvSpPr>
            <a:spLocks noGrp="1"/>
          </p:cNvSpPr>
          <p:nvPr>
            <p:ph type="title"/>
          </p:nvPr>
        </p:nvSpPr>
        <p:spPr/>
        <p:txBody>
          <a:bodyPr/>
          <a:lstStyle/>
          <a:p>
            <a:r>
              <a:rPr kumimoji="1" lang="ja-JP" altLang="en-US" dirty="0"/>
              <a:t> </a:t>
            </a:r>
          </a:p>
        </p:txBody>
      </p:sp>
      <p:sp>
        <p:nvSpPr>
          <p:cNvPr id="8" name="AutoShape 3"/>
          <p:cNvSpPr>
            <a:spLocks noChangeArrowheads="1"/>
          </p:cNvSpPr>
          <p:nvPr/>
        </p:nvSpPr>
        <p:spPr bwMode="gray">
          <a:xfrm>
            <a:off x="1910662" y="6301886"/>
            <a:ext cx="6084675" cy="29546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14300" indent="-114300" algn="just">
              <a:lnSpc>
                <a:spcPct val="120000"/>
              </a:lnSpc>
              <a:spcBef>
                <a:spcPct val="0"/>
              </a:spcBef>
              <a:spcAft>
                <a:spcPts val="600"/>
              </a:spcAft>
              <a:buFont typeface="メイリオ" pitchFamily="50" charset="-128"/>
              <a:buChar char="＊"/>
            </a:pPr>
            <a:r>
              <a:rPr lang="ja-JP" altLang="en-US" sz="800" dirty="0">
                <a:solidFill>
                  <a:schemeClr val="bg1"/>
                </a:solidFill>
                <a:latin typeface="+mn-ea"/>
                <a:cs typeface="メイリオ" pitchFamily="50" charset="-128"/>
              </a:rPr>
              <a:t>当ファイルの商用を目的とした大量の再配布（</a:t>
            </a:r>
            <a:r>
              <a:rPr lang="en-US" altLang="ja-JP" sz="800" dirty="0">
                <a:solidFill>
                  <a:schemeClr val="bg1"/>
                </a:solidFill>
                <a:latin typeface="+mn-ea"/>
                <a:cs typeface="メイリオ" pitchFamily="50" charset="-128"/>
              </a:rPr>
              <a:t>CD</a:t>
            </a:r>
            <a:r>
              <a:rPr lang="ja-JP" altLang="en-US" sz="800" dirty="0">
                <a:solidFill>
                  <a:schemeClr val="bg1"/>
                </a:solidFill>
                <a:latin typeface="+mn-ea"/>
                <a:cs typeface="メイリオ" pitchFamily="50" charset="-128"/>
              </a:rPr>
              <a:t>や</a:t>
            </a:r>
            <a:r>
              <a:rPr lang="en-US" altLang="ja-JP" sz="800" dirty="0">
                <a:solidFill>
                  <a:schemeClr val="bg1"/>
                </a:solidFill>
                <a:latin typeface="+mn-ea"/>
                <a:cs typeface="メイリオ" pitchFamily="50" charset="-128"/>
              </a:rPr>
              <a:t>DVD</a:t>
            </a:r>
            <a:r>
              <a:rPr lang="ja-JP" altLang="en-US" sz="800" dirty="0" err="1">
                <a:solidFill>
                  <a:schemeClr val="bg1"/>
                </a:solidFill>
                <a:latin typeface="+mn-ea"/>
                <a:cs typeface="メイリオ" pitchFamily="50" charset="-128"/>
              </a:rPr>
              <a:t>への</a:t>
            </a:r>
            <a:r>
              <a:rPr lang="ja-JP" altLang="en-US" sz="800" dirty="0">
                <a:solidFill>
                  <a:schemeClr val="bg1"/>
                </a:solidFill>
                <a:latin typeface="+mn-ea"/>
                <a:cs typeface="メイリオ" pitchFamily="50" charset="-128"/>
              </a:rPr>
              <a:t>収録、ウェブサイトへの掲載等）は、ご利用にあたり条件を設定させていただく場合があります。再配布を検討の際には恐れ入りますが、ご連絡（</a:t>
            </a:r>
            <a:r>
              <a:rPr lang="en-US" altLang="ja-JP" sz="800" dirty="0">
                <a:solidFill>
                  <a:schemeClr val="bg1"/>
                </a:solidFill>
                <a:latin typeface="+mn-ea"/>
                <a:cs typeface="メイリオ" pitchFamily="50" charset="-128"/>
              </a:rPr>
              <a:t>info@design4u.jp</a:t>
            </a:r>
            <a:r>
              <a:rPr lang="ja-JP" altLang="en-US" sz="800" dirty="0">
                <a:solidFill>
                  <a:schemeClr val="bg1"/>
                </a:solidFill>
                <a:latin typeface="+mn-ea"/>
                <a:cs typeface="メイリオ" pitchFamily="50" charset="-128"/>
              </a:rPr>
              <a:t>）いただけますようお願いします。</a:t>
            </a:r>
          </a:p>
        </p:txBody>
      </p:sp>
      <p:grpSp>
        <p:nvGrpSpPr>
          <p:cNvPr id="7" name="グループ化 6"/>
          <p:cNvGrpSpPr/>
          <p:nvPr/>
        </p:nvGrpSpPr>
        <p:grpSpPr>
          <a:xfrm>
            <a:off x="2111908" y="3104964"/>
            <a:ext cx="5721412" cy="401396"/>
            <a:chOff x="1630577" y="5391353"/>
            <a:chExt cx="4676339" cy="328077"/>
          </a:xfrm>
          <a:solidFill>
            <a:schemeClr val="bg1"/>
          </a:solidFill>
        </p:grpSpPr>
        <p:grpSp>
          <p:nvGrpSpPr>
            <p:cNvPr id="11" name="グループ化 10"/>
            <p:cNvGrpSpPr/>
            <p:nvPr/>
          </p:nvGrpSpPr>
          <p:grpSpPr>
            <a:xfrm>
              <a:off x="1630577" y="5391353"/>
              <a:ext cx="2978809" cy="328077"/>
              <a:chOff x="4389519" y="2142121"/>
              <a:chExt cx="1357020" cy="149458"/>
            </a:xfrm>
            <a:grpFill/>
          </p:grpSpPr>
          <p:sp>
            <p:nvSpPr>
              <p:cNvPr id="20" name="Freeform 136"/>
              <p:cNvSpPr>
                <a:spLocks/>
              </p:cNvSpPr>
              <p:nvPr/>
            </p:nvSpPr>
            <p:spPr bwMode="auto">
              <a:xfrm>
                <a:off x="4389519" y="2142121"/>
                <a:ext cx="106510" cy="147740"/>
              </a:xfrm>
              <a:custGeom>
                <a:avLst/>
                <a:gdLst>
                  <a:gd name="T0" fmla="*/ 22 w 124"/>
                  <a:gd name="T1" fmla="*/ 66 h 172"/>
                  <a:gd name="T2" fmla="*/ 22 w 124"/>
                  <a:gd name="T3" fmla="*/ 19 h 172"/>
                  <a:gd name="T4" fmla="*/ 20 w 124"/>
                  <a:gd name="T5" fmla="*/ 10 h 172"/>
                  <a:gd name="T6" fmla="*/ 12 w 124"/>
                  <a:gd name="T7" fmla="*/ 6 h 172"/>
                  <a:gd name="T8" fmla="*/ 4 w 124"/>
                  <a:gd name="T9" fmla="*/ 6 h 172"/>
                  <a:gd name="T10" fmla="*/ 0 w 124"/>
                  <a:gd name="T11" fmla="*/ 4 h 172"/>
                  <a:gd name="T12" fmla="*/ 0 w 124"/>
                  <a:gd name="T13" fmla="*/ 3 h 172"/>
                  <a:gd name="T14" fmla="*/ 4 w 124"/>
                  <a:gd name="T15" fmla="*/ 0 h 172"/>
                  <a:gd name="T16" fmla="*/ 37 w 124"/>
                  <a:gd name="T17" fmla="*/ 2 h 172"/>
                  <a:gd name="T18" fmla="*/ 70 w 124"/>
                  <a:gd name="T19" fmla="*/ 0 h 172"/>
                  <a:gd name="T20" fmla="*/ 80 w 124"/>
                  <a:gd name="T21" fmla="*/ 2 h 172"/>
                  <a:gd name="T22" fmla="*/ 100 w 124"/>
                  <a:gd name="T23" fmla="*/ 6 h 172"/>
                  <a:gd name="T24" fmla="*/ 112 w 124"/>
                  <a:gd name="T25" fmla="*/ 14 h 172"/>
                  <a:gd name="T26" fmla="*/ 116 w 124"/>
                  <a:gd name="T27" fmla="*/ 19 h 172"/>
                  <a:gd name="T28" fmla="*/ 122 w 124"/>
                  <a:gd name="T29" fmla="*/ 32 h 172"/>
                  <a:gd name="T30" fmla="*/ 124 w 124"/>
                  <a:gd name="T31" fmla="*/ 41 h 172"/>
                  <a:gd name="T32" fmla="*/ 120 w 124"/>
                  <a:gd name="T33" fmla="*/ 62 h 172"/>
                  <a:gd name="T34" fmla="*/ 108 w 124"/>
                  <a:gd name="T35" fmla="*/ 81 h 172"/>
                  <a:gd name="T36" fmla="*/ 89 w 124"/>
                  <a:gd name="T37" fmla="*/ 91 h 172"/>
                  <a:gd name="T38" fmla="*/ 67 w 124"/>
                  <a:gd name="T39" fmla="*/ 95 h 172"/>
                  <a:gd name="T40" fmla="*/ 63 w 124"/>
                  <a:gd name="T41" fmla="*/ 95 h 172"/>
                  <a:gd name="T42" fmla="*/ 60 w 124"/>
                  <a:gd name="T43" fmla="*/ 95 h 172"/>
                  <a:gd name="T44" fmla="*/ 60 w 124"/>
                  <a:gd name="T45" fmla="*/ 94 h 172"/>
                  <a:gd name="T46" fmla="*/ 62 w 124"/>
                  <a:gd name="T47" fmla="*/ 91 h 172"/>
                  <a:gd name="T48" fmla="*/ 67 w 124"/>
                  <a:gd name="T49" fmla="*/ 91 h 172"/>
                  <a:gd name="T50" fmla="*/ 76 w 124"/>
                  <a:gd name="T51" fmla="*/ 89 h 172"/>
                  <a:gd name="T52" fmla="*/ 87 w 124"/>
                  <a:gd name="T53" fmla="*/ 81 h 172"/>
                  <a:gd name="T54" fmla="*/ 93 w 124"/>
                  <a:gd name="T55" fmla="*/ 69 h 172"/>
                  <a:gd name="T56" fmla="*/ 97 w 124"/>
                  <a:gd name="T57" fmla="*/ 53 h 172"/>
                  <a:gd name="T58" fmla="*/ 96 w 124"/>
                  <a:gd name="T59" fmla="*/ 47 h 172"/>
                  <a:gd name="T60" fmla="*/ 91 w 124"/>
                  <a:gd name="T61" fmla="*/ 28 h 172"/>
                  <a:gd name="T62" fmla="*/ 83 w 124"/>
                  <a:gd name="T63" fmla="*/ 20 h 172"/>
                  <a:gd name="T64" fmla="*/ 78 w 124"/>
                  <a:gd name="T65" fmla="*/ 15 h 172"/>
                  <a:gd name="T66" fmla="*/ 66 w 124"/>
                  <a:gd name="T67" fmla="*/ 11 h 172"/>
                  <a:gd name="T68" fmla="*/ 60 w 124"/>
                  <a:gd name="T69" fmla="*/ 11 h 172"/>
                  <a:gd name="T70" fmla="*/ 53 w 124"/>
                  <a:gd name="T71" fmla="*/ 12 h 172"/>
                  <a:gd name="T72" fmla="*/ 50 w 124"/>
                  <a:gd name="T73" fmla="*/ 16 h 172"/>
                  <a:gd name="T74" fmla="*/ 50 w 124"/>
                  <a:gd name="T75" fmla="*/ 107 h 172"/>
                  <a:gd name="T76" fmla="*/ 51 w 124"/>
                  <a:gd name="T77" fmla="*/ 155 h 172"/>
                  <a:gd name="T78" fmla="*/ 53 w 124"/>
                  <a:gd name="T79" fmla="*/ 160 h 172"/>
                  <a:gd name="T80" fmla="*/ 57 w 124"/>
                  <a:gd name="T81" fmla="*/ 166 h 172"/>
                  <a:gd name="T82" fmla="*/ 60 w 124"/>
                  <a:gd name="T83" fmla="*/ 168 h 172"/>
                  <a:gd name="T84" fmla="*/ 71 w 124"/>
                  <a:gd name="T85" fmla="*/ 168 h 172"/>
                  <a:gd name="T86" fmla="*/ 75 w 124"/>
                  <a:gd name="T87" fmla="*/ 170 h 172"/>
                  <a:gd name="T88" fmla="*/ 74 w 124"/>
                  <a:gd name="T89" fmla="*/ 172 h 172"/>
                  <a:gd name="T90" fmla="*/ 71 w 124"/>
                  <a:gd name="T91" fmla="*/ 172 h 172"/>
                  <a:gd name="T92" fmla="*/ 35 w 124"/>
                  <a:gd name="T93" fmla="*/ 172 h 172"/>
                  <a:gd name="T94" fmla="*/ 8 w 124"/>
                  <a:gd name="T95" fmla="*/ 172 h 172"/>
                  <a:gd name="T96" fmla="*/ 3 w 124"/>
                  <a:gd name="T97" fmla="*/ 170 h 172"/>
                  <a:gd name="T98" fmla="*/ 4 w 124"/>
                  <a:gd name="T99" fmla="*/ 169 h 172"/>
                  <a:gd name="T100" fmla="*/ 6 w 124"/>
                  <a:gd name="T101" fmla="*/ 168 h 172"/>
                  <a:gd name="T102" fmla="*/ 14 w 124"/>
                  <a:gd name="T103" fmla="*/ 168 h 172"/>
                  <a:gd name="T104" fmla="*/ 20 w 124"/>
                  <a:gd name="T105" fmla="*/ 164 h 172"/>
                  <a:gd name="T106" fmla="*/ 21 w 124"/>
                  <a:gd name="T107" fmla="*/ 155 h 172"/>
                  <a:gd name="T108" fmla="*/ 22 w 124"/>
                  <a:gd name="T109" fmla="*/ 10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4" h="172">
                    <a:moveTo>
                      <a:pt x="22" y="66"/>
                    </a:moveTo>
                    <a:lnTo>
                      <a:pt x="22" y="66"/>
                    </a:lnTo>
                    <a:lnTo>
                      <a:pt x="22" y="19"/>
                    </a:lnTo>
                    <a:lnTo>
                      <a:pt x="22" y="19"/>
                    </a:lnTo>
                    <a:lnTo>
                      <a:pt x="21" y="14"/>
                    </a:lnTo>
                    <a:lnTo>
                      <a:pt x="20" y="10"/>
                    </a:lnTo>
                    <a:lnTo>
                      <a:pt x="17" y="7"/>
                    </a:lnTo>
                    <a:lnTo>
                      <a:pt x="12" y="6"/>
                    </a:lnTo>
                    <a:lnTo>
                      <a:pt x="12" y="6"/>
                    </a:lnTo>
                    <a:lnTo>
                      <a:pt x="4" y="6"/>
                    </a:lnTo>
                    <a:lnTo>
                      <a:pt x="4" y="6"/>
                    </a:lnTo>
                    <a:lnTo>
                      <a:pt x="0" y="4"/>
                    </a:lnTo>
                    <a:lnTo>
                      <a:pt x="0" y="3"/>
                    </a:lnTo>
                    <a:lnTo>
                      <a:pt x="0" y="3"/>
                    </a:lnTo>
                    <a:lnTo>
                      <a:pt x="1" y="2"/>
                    </a:lnTo>
                    <a:lnTo>
                      <a:pt x="4" y="0"/>
                    </a:lnTo>
                    <a:lnTo>
                      <a:pt x="4" y="0"/>
                    </a:lnTo>
                    <a:lnTo>
                      <a:pt x="37" y="2"/>
                    </a:lnTo>
                    <a:lnTo>
                      <a:pt x="37" y="2"/>
                    </a:lnTo>
                    <a:lnTo>
                      <a:pt x="70" y="0"/>
                    </a:lnTo>
                    <a:lnTo>
                      <a:pt x="70" y="0"/>
                    </a:lnTo>
                    <a:lnTo>
                      <a:pt x="80" y="2"/>
                    </a:lnTo>
                    <a:lnTo>
                      <a:pt x="88" y="3"/>
                    </a:lnTo>
                    <a:lnTo>
                      <a:pt x="100" y="6"/>
                    </a:lnTo>
                    <a:lnTo>
                      <a:pt x="108" y="11"/>
                    </a:lnTo>
                    <a:lnTo>
                      <a:pt x="112" y="14"/>
                    </a:lnTo>
                    <a:lnTo>
                      <a:pt x="112" y="14"/>
                    </a:lnTo>
                    <a:lnTo>
                      <a:pt x="116" y="19"/>
                    </a:lnTo>
                    <a:lnTo>
                      <a:pt x="120" y="24"/>
                    </a:lnTo>
                    <a:lnTo>
                      <a:pt x="122" y="32"/>
                    </a:lnTo>
                    <a:lnTo>
                      <a:pt x="124" y="41"/>
                    </a:lnTo>
                    <a:lnTo>
                      <a:pt x="124" y="41"/>
                    </a:lnTo>
                    <a:lnTo>
                      <a:pt x="122" y="52"/>
                    </a:lnTo>
                    <a:lnTo>
                      <a:pt x="120" y="62"/>
                    </a:lnTo>
                    <a:lnTo>
                      <a:pt x="114" y="73"/>
                    </a:lnTo>
                    <a:lnTo>
                      <a:pt x="108" y="81"/>
                    </a:lnTo>
                    <a:lnTo>
                      <a:pt x="100" y="87"/>
                    </a:lnTo>
                    <a:lnTo>
                      <a:pt x="89" y="91"/>
                    </a:lnTo>
                    <a:lnTo>
                      <a:pt x="79" y="95"/>
                    </a:lnTo>
                    <a:lnTo>
                      <a:pt x="67" y="95"/>
                    </a:lnTo>
                    <a:lnTo>
                      <a:pt x="67" y="95"/>
                    </a:lnTo>
                    <a:lnTo>
                      <a:pt x="63" y="95"/>
                    </a:lnTo>
                    <a:lnTo>
                      <a:pt x="63" y="95"/>
                    </a:lnTo>
                    <a:lnTo>
                      <a:pt x="60" y="95"/>
                    </a:lnTo>
                    <a:lnTo>
                      <a:pt x="60" y="94"/>
                    </a:lnTo>
                    <a:lnTo>
                      <a:pt x="60" y="94"/>
                    </a:lnTo>
                    <a:lnTo>
                      <a:pt x="60" y="93"/>
                    </a:lnTo>
                    <a:lnTo>
                      <a:pt x="62" y="91"/>
                    </a:lnTo>
                    <a:lnTo>
                      <a:pt x="67" y="91"/>
                    </a:lnTo>
                    <a:lnTo>
                      <a:pt x="67" y="91"/>
                    </a:lnTo>
                    <a:lnTo>
                      <a:pt x="71" y="90"/>
                    </a:lnTo>
                    <a:lnTo>
                      <a:pt x="76" y="89"/>
                    </a:lnTo>
                    <a:lnTo>
                      <a:pt x="82" y="85"/>
                    </a:lnTo>
                    <a:lnTo>
                      <a:pt x="87" y="81"/>
                    </a:lnTo>
                    <a:lnTo>
                      <a:pt x="91" y="75"/>
                    </a:lnTo>
                    <a:lnTo>
                      <a:pt x="93" y="69"/>
                    </a:lnTo>
                    <a:lnTo>
                      <a:pt x="96" y="62"/>
                    </a:lnTo>
                    <a:lnTo>
                      <a:pt x="97" y="53"/>
                    </a:lnTo>
                    <a:lnTo>
                      <a:pt x="97" y="53"/>
                    </a:lnTo>
                    <a:lnTo>
                      <a:pt x="96" y="47"/>
                    </a:lnTo>
                    <a:lnTo>
                      <a:pt x="95" y="39"/>
                    </a:lnTo>
                    <a:lnTo>
                      <a:pt x="91" y="28"/>
                    </a:lnTo>
                    <a:lnTo>
                      <a:pt x="88" y="24"/>
                    </a:lnTo>
                    <a:lnTo>
                      <a:pt x="83" y="20"/>
                    </a:lnTo>
                    <a:lnTo>
                      <a:pt x="83" y="20"/>
                    </a:lnTo>
                    <a:lnTo>
                      <a:pt x="78" y="15"/>
                    </a:lnTo>
                    <a:lnTo>
                      <a:pt x="71" y="12"/>
                    </a:lnTo>
                    <a:lnTo>
                      <a:pt x="66" y="11"/>
                    </a:lnTo>
                    <a:lnTo>
                      <a:pt x="60" y="11"/>
                    </a:lnTo>
                    <a:lnTo>
                      <a:pt x="60" y="11"/>
                    </a:lnTo>
                    <a:lnTo>
                      <a:pt x="53" y="12"/>
                    </a:lnTo>
                    <a:lnTo>
                      <a:pt x="53" y="12"/>
                    </a:lnTo>
                    <a:lnTo>
                      <a:pt x="51" y="14"/>
                    </a:lnTo>
                    <a:lnTo>
                      <a:pt x="50" y="16"/>
                    </a:lnTo>
                    <a:lnTo>
                      <a:pt x="50" y="107"/>
                    </a:lnTo>
                    <a:lnTo>
                      <a:pt x="50" y="107"/>
                    </a:lnTo>
                    <a:lnTo>
                      <a:pt x="50" y="135"/>
                    </a:lnTo>
                    <a:lnTo>
                      <a:pt x="51" y="155"/>
                    </a:lnTo>
                    <a:lnTo>
                      <a:pt x="51" y="155"/>
                    </a:lnTo>
                    <a:lnTo>
                      <a:pt x="53" y="160"/>
                    </a:lnTo>
                    <a:lnTo>
                      <a:pt x="54" y="164"/>
                    </a:lnTo>
                    <a:lnTo>
                      <a:pt x="57" y="166"/>
                    </a:lnTo>
                    <a:lnTo>
                      <a:pt x="60" y="168"/>
                    </a:lnTo>
                    <a:lnTo>
                      <a:pt x="60" y="168"/>
                    </a:lnTo>
                    <a:lnTo>
                      <a:pt x="71" y="168"/>
                    </a:lnTo>
                    <a:lnTo>
                      <a:pt x="71" y="168"/>
                    </a:lnTo>
                    <a:lnTo>
                      <a:pt x="75" y="169"/>
                    </a:lnTo>
                    <a:lnTo>
                      <a:pt x="75" y="170"/>
                    </a:lnTo>
                    <a:lnTo>
                      <a:pt x="75" y="170"/>
                    </a:lnTo>
                    <a:lnTo>
                      <a:pt x="74" y="172"/>
                    </a:lnTo>
                    <a:lnTo>
                      <a:pt x="71" y="172"/>
                    </a:lnTo>
                    <a:lnTo>
                      <a:pt x="71" y="172"/>
                    </a:lnTo>
                    <a:lnTo>
                      <a:pt x="35" y="172"/>
                    </a:lnTo>
                    <a:lnTo>
                      <a:pt x="35" y="172"/>
                    </a:lnTo>
                    <a:lnTo>
                      <a:pt x="8" y="172"/>
                    </a:lnTo>
                    <a:lnTo>
                      <a:pt x="8" y="172"/>
                    </a:lnTo>
                    <a:lnTo>
                      <a:pt x="4" y="172"/>
                    </a:lnTo>
                    <a:lnTo>
                      <a:pt x="3" y="170"/>
                    </a:lnTo>
                    <a:lnTo>
                      <a:pt x="3" y="170"/>
                    </a:lnTo>
                    <a:lnTo>
                      <a:pt x="4" y="169"/>
                    </a:lnTo>
                    <a:lnTo>
                      <a:pt x="6" y="168"/>
                    </a:lnTo>
                    <a:lnTo>
                      <a:pt x="6" y="168"/>
                    </a:lnTo>
                    <a:lnTo>
                      <a:pt x="14" y="168"/>
                    </a:lnTo>
                    <a:lnTo>
                      <a:pt x="14" y="168"/>
                    </a:lnTo>
                    <a:lnTo>
                      <a:pt x="17" y="166"/>
                    </a:lnTo>
                    <a:lnTo>
                      <a:pt x="20" y="164"/>
                    </a:lnTo>
                    <a:lnTo>
                      <a:pt x="21" y="155"/>
                    </a:lnTo>
                    <a:lnTo>
                      <a:pt x="21" y="155"/>
                    </a:lnTo>
                    <a:lnTo>
                      <a:pt x="22" y="135"/>
                    </a:lnTo>
                    <a:lnTo>
                      <a:pt x="22" y="107"/>
                    </a:lnTo>
                    <a:lnTo>
                      <a:pt x="22"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1"/>
                  </a:solidFill>
                </a:endParaRPr>
              </a:p>
            </p:txBody>
          </p:sp>
          <p:sp>
            <p:nvSpPr>
              <p:cNvPr id="21" name="Freeform 137"/>
              <p:cNvSpPr>
                <a:spLocks noEditPoints="1"/>
              </p:cNvSpPr>
              <p:nvPr/>
            </p:nvSpPr>
            <p:spPr bwMode="auto">
              <a:xfrm>
                <a:off x="4504619" y="2165312"/>
                <a:ext cx="137433" cy="124548"/>
              </a:xfrm>
              <a:custGeom>
                <a:avLst/>
                <a:gdLst>
                  <a:gd name="T0" fmla="*/ 20 w 160"/>
                  <a:gd name="T1" fmla="*/ 14 h 145"/>
                  <a:gd name="T2" fmla="*/ 19 w 160"/>
                  <a:gd name="T3" fmla="*/ 8 h 145"/>
                  <a:gd name="T4" fmla="*/ 12 w 160"/>
                  <a:gd name="T5" fmla="*/ 4 h 145"/>
                  <a:gd name="T6" fmla="*/ 2 w 160"/>
                  <a:gd name="T7" fmla="*/ 2 h 145"/>
                  <a:gd name="T8" fmla="*/ 2 w 160"/>
                  <a:gd name="T9" fmla="*/ 0 h 145"/>
                  <a:gd name="T10" fmla="*/ 32 w 160"/>
                  <a:gd name="T11" fmla="*/ 0 h 145"/>
                  <a:gd name="T12" fmla="*/ 63 w 160"/>
                  <a:gd name="T13" fmla="*/ 0 h 145"/>
                  <a:gd name="T14" fmla="*/ 92 w 160"/>
                  <a:gd name="T15" fmla="*/ 4 h 145"/>
                  <a:gd name="T16" fmla="*/ 106 w 160"/>
                  <a:gd name="T17" fmla="*/ 12 h 145"/>
                  <a:gd name="T18" fmla="*/ 115 w 160"/>
                  <a:gd name="T19" fmla="*/ 34 h 145"/>
                  <a:gd name="T20" fmla="*/ 113 w 160"/>
                  <a:gd name="T21" fmla="*/ 45 h 145"/>
                  <a:gd name="T22" fmla="*/ 87 w 160"/>
                  <a:gd name="T23" fmla="*/ 77 h 145"/>
                  <a:gd name="T24" fmla="*/ 132 w 160"/>
                  <a:gd name="T25" fmla="*/ 128 h 145"/>
                  <a:gd name="T26" fmla="*/ 145 w 160"/>
                  <a:gd name="T27" fmla="*/ 138 h 145"/>
                  <a:gd name="T28" fmla="*/ 153 w 160"/>
                  <a:gd name="T29" fmla="*/ 141 h 145"/>
                  <a:gd name="T30" fmla="*/ 160 w 160"/>
                  <a:gd name="T31" fmla="*/ 142 h 145"/>
                  <a:gd name="T32" fmla="*/ 158 w 160"/>
                  <a:gd name="T33" fmla="*/ 145 h 145"/>
                  <a:gd name="T34" fmla="*/ 137 w 160"/>
                  <a:gd name="T35" fmla="*/ 145 h 145"/>
                  <a:gd name="T36" fmla="*/ 115 w 160"/>
                  <a:gd name="T37" fmla="*/ 142 h 145"/>
                  <a:gd name="T38" fmla="*/ 88 w 160"/>
                  <a:gd name="T39" fmla="*/ 113 h 145"/>
                  <a:gd name="T40" fmla="*/ 69 w 160"/>
                  <a:gd name="T41" fmla="*/ 87 h 145"/>
                  <a:gd name="T42" fmla="*/ 48 w 160"/>
                  <a:gd name="T43" fmla="*/ 85 h 145"/>
                  <a:gd name="T44" fmla="*/ 46 w 160"/>
                  <a:gd name="T45" fmla="*/ 87 h 145"/>
                  <a:gd name="T46" fmla="*/ 46 w 160"/>
                  <a:gd name="T47" fmla="*/ 113 h 145"/>
                  <a:gd name="T48" fmla="*/ 48 w 160"/>
                  <a:gd name="T49" fmla="*/ 134 h 145"/>
                  <a:gd name="T50" fmla="*/ 56 w 160"/>
                  <a:gd name="T51" fmla="*/ 141 h 145"/>
                  <a:gd name="T52" fmla="*/ 65 w 160"/>
                  <a:gd name="T53" fmla="*/ 141 h 145"/>
                  <a:gd name="T54" fmla="*/ 67 w 160"/>
                  <a:gd name="T55" fmla="*/ 143 h 145"/>
                  <a:gd name="T56" fmla="*/ 63 w 160"/>
                  <a:gd name="T57" fmla="*/ 145 h 145"/>
                  <a:gd name="T58" fmla="*/ 8 w 160"/>
                  <a:gd name="T59" fmla="*/ 145 h 145"/>
                  <a:gd name="T60" fmla="*/ 4 w 160"/>
                  <a:gd name="T61" fmla="*/ 143 h 145"/>
                  <a:gd name="T62" fmla="*/ 7 w 160"/>
                  <a:gd name="T63" fmla="*/ 141 h 145"/>
                  <a:gd name="T64" fmla="*/ 13 w 160"/>
                  <a:gd name="T65" fmla="*/ 141 h 145"/>
                  <a:gd name="T66" fmla="*/ 20 w 160"/>
                  <a:gd name="T67" fmla="*/ 130 h 145"/>
                  <a:gd name="T68" fmla="*/ 21 w 160"/>
                  <a:gd name="T69" fmla="*/ 89 h 145"/>
                  <a:gd name="T70" fmla="*/ 46 w 160"/>
                  <a:gd name="T71" fmla="*/ 71 h 145"/>
                  <a:gd name="T72" fmla="*/ 48 w 160"/>
                  <a:gd name="T73" fmla="*/ 74 h 145"/>
                  <a:gd name="T74" fmla="*/ 63 w 160"/>
                  <a:gd name="T75" fmla="*/ 75 h 145"/>
                  <a:gd name="T76" fmla="*/ 77 w 160"/>
                  <a:gd name="T77" fmla="*/ 72 h 145"/>
                  <a:gd name="T78" fmla="*/ 88 w 160"/>
                  <a:gd name="T79" fmla="*/ 54 h 145"/>
                  <a:gd name="T80" fmla="*/ 90 w 160"/>
                  <a:gd name="T81" fmla="*/ 34 h 145"/>
                  <a:gd name="T82" fmla="*/ 79 w 160"/>
                  <a:gd name="T83" fmla="*/ 17 h 145"/>
                  <a:gd name="T84" fmla="*/ 65 w 160"/>
                  <a:gd name="T85" fmla="*/ 10 h 145"/>
                  <a:gd name="T86" fmla="*/ 48 w 160"/>
                  <a:gd name="T87" fmla="*/ 10 h 145"/>
                  <a:gd name="T88" fmla="*/ 46 w 160"/>
                  <a:gd name="T89" fmla="*/ 1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0" h="145">
                    <a:moveTo>
                      <a:pt x="21" y="55"/>
                    </a:moveTo>
                    <a:lnTo>
                      <a:pt x="21" y="55"/>
                    </a:lnTo>
                    <a:lnTo>
                      <a:pt x="20" y="14"/>
                    </a:lnTo>
                    <a:lnTo>
                      <a:pt x="20" y="14"/>
                    </a:lnTo>
                    <a:lnTo>
                      <a:pt x="20" y="10"/>
                    </a:lnTo>
                    <a:lnTo>
                      <a:pt x="19" y="8"/>
                    </a:lnTo>
                    <a:lnTo>
                      <a:pt x="16" y="5"/>
                    </a:lnTo>
                    <a:lnTo>
                      <a:pt x="12" y="4"/>
                    </a:lnTo>
                    <a:lnTo>
                      <a:pt x="12" y="4"/>
                    </a:lnTo>
                    <a:lnTo>
                      <a:pt x="4" y="4"/>
                    </a:lnTo>
                    <a:lnTo>
                      <a:pt x="4" y="4"/>
                    </a:lnTo>
                    <a:lnTo>
                      <a:pt x="2" y="2"/>
                    </a:lnTo>
                    <a:lnTo>
                      <a:pt x="0" y="1"/>
                    </a:lnTo>
                    <a:lnTo>
                      <a:pt x="0" y="1"/>
                    </a:lnTo>
                    <a:lnTo>
                      <a:pt x="2" y="0"/>
                    </a:lnTo>
                    <a:lnTo>
                      <a:pt x="6" y="0"/>
                    </a:lnTo>
                    <a:lnTo>
                      <a:pt x="6" y="0"/>
                    </a:lnTo>
                    <a:lnTo>
                      <a:pt x="32" y="0"/>
                    </a:lnTo>
                    <a:lnTo>
                      <a:pt x="32" y="0"/>
                    </a:lnTo>
                    <a:lnTo>
                      <a:pt x="63" y="0"/>
                    </a:lnTo>
                    <a:lnTo>
                      <a:pt x="63" y="0"/>
                    </a:lnTo>
                    <a:lnTo>
                      <a:pt x="73" y="0"/>
                    </a:lnTo>
                    <a:lnTo>
                      <a:pt x="83" y="1"/>
                    </a:lnTo>
                    <a:lnTo>
                      <a:pt x="92" y="4"/>
                    </a:lnTo>
                    <a:lnTo>
                      <a:pt x="102" y="8"/>
                    </a:lnTo>
                    <a:lnTo>
                      <a:pt x="102" y="8"/>
                    </a:lnTo>
                    <a:lnTo>
                      <a:pt x="106" y="12"/>
                    </a:lnTo>
                    <a:lnTo>
                      <a:pt x="111" y="18"/>
                    </a:lnTo>
                    <a:lnTo>
                      <a:pt x="113" y="25"/>
                    </a:lnTo>
                    <a:lnTo>
                      <a:pt x="115" y="34"/>
                    </a:lnTo>
                    <a:lnTo>
                      <a:pt x="115" y="34"/>
                    </a:lnTo>
                    <a:lnTo>
                      <a:pt x="115" y="39"/>
                    </a:lnTo>
                    <a:lnTo>
                      <a:pt x="113" y="45"/>
                    </a:lnTo>
                    <a:lnTo>
                      <a:pt x="108" y="55"/>
                    </a:lnTo>
                    <a:lnTo>
                      <a:pt x="100" y="66"/>
                    </a:lnTo>
                    <a:lnTo>
                      <a:pt x="87" y="77"/>
                    </a:lnTo>
                    <a:lnTo>
                      <a:pt x="87" y="77"/>
                    </a:lnTo>
                    <a:lnTo>
                      <a:pt x="112" y="106"/>
                    </a:lnTo>
                    <a:lnTo>
                      <a:pt x="132" y="128"/>
                    </a:lnTo>
                    <a:lnTo>
                      <a:pt x="132" y="128"/>
                    </a:lnTo>
                    <a:lnTo>
                      <a:pt x="139" y="134"/>
                    </a:lnTo>
                    <a:lnTo>
                      <a:pt x="145" y="138"/>
                    </a:lnTo>
                    <a:lnTo>
                      <a:pt x="149" y="139"/>
                    </a:lnTo>
                    <a:lnTo>
                      <a:pt x="153" y="141"/>
                    </a:lnTo>
                    <a:lnTo>
                      <a:pt x="153" y="141"/>
                    </a:lnTo>
                    <a:lnTo>
                      <a:pt x="157" y="141"/>
                    </a:lnTo>
                    <a:lnTo>
                      <a:pt x="157" y="141"/>
                    </a:lnTo>
                    <a:lnTo>
                      <a:pt x="160" y="142"/>
                    </a:lnTo>
                    <a:lnTo>
                      <a:pt x="160" y="143"/>
                    </a:lnTo>
                    <a:lnTo>
                      <a:pt x="160" y="143"/>
                    </a:lnTo>
                    <a:lnTo>
                      <a:pt x="158" y="145"/>
                    </a:lnTo>
                    <a:lnTo>
                      <a:pt x="156" y="145"/>
                    </a:lnTo>
                    <a:lnTo>
                      <a:pt x="137" y="145"/>
                    </a:lnTo>
                    <a:lnTo>
                      <a:pt x="137" y="145"/>
                    </a:lnTo>
                    <a:lnTo>
                      <a:pt x="124" y="145"/>
                    </a:lnTo>
                    <a:lnTo>
                      <a:pt x="115" y="142"/>
                    </a:lnTo>
                    <a:lnTo>
                      <a:pt x="115" y="142"/>
                    </a:lnTo>
                    <a:lnTo>
                      <a:pt x="110" y="137"/>
                    </a:lnTo>
                    <a:lnTo>
                      <a:pt x="103" y="131"/>
                    </a:lnTo>
                    <a:lnTo>
                      <a:pt x="88" y="113"/>
                    </a:lnTo>
                    <a:lnTo>
                      <a:pt x="88" y="113"/>
                    </a:lnTo>
                    <a:lnTo>
                      <a:pt x="69" y="87"/>
                    </a:lnTo>
                    <a:lnTo>
                      <a:pt x="69" y="87"/>
                    </a:lnTo>
                    <a:lnTo>
                      <a:pt x="67" y="85"/>
                    </a:lnTo>
                    <a:lnTo>
                      <a:pt x="66" y="85"/>
                    </a:lnTo>
                    <a:lnTo>
                      <a:pt x="48" y="85"/>
                    </a:lnTo>
                    <a:lnTo>
                      <a:pt x="48" y="85"/>
                    </a:lnTo>
                    <a:lnTo>
                      <a:pt x="46" y="85"/>
                    </a:lnTo>
                    <a:lnTo>
                      <a:pt x="46" y="87"/>
                    </a:lnTo>
                    <a:lnTo>
                      <a:pt x="46" y="89"/>
                    </a:lnTo>
                    <a:lnTo>
                      <a:pt x="46" y="89"/>
                    </a:lnTo>
                    <a:lnTo>
                      <a:pt x="46" y="113"/>
                    </a:lnTo>
                    <a:lnTo>
                      <a:pt x="48" y="130"/>
                    </a:lnTo>
                    <a:lnTo>
                      <a:pt x="48" y="130"/>
                    </a:lnTo>
                    <a:lnTo>
                      <a:pt x="48" y="134"/>
                    </a:lnTo>
                    <a:lnTo>
                      <a:pt x="49" y="137"/>
                    </a:lnTo>
                    <a:lnTo>
                      <a:pt x="52" y="139"/>
                    </a:lnTo>
                    <a:lnTo>
                      <a:pt x="56" y="141"/>
                    </a:lnTo>
                    <a:lnTo>
                      <a:pt x="56" y="141"/>
                    </a:lnTo>
                    <a:lnTo>
                      <a:pt x="65" y="141"/>
                    </a:lnTo>
                    <a:lnTo>
                      <a:pt x="65" y="141"/>
                    </a:lnTo>
                    <a:lnTo>
                      <a:pt x="66" y="142"/>
                    </a:lnTo>
                    <a:lnTo>
                      <a:pt x="67" y="143"/>
                    </a:lnTo>
                    <a:lnTo>
                      <a:pt x="67" y="143"/>
                    </a:lnTo>
                    <a:lnTo>
                      <a:pt x="66" y="145"/>
                    </a:lnTo>
                    <a:lnTo>
                      <a:pt x="63" y="145"/>
                    </a:lnTo>
                    <a:lnTo>
                      <a:pt x="63" y="145"/>
                    </a:lnTo>
                    <a:lnTo>
                      <a:pt x="32" y="145"/>
                    </a:lnTo>
                    <a:lnTo>
                      <a:pt x="32" y="145"/>
                    </a:lnTo>
                    <a:lnTo>
                      <a:pt x="8" y="145"/>
                    </a:lnTo>
                    <a:lnTo>
                      <a:pt x="8" y="145"/>
                    </a:lnTo>
                    <a:lnTo>
                      <a:pt x="4" y="145"/>
                    </a:lnTo>
                    <a:lnTo>
                      <a:pt x="4" y="143"/>
                    </a:lnTo>
                    <a:lnTo>
                      <a:pt x="4" y="143"/>
                    </a:lnTo>
                    <a:lnTo>
                      <a:pt x="4" y="142"/>
                    </a:lnTo>
                    <a:lnTo>
                      <a:pt x="7" y="141"/>
                    </a:lnTo>
                    <a:lnTo>
                      <a:pt x="7" y="141"/>
                    </a:lnTo>
                    <a:lnTo>
                      <a:pt x="13" y="141"/>
                    </a:lnTo>
                    <a:lnTo>
                      <a:pt x="13" y="141"/>
                    </a:lnTo>
                    <a:lnTo>
                      <a:pt x="16" y="139"/>
                    </a:lnTo>
                    <a:lnTo>
                      <a:pt x="19" y="137"/>
                    </a:lnTo>
                    <a:lnTo>
                      <a:pt x="20" y="130"/>
                    </a:lnTo>
                    <a:lnTo>
                      <a:pt x="20" y="130"/>
                    </a:lnTo>
                    <a:lnTo>
                      <a:pt x="21" y="113"/>
                    </a:lnTo>
                    <a:lnTo>
                      <a:pt x="21" y="89"/>
                    </a:lnTo>
                    <a:lnTo>
                      <a:pt x="21" y="55"/>
                    </a:lnTo>
                    <a:close/>
                    <a:moveTo>
                      <a:pt x="46" y="71"/>
                    </a:moveTo>
                    <a:lnTo>
                      <a:pt x="46" y="71"/>
                    </a:lnTo>
                    <a:lnTo>
                      <a:pt x="46" y="72"/>
                    </a:lnTo>
                    <a:lnTo>
                      <a:pt x="48" y="74"/>
                    </a:lnTo>
                    <a:lnTo>
                      <a:pt x="48" y="74"/>
                    </a:lnTo>
                    <a:lnTo>
                      <a:pt x="56" y="75"/>
                    </a:lnTo>
                    <a:lnTo>
                      <a:pt x="63" y="75"/>
                    </a:lnTo>
                    <a:lnTo>
                      <a:pt x="63" y="75"/>
                    </a:lnTo>
                    <a:lnTo>
                      <a:pt x="71" y="75"/>
                    </a:lnTo>
                    <a:lnTo>
                      <a:pt x="77" y="72"/>
                    </a:lnTo>
                    <a:lnTo>
                      <a:pt x="77" y="72"/>
                    </a:lnTo>
                    <a:lnTo>
                      <a:pt x="82" y="68"/>
                    </a:lnTo>
                    <a:lnTo>
                      <a:pt x="86" y="63"/>
                    </a:lnTo>
                    <a:lnTo>
                      <a:pt x="88" y="54"/>
                    </a:lnTo>
                    <a:lnTo>
                      <a:pt x="90" y="43"/>
                    </a:lnTo>
                    <a:lnTo>
                      <a:pt x="90" y="43"/>
                    </a:lnTo>
                    <a:lnTo>
                      <a:pt x="90" y="34"/>
                    </a:lnTo>
                    <a:lnTo>
                      <a:pt x="87" y="27"/>
                    </a:lnTo>
                    <a:lnTo>
                      <a:pt x="83" y="21"/>
                    </a:lnTo>
                    <a:lnTo>
                      <a:pt x="79" y="17"/>
                    </a:lnTo>
                    <a:lnTo>
                      <a:pt x="74" y="13"/>
                    </a:lnTo>
                    <a:lnTo>
                      <a:pt x="70" y="12"/>
                    </a:lnTo>
                    <a:lnTo>
                      <a:pt x="65" y="10"/>
                    </a:lnTo>
                    <a:lnTo>
                      <a:pt x="60" y="9"/>
                    </a:lnTo>
                    <a:lnTo>
                      <a:pt x="60" y="9"/>
                    </a:lnTo>
                    <a:lnTo>
                      <a:pt x="48" y="10"/>
                    </a:lnTo>
                    <a:lnTo>
                      <a:pt x="48" y="10"/>
                    </a:lnTo>
                    <a:lnTo>
                      <a:pt x="46" y="12"/>
                    </a:lnTo>
                    <a:lnTo>
                      <a:pt x="46" y="13"/>
                    </a:lnTo>
                    <a:lnTo>
                      <a:pt x="46"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1"/>
                  </a:solidFill>
                </a:endParaRPr>
              </a:p>
            </p:txBody>
          </p:sp>
          <p:sp>
            <p:nvSpPr>
              <p:cNvPr id="22" name="Freeform 138"/>
              <p:cNvSpPr>
                <a:spLocks/>
              </p:cNvSpPr>
              <p:nvPr/>
            </p:nvSpPr>
            <p:spPr bwMode="auto">
              <a:xfrm>
                <a:off x="4620449" y="2163595"/>
                <a:ext cx="91049" cy="127125"/>
              </a:xfrm>
              <a:custGeom>
                <a:avLst/>
                <a:gdLst>
                  <a:gd name="T0" fmla="*/ 20 w 106"/>
                  <a:gd name="T1" fmla="*/ 16 h 148"/>
                  <a:gd name="T2" fmla="*/ 17 w 106"/>
                  <a:gd name="T3" fmla="*/ 10 h 148"/>
                  <a:gd name="T4" fmla="*/ 11 w 106"/>
                  <a:gd name="T5" fmla="*/ 6 h 148"/>
                  <a:gd name="T6" fmla="*/ 0 w 106"/>
                  <a:gd name="T7" fmla="*/ 4 h 148"/>
                  <a:gd name="T8" fmla="*/ 0 w 106"/>
                  <a:gd name="T9" fmla="*/ 2 h 148"/>
                  <a:gd name="T10" fmla="*/ 33 w 106"/>
                  <a:gd name="T11" fmla="*/ 2 h 148"/>
                  <a:gd name="T12" fmla="*/ 87 w 106"/>
                  <a:gd name="T13" fmla="*/ 2 h 148"/>
                  <a:gd name="T14" fmla="*/ 99 w 106"/>
                  <a:gd name="T15" fmla="*/ 0 h 148"/>
                  <a:gd name="T16" fmla="*/ 100 w 106"/>
                  <a:gd name="T17" fmla="*/ 2 h 148"/>
                  <a:gd name="T18" fmla="*/ 99 w 106"/>
                  <a:gd name="T19" fmla="*/ 14 h 148"/>
                  <a:gd name="T20" fmla="*/ 98 w 106"/>
                  <a:gd name="T21" fmla="*/ 27 h 148"/>
                  <a:gd name="T22" fmla="*/ 95 w 106"/>
                  <a:gd name="T23" fmla="*/ 31 h 148"/>
                  <a:gd name="T24" fmla="*/ 94 w 106"/>
                  <a:gd name="T25" fmla="*/ 28 h 148"/>
                  <a:gd name="T26" fmla="*/ 93 w 106"/>
                  <a:gd name="T27" fmla="*/ 20 h 148"/>
                  <a:gd name="T28" fmla="*/ 86 w 106"/>
                  <a:gd name="T29" fmla="*/ 15 h 148"/>
                  <a:gd name="T30" fmla="*/ 48 w 106"/>
                  <a:gd name="T31" fmla="*/ 12 h 148"/>
                  <a:gd name="T32" fmla="*/ 46 w 106"/>
                  <a:gd name="T33" fmla="*/ 15 h 148"/>
                  <a:gd name="T34" fmla="*/ 46 w 106"/>
                  <a:gd name="T35" fmla="*/ 64 h 148"/>
                  <a:gd name="T36" fmla="*/ 83 w 106"/>
                  <a:gd name="T37" fmla="*/ 64 h 148"/>
                  <a:gd name="T38" fmla="*/ 93 w 106"/>
                  <a:gd name="T39" fmla="*/ 61 h 148"/>
                  <a:gd name="T40" fmla="*/ 95 w 106"/>
                  <a:gd name="T41" fmla="*/ 58 h 148"/>
                  <a:gd name="T42" fmla="*/ 98 w 106"/>
                  <a:gd name="T43" fmla="*/ 60 h 148"/>
                  <a:gd name="T44" fmla="*/ 95 w 106"/>
                  <a:gd name="T45" fmla="*/ 74 h 148"/>
                  <a:gd name="T46" fmla="*/ 94 w 106"/>
                  <a:gd name="T47" fmla="*/ 90 h 148"/>
                  <a:gd name="T48" fmla="*/ 93 w 106"/>
                  <a:gd name="T49" fmla="*/ 91 h 148"/>
                  <a:gd name="T50" fmla="*/ 91 w 106"/>
                  <a:gd name="T51" fmla="*/ 90 h 148"/>
                  <a:gd name="T52" fmla="*/ 89 w 106"/>
                  <a:gd name="T53" fmla="*/ 81 h 148"/>
                  <a:gd name="T54" fmla="*/ 79 w 106"/>
                  <a:gd name="T55" fmla="*/ 76 h 148"/>
                  <a:gd name="T56" fmla="*/ 48 w 106"/>
                  <a:gd name="T57" fmla="*/ 74 h 148"/>
                  <a:gd name="T58" fmla="*/ 46 w 106"/>
                  <a:gd name="T59" fmla="*/ 91 h 148"/>
                  <a:gd name="T60" fmla="*/ 46 w 106"/>
                  <a:gd name="T61" fmla="*/ 120 h 148"/>
                  <a:gd name="T62" fmla="*/ 50 w 106"/>
                  <a:gd name="T63" fmla="*/ 131 h 148"/>
                  <a:gd name="T64" fmla="*/ 61 w 106"/>
                  <a:gd name="T65" fmla="*/ 136 h 148"/>
                  <a:gd name="T66" fmla="*/ 83 w 106"/>
                  <a:gd name="T67" fmla="*/ 136 h 148"/>
                  <a:gd name="T68" fmla="*/ 93 w 106"/>
                  <a:gd name="T69" fmla="*/ 133 h 148"/>
                  <a:gd name="T70" fmla="*/ 100 w 106"/>
                  <a:gd name="T71" fmla="*/ 126 h 148"/>
                  <a:gd name="T72" fmla="*/ 102 w 106"/>
                  <a:gd name="T73" fmla="*/ 118 h 148"/>
                  <a:gd name="T74" fmla="*/ 104 w 106"/>
                  <a:gd name="T75" fmla="*/ 118 h 148"/>
                  <a:gd name="T76" fmla="*/ 106 w 106"/>
                  <a:gd name="T77" fmla="*/ 122 h 148"/>
                  <a:gd name="T78" fmla="*/ 102 w 106"/>
                  <a:gd name="T79" fmla="*/ 143 h 148"/>
                  <a:gd name="T80" fmla="*/ 91 w 106"/>
                  <a:gd name="T81" fmla="*/ 148 h 148"/>
                  <a:gd name="T82" fmla="*/ 56 w 106"/>
                  <a:gd name="T83" fmla="*/ 147 h 148"/>
                  <a:gd name="T84" fmla="*/ 20 w 106"/>
                  <a:gd name="T85" fmla="*/ 147 h 148"/>
                  <a:gd name="T86" fmla="*/ 7 w 106"/>
                  <a:gd name="T87" fmla="*/ 147 h 148"/>
                  <a:gd name="T88" fmla="*/ 3 w 106"/>
                  <a:gd name="T89" fmla="*/ 145 h 148"/>
                  <a:gd name="T90" fmla="*/ 6 w 106"/>
                  <a:gd name="T91" fmla="*/ 143 h 148"/>
                  <a:gd name="T92" fmla="*/ 16 w 106"/>
                  <a:gd name="T93" fmla="*/ 141 h 148"/>
                  <a:gd name="T94" fmla="*/ 19 w 106"/>
                  <a:gd name="T95" fmla="*/ 132 h 148"/>
                  <a:gd name="T96" fmla="*/ 20 w 106"/>
                  <a:gd name="T97" fmla="*/ 5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48">
                    <a:moveTo>
                      <a:pt x="20" y="57"/>
                    </a:moveTo>
                    <a:lnTo>
                      <a:pt x="20" y="57"/>
                    </a:lnTo>
                    <a:lnTo>
                      <a:pt x="20" y="16"/>
                    </a:lnTo>
                    <a:lnTo>
                      <a:pt x="20" y="16"/>
                    </a:lnTo>
                    <a:lnTo>
                      <a:pt x="19" y="12"/>
                    </a:lnTo>
                    <a:lnTo>
                      <a:pt x="17" y="10"/>
                    </a:lnTo>
                    <a:lnTo>
                      <a:pt x="15" y="7"/>
                    </a:lnTo>
                    <a:lnTo>
                      <a:pt x="11" y="6"/>
                    </a:lnTo>
                    <a:lnTo>
                      <a:pt x="11" y="6"/>
                    </a:lnTo>
                    <a:lnTo>
                      <a:pt x="3" y="6"/>
                    </a:lnTo>
                    <a:lnTo>
                      <a:pt x="3" y="6"/>
                    </a:lnTo>
                    <a:lnTo>
                      <a:pt x="0" y="4"/>
                    </a:lnTo>
                    <a:lnTo>
                      <a:pt x="0" y="3"/>
                    </a:lnTo>
                    <a:lnTo>
                      <a:pt x="0" y="3"/>
                    </a:lnTo>
                    <a:lnTo>
                      <a:pt x="0" y="2"/>
                    </a:lnTo>
                    <a:lnTo>
                      <a:pt x="4" y="2"/>
                    </a:lnTo>
                    <a:lnTo>
                      <a:pt x="4" y="2"/>
                    </a:lnTo>
                    <a:lnTo>
                      <a:pt x="33" y="2"/>
                    </a:lnTo>
                    <a:lnTo>
                      <a:pt x="33" y="2"/>
                    </a:lnTo>
                    <a:lnTo>
                      <a:pt x="87" y="2"/>
                    </a:lnTo>
                    <a:lnTo>
                      <a:pt x="87" y="2"/>
                    </a:lnTo>
                    <a:lnTo>
                      <a:pt x="96" y="0"/>
                    </a:lnTo>
                    <a:lnTo>
                      <a:pt x="96" y="0"/>
                    </a:lnTo>
                    <a:lnTo>
                      <a:pt x="99" y="0"/>
                    </a:lnTo>
                    <a:lnTo>
                      <a:pt x="99" y="0"/>
                    </a:lnTo>
                    <a:lnTo>
                      <a:pt x="100" y="0"/>
                    </a:lnTo>
                    <a:lnTo>
                      <a:pt x="100" y="2"/>
                    </a:lnTo>
                    <a:lnTo>
                      <a:pt x="100" y="2"/>
                    </a:lnTo>
                    <a:lnTo>
                      <a:pt x="99" y="6"/>
                    </a:lnTo>
                    <a:lnTo>
                      <a:pt x="99" y="14"/>
                    </a:lnTo>
                    <a:lnTo>
                      <a:pt x="99" y="14"/>
                    </a:lnTo>
                    <a:lnTo>
                      <a:pt x="98" y="27"/>
                    </a:lnTo>
                    <a:lnTo>
                      <a:pt x="98" y="27"/>
                    </a:lnTo>
                    <a:lnTo>
                      <a:pt x="96" y="29"/>
                    </a:lnTo>
                    <a:lnTo>
                      <a:pt x="95" y="31"/>
                    </a:lnTo>
                    <a:lnTo>
                      <a:pt x="95" y="31"/>
                    </a:lnTo>
                    <a:lnTo>
                      <a:pt x="94" y="29"/>
                    </a:lnTo>
                    <a:lnTo>
                      <a:pt x="94" y="28"/>
                    </a:lnTo>
                    <a:lnTo>
                      <a:pt x="94" y="28"/>
                    </a:lnTo>
                    <a:lnTo>
                      <a:pt x="94" y="24"/>
                    </a:lnTo>
                    <a:lnTo>
                      <a:pt x="93" y="20"/>
                    </a:lnTo>
                    <a:lnTo>
                      <a:pt x="93" y="20"/>
                    </a:lnTo>
                    <a:lnTo>
                      <a:pt x="91" y="18"/>
                    </a:lnTo>
                    <a:lnTo>
                      <a:pt x="89" y="16"/>
                    </a:lnTo>
                    <a:lnTo>
                      <a:pt x="86" y="15"/>
                    </a:lnTo>
                    <a:lnTo>
                      <a:pt x="79" y="14"/>
                    </a:lnTo>
                    <a:lnTo>
                      <a:pt x="79" y="14"/>
                    </a:lnTo>
                    <a:lnTo>
                      <a:pt x="48" y="12"/>
                    </a:lnTo>
                    <a:lnTo>
                      <a:pt x="48" y="12"/>
                    </a:lnTo>
                    <a:lnTo>
                      <a:pt x="46" y="14"/>
                    </a:lnTo>
                    <a:lnTo>
                      <a:pt x="46" y="15"/>
                    </a:lnTo>
                    <a:lnTo>
                      <a:pt x="46" y="62"/>
                    </a:lnTo>
                    <a:lnTo>
                      <a:pt x="46" y="62"/>
                    </a:lnTo>
                    <a:lnTo>
                      <a:pt x="46" y="64"/>
                    </a:lnTo>
                    <a:lnTo>
                      <a:pt x="48" y="64"/>
                    </a:lnTo>
                    <a:lnTo>
                      <a:pt x="48" y="64"/>
                    </a:lnTo>
                    <a:lnTo>
                      <a:pt x="83" y="64"/>
                    </a:lnTo>
                    <a:lnTo>
                      <a:pt x="83" y="64"/>
                    </a:lnTo>
                    <a:lnTo>
                      <a:pt x="89" y="62"/>
                    </a:lnTo>
                    <a:lnTo>
                      <a:pt x="93" y="61"/>
                    </a:lnTo>
                    <a:lnTo>
                      <a:pt x="93" y="61"/>
                    </a:lnTo>
                    <a:lnTo>
                      <a:pt x="94" y="58"/>
                    </a:lnTo>
                    <a:lnTo>
                      <a:pt x="95" y="58"/>
                    </a:lnTo>
                    <a:lnTo>
                      <a:pt x="95" y="58"/>
                    </a:lnTo>
                    <a:lnTo>
                      <a:pt x="96" y="58"/>
                    </a:lnTo>
                    <a:lnTo>
                      <a:pt x="98" y="60"/>
                    </a:lnTo>
                    <a:lnTo>
                      <a:pt x="98" y="60"/>
                    </a:lnTo>
                    <a:lnTo>
                      <a:pt x="95" y="74"/>
                    </a:lnTo>
                    <a:lnTo>
                      <a:pt x="95" y="74"/>
                    </a:lnTo>
                    <a:lnTo>
                      <a:pt x="95" y="87"/>
                    </a:lnTo>
                    <a:lnTo>
                      <a:pt x="95" y="87"/>
                    </a:lnTo>
                    <a:lnTo>
                      <a:pt x="94" y="90"/>
                    </a:lnTo>
                    <a:lnTo>
                      <a:pt x="94" y="91"/>
                    </a:lnTo>
                    <a:lnTo>
                      <a:pt x="93" y="91"/>
                    </a:lnTo>
                    <a:lnTo>
                      <a:pt x="93" y="91"/>
                    </a:lnTo>
                    <a:lnTo>
                      <a:pt x="91" y="91"/>
                    </a:lnTo>
                    <a:lnTo>
                      <a:pt x="91" y="90"/>
                    </a:lnTo>
                    <a:lnTo>
                      <a:pt x="91" y="90"/>
                    </a:lnTo>
                    <a:lnTo>
                      <a:pt x="90" y="83"/>
                    </a:lnTo>
                    <a:lnTo>
                      <a:pt x="90" y="83"/>
                    </a:lnTo>
                    <a:lnTo>
                      <a:pt x="89" y="81"/>
                    </a:lnTo>
                    <a:lnTo>
                      <a:pt x="87" y="78"/>
                    </a:lnTo>
                    <a:lnTo>
                      <a:pt x="83" y="77"/>
                    </a:lnTo>
                    <a:lnTo>
                      <a:pt x="79" y="76"/>
                    </a:lnTo>
                    <a:lnTo>
                      <a:pt x="79" y="76"/>
                    </a:lnTo>
                    <a:lnTo>
                      <a:pt x="48" y="74"/>
                    </a:lnTo>
                    <a:lnTo>
                      <a:pt x="48" y="74"/>
                    </a:lnTo>
                    <a:lnTo>
                      <a:pt x="46" y="76"/>
                    </a:lnTo>
                    <a:lnTo>
                      <a:pt x="46" y="77"/>
                    </a:lnTo>
                    <a:lnTo>
                      <a:pt x="46" y="91"/>
                    </a:lnTo>
                    <a:lnTo>
                      <a:pt x="46" y="91"/>
                    </a:lnTo>
                    <a:lnTo>
                      <a:pt x="46" y="120"/>
                    </a:lnTo>
                    <a:lnTo>
                      <a:pt x="46" y="120"/>
                    </a:lnTo>
                    <a:lnTo>
                      <a:pt x="48" y="126"/>
                    </a:lnTo>
                    <a:lnTo>
                      <a:pt x="48" y="128"/>
                    </a:lnTo>
                    <a:lnTo>
                      <a:pt x="50" y="131"/>
                    </a:lnTo>
                    <a:lnTo>
                      <a:pt x="53" y="133"/>
                    </a:lnTo>
                    <a:lnTo>
                      <a:pt x="56" y="135"/>
                    </a:lnTo>
                    <a:lnTo>
                      <a:pt x="61" y="136"/>
                    </a:lnTo>
                    <a:lnTo>
                      <a:pt x="74" y="136"/>
                    </a:lnTo>
                    <a:lnTo>
                      <a:pt x="74" y="136"/>
                    </a:lnTo>
                    <a:lnTo>
                      <a:pt x="83" y="136"/>
                    </a:lnTo>
                    <a:lnTo>
                      <a:pt x="89" y="135"/>
                    </a:lnTo>
                    <a:lnTo>
                      <a:pt x="93" y="133"/>
                    </a:lnTo>
                    <a:lnTo>
                      <a:pt x="93" y="133"/>
                    </a:lnTo>
                    <a:lnTo>
                      <a:pt x="95" y="132"/>
                    </a:lnTo>
                    <a:lnTo>
                      <a:pt x="98" y="130"/>
                    </a:lnTo>
                    <a:lnTo>
                      <a:pt x="100" y="126"/>
                    </a:lnTo>
                    <a:lnTo>
                      <a:pt x="100" y="120"/>
                    </a:lnTo>
                    <a:lnTo>
                      <a:pt x="100" y="120"/>
                    </a:lnTo>
                    <a:lnTo>
                      <a:pt x="102" y="118"/>
                    </a:lnTo>
                    <a:lnTo>
                      <a:pt x="103" y="116"/>
                    </a:lnTo>
                    <a:lnTo>
                      <a:pt x="103" y="116"/>
                    </a:lnTo>
                    <a:lnTo>
                      <a:pt x="104" y="118"/>
                    </a:lnTo>
                    <a:lnTo>
                      <a:pt x="104" y="119"/>
                    </a:lnTo>
                    <a:lnTo>
                      <a:pt x="106" y="122"/>
                    </a:lnTo>
                    <a:lnTo>
                      <a:pt x="106" y="122"/>
                    </a:lnTo>
                    <a:lnTo>
                      <a:pt x="104" y="132"/>
                    </a:lnTo>
                    <a:lnTo>
                      <a:pt x="102" y="143"/>
                    </a:lnTo>
                    <a:lnTo>
                      <a:pt x="102" y="143"/>
                    </a:lnTo>
                    <a:lnTo>
                      <a:pt x="102" y="145"/>
                    </a:lnTo>
                    <a:lnTo>
                      <a:pt x="99" y="147"/>
                    </a:lnTo>
                    <a:lnTo>
                      <a:pt x="91" y="148"/>
                    </a:lnTo>
                    <a:lnTo>
                      <a:pt x="91" y="148"/>
                    </a:lnTo>
                    <a:lnTo>
                      <a:pt x="56" y="147"/>
                    </a:lnTo>
                    <a:lnTo>
                      <a:pt x="56" y="147"/>
                    </a:lnTo>
                    <a:lnTo>
                      <a:pt x="32" y="147"/>
                    </a:lnTo>
                    <a:lnTo>
                      <a:pt x="32" y="147"/>
                    </a:lnTo>
                    <a:lnTo>
                      <a:pt x="20" y="147"/>
                    </a:lnTo>
                    <a:lnTo>
                      <a:pt x="20" y="147"/>
                    </a:lnTo>
                    <a:lnTo>
                      <a:pt x="7" y="147"/>
                    </a:lnTo>
                    <a:lnTo>
                      <a:pt x="7" y="147"/>
                    </a:lnTo>
                    <a:lnTo>
                      <a:pt x="4" y="147"/>
                    </a:lnTo>
                    <a:lnTo>
                      <a:pt x="3" y="145"/>
                    </a:lnTo>
                    <a:lnTo>
                      <a:pt x="3" y="145"/>
                    </a:lnTo>
                    <a:lnTo>
                      <a:pt x="3" y="144"/>
                    </a:lnTo>
                    <a:lnTo>
                      <a:pt x="6" y="143"/>
                    </a:lnTo>
                    <a:lnTo>
                      <a:pt x="6" y="143"/>
                    </a:lnTo>
                    <a:lnTo>
                      <a:pt x="13" y="143"/>
                    </a:lnTo>
                    <a:lnTo>
                      <a:pt x="13" y="143"/>
                    </a:lnTo>
                    <a:lnTo>
                      <a:pt x="16" y="141"/>
                    </a:lnTo>
                    <a:lnTo>
                      <a:pt x="17" y="139"/>
                    </a:lnTo>
                    <a:lnTo>
                      <a:pt x="19" y="132"/>
                    </a:lnTo>
                    <a:lnTo>
                      <a:pt x="19" y="132"/>
                    </a:lnTo>
                    <a:lnTo>
                      <a:pt x="20" y="115"/>
                    </a:lnTo>
                    <a:lnTo>
                      <a:pt x="20" y="91"/>
                    </a:lnTo>
                    <a:lnTo>
                      <a:pt x="2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1"/>
                  </a:solidFill>
                </a:endParaRPr>
              </a:p>
            </p:txBody>
          </p:sp>
          <p:sp>
            <p:nvSpPr>
              <p:cNvPr id="23" name="Freeform 139"/>
              <p:cNvSpPr>
                <a:spLocks/>
              </p:cNvSpPr>
              <p:nvPr/>
            </p:nvSpPr>
            <p:spPr bwMode="auto">
              <a:xfrm>
                <a:off x="4723524" y="2162736"/>
                <a:ext cx="77306" cy="128843"/>
              </a:xfrm>
              <a:custGeom>
                <a:avLst/>
                <a:gdLst>
                  <a:gd name="T0" fmla="*/ 4 w 90"/>
                  <a:gd name="T1" fmla="*/ 146 h 150"/>
                  <a:gd name="T2" fmla="*/ 0 w 90"/>
                  <a:gd name="T3" fmla="*/ 140 h 150"/>
                  <a:gd name="T4" fmla="*/ 1 w 90"/>
                  <a:gd name="T5" fmla="*/ 113 h 150"/>
                  <a:gd name="T6" fmla="*/ 1 w 90"/>
                  <a:gd name="T7" fmla="*/ 109 h 150"/>
                  <a:gd name="T8" fmla="*/ 3 w 90"/>
                  <a:gd name="T9" fmla="*/ 108 h 150"/>
                  <a:gd name="T10" fmla="*/ 5 w 90"/>
                  <a:gd name="T11" fmla="*/ 112 h 150"/>
                  <a:gd name="T12" fmla="*/ 7 w 90"/>
                  <a:gd name="T13" fmla="*/ 121 h 150"/>
                  <a:gd name="T14" fmla="*/ 9 w 90"/>
                  <a:gd name="T15" fmla="*/ 127 h 150"/>
                  <a:gd name="T16" fmla="*/ 16 w 90"/>
                  <a:gd name="T17" fmla="*/ 134 h 150"/>
                  <a:gd name="T18" fmla="*/ 29 w 90"/>
                  <a:gd name="T19" fmla="*/ 140 h 150"/>
                  <a:gd name="T20" fmla="*/ 38 w 90"/>
                  <a:gd name="T21" fmla="*/ 141 h 150"/>
                  <a:gd name="T22" fmla="*/ 50 w 90"/>
                  <a:gd name="T23" fmla="*/ 138 h 150"/>
                  <a:gd name="T24" fmla="*/ 59 w 90"/>
                  <a:gd name="T25" fmla="*/ 133 h 150"/>
                  <a:gd name="T26" fmla="*/ 65 w 90"/>
                  <a:gd name="T27" fmla="*/ 125 h 150"/>
                  <a:gd name="T28" fmla="*/ 66 w 90"/>
                  <a:gd name="T29" fmla="*/ 116 h 150"/>
                  <a:gd name="T30" fmla="*/ 66 w 90"/>
                  <a:gd name="T31" fmla="*/ 109 h 150"/>
                  <a:gd name="T32" fmla="*/ 58 w 90"/>
                  <a:gd name="T33" fmla="*/ 96 h 150"/>
                  <a:gd name="T34" fmla="*/ 36 w 90"/>
                  <a:gd name="T35" fmla="*/ 82 h 150"/>
                  <a:gd name="T36" fmla="*/ 20 w 90"/>
                  <a:gd name="T37" fmla="*/ 73 h 150"/>
                  <a:gd name="T38" fmla="*/ 11 w 90"/>
                  <a:gd name="T39" fmla="*/ 62 h 150"/>
                  <a:gd name="T40" fmla="*/ 5 w 90"/>
                  <a:gd name="T41" fmla="*/ 50 h 150"/>
                  <a:gd name="T42" fmla="*/ 4 w 90"/>
                  <a:gd name="T43" fmla="*/ 38 h 150"/>
                  <a:gd name="T44" fmla="*/ 5 w 90"/>
                  <a:gd name="T45" fmla="*/ 30 h 150"/>
                  <a:gd name="T46" fmla="*/ 13 w 90"/>
                  <a:gd name="T47" fmla="*/ 16 h 150"/>
                  <a:gd name="T48" fmla="*/ 27 w 90"/>
                  <a:gd name="T49" fmla="*/ 5 h 150"/>
                  <a:gd name="T50" fmla="*/ 45 w 90"/>
                  <a:gd name="T51" fmla="*/ 0 h 150"/>
                  <a:gd name="T52" fmla="*/ 54 w 90"/>
                  <a:gd name="T53" fmla="*/ 0 h 150"/>
                  <a:gd name="T54" fmla="*/ 83 w 90"/>
                  <a:gd name="T55" fmla="*/ 3 h 150"/>
                  <a:gd name="T56" fmla="*/ 84 w 90"/>
                  <a:gd name="T57" fmla="*/ 4 h 150"/>
                  <a:gd name="T58" fmla="*/ 86 w 90"/>
                  <a:gd name="T59" fmla="*/ 5 h 150"/>
                  <a:gd name="T60" fmla="*/ 84 w 90"/>
                  <a:gd name="T61" fmla="*/ 29 h 150"/>
                  <a:gd name="T62" fmla="*/ 82 w 90"/>
                  <a:gd name="T63" fmla="*/ 34 h 150"/>
                  <a:gd name="T64" fmla="*/ 80 w 90"/>
                  <a:gd name="T65" fmla="*/ 34 h 150"/>
                  <a:gd name="T66" fmla="*/ 80 w 90"/>
                  <a:gd name="T67" fmla="*/ 32 h 150"/>
                  <a:gd name="T68" fmla="*/ 78 w 90"/>
                  <a:gd name="T69" fmla="*/ 23 h 150"/>
                  <a:gd name="T70" fmla="*/ 75 w 90"/>
                  <a:gd name="T71" fmla="*/ 19 h 150"/>
                  <a:gd name="T72" fmla="*/ 67 w 90"/>
                  <a:gd name="T73" fmla="*/ 13 h 150"/>
                  <a:gd name="T74" fmla="*/ 53 w 90"/>
                  <a:gd name="T75" fmla="*/ 9 h 150"/>
                  <a:gd name="T76" fmla="*/ 42 w 90"/>
                  <a:gd name="T77" fmla="*/ 11 h 150"/>
                  <a:gd name="T78" fmla="*/ 34 w 90"/>
                  <a:gd name="T79" fmla="*/ 15 h 150"/>
                  <a:gd name="T80" fmla="*/ 28 w 90"/>
                  <a:gd name="T81" fmla="*/ 21 h 150"/>
                  <a:gd name="T82" fmla="*/ 25 w 90"/>
                  <a:gd name="T83" fmla="*/ 30 h 150"/>
                  <a:gd name="T84" fmla="*/ 27 w 90"/>
                  <a:gd name="T85" fmla="*/ 37 h 150"/>
                  <a:gd name="T86" fmla="*/ 36 w 90"/>
                  <a:gd name="T87" fmla="*/ 49 h 150"/>
                  <a:gd name="T88" fmla="*/ 55 w 90"/>
                  <a:gd name="T89" fmla="*/ 61 h 150"/>
                  <a:gd name="T90" fmla="*/ 63 w 90"/>
                  <a:gd name="T91" fmla="*/ 66 h 150"/>
                  <a:gd name="T92" fmla="*/ 78 w 90"/>
                  <a:gd name="T93" fmla="*/ 77 h 150"/>
                  <a:gd name="T94" fmla="*/ 86 w 90"/>
                  <a:gd name="T95" fmla="*/ 88 h 150"/>
                  <a:gd name="T96" fmla="*/ 88 w 90"/>
                  <a:gd name="T97" fmla="*/ 100 h 150"/>
                  <a:gd name="T98" fmla="*/ 90 w 90"/>
                  <a:gd name="T99" fmla="*/ 107 h 150"/>
                  <a:gd name="T100" fmla="*/ 84 w 90"/>
                  <a:gd name="T101" fmla="*/ 127 h 150"/>
                  <a:gd name="T102" fmla="*/ 70 w 90"/>
                  <a:gd name="T103" fmla="*/ 142 h 150"/>
                  <a:gd name="T104" fmla="*/ 62 w 90"/>
                  <a:gd name="T105" fmla="*/ 146 h 150"/>
                  <a:gd name="T106" fmla="*/ 45 w 90"/>
                  <a:gd name="T107" fmla="*/ 150 h 150"/>
                  <a:gd name="T108" fmla="*/ 36 w 90"/>
                  <a:gd name="T109" fmla="*/ 150 h 150"/>
                  <a:gd name="T110" fmla="*/ 11 w 90"/>
                  <a:gd name="T111" fmla="*/ 148 h 150"/>
                  <a:gd name="T112" fmla="*/ 4 w 90"/>
                  <a:gd name="T113" fmla="*/ 14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 h="150">
                    <a:moveTo>
                      <a:pt x="4" y="146"/>
                    </a:moveTo>
                    <a:lnTo>
                      <a:pt x="4" y="146"/>
                    </a:lnTo>
                    <a:lnTo>
                      <a:pt x="0" y="144"/>
                    </a:lnTo>
                    <a:lnTo>
                      <a:pt x="0" y="140"/>
                    </a:lnTo>
                    <a:lnTo>
                      <a:pt x="0" y="140"/>
                    </a:lnTo>
                    <a:lnTo>
                      <a:pt x="1" y="113"/>
                    </a:lnTo>
                    <a:lnTo>
                      <a:pt x="1" y="113"/>
                    </a:lnTo>
                    <a:lnTo>
                      <a:pt x="1" y="109"/>
                    </a:lnTo>
                    <a:lnTo>
                      <a:pt x="3" y="108"/>
                    </a:lnTo>
                    <a:lnTo>
                      <a:pt x="3" y="108"/>
                    </a:lnTo>
                    <a:lnTo>
                      <a:pt x="5" y="109"/>
                    </a:lnTo>
                    <a:lnTo>
                      <a:pt x="5" y="112"/>
                    </a:lnTo>
                    <a:lnTo>
                      <a:pt x="5" y="112"/>
                    </a:lnTo>
                    <a:lnTo>
                      <a:pt x="7" y="121"/>
                    </a:lnTo>
                    <a:lnTo>
                      <a:pt x="7" y="121"/>
                    </a:lnTo>
                    <a:lnTo>
                      <a:pt x="9" y="127"/>
                    </a:lnTo>
                    <a:lnTo>
                      <a:pt x="12" y="131"/>
                    </a:lnTo>
                    <a:lnTo>
                      <a:pt x="16" y="134"/>
                    </a:lnTo>
                    <a:lnTo>
                      <a:pt x="20" y="137"/>
                    </a:lnTo>
                    <a:lnTo>
                      <a:pt x="29" y="140"/>
                    </a:lnTo>
                    <a:lnTo>
                      <a:pt x="38" y="141"/>
                    </a:lnTo>
                    <a:lnTo>
                      <a:pt x="38" y="141"/>
                    </a:lnTo>
                    <a:lnTo>
                      <a:pt x="45" y="140"/>
                    </a:lnTo>
                    <a:lnTo>
                      <a:pt x="50" y="138"/>
                    </a:lnTo>
                    <a:lnTo>
                      <a:pt x="55" y="137"/>
                    </a:lnTo>
                    <a:lnTo>
                      <a:pt x="59" y="133"/>
                    </a:lnTo>
                    <a:lnTo>
                      <a:pt x="62" y="131"/>
                    </a:lnTo>
                    <a:lnTo>
                      <a:pt x="65" y="125"/>
                    </a:lnTo>
                    <a:lnTo>
                      <a:pt x="66" y="121"/>
                    </a:lnTo>
                    <a:lnTo>
                      <a:pt x="66" y="116"/>
                    </a:lnTo>
                    <a:lnTo>
                      <a:pt x="66" y="116"/>
                    </a:lnTo>
                    <a:lnTo>
                      <a:pt x="66" y="109"/>
                    </a:lnTo>
                    <a:lnTo>
                      <a:pt x="63" y="103"/>
                    </a:lnTo>
                    <a:lnTo>
                      <a:pt x="58" y="96"/>
                    </a:lnTo>
                    <a:lnTo>
                      <a:pt x="48" y="90"/>
                    </a:lnTo>
                    <a:lnTo>
                      <a:pt x="36" y="82"/>
                    </a:lnTo>
                    <a:lnTo>
                      <a:pt x="36" y="82"/>
                    </a:lnTo>
                    <a:lnTo>
                      <a:pt x="20" y="73"/>
                    </a:lnTo>
                    <a:lnTo>
                      <a:pt x="15" y="67"/>
                    </a:lnTo>
                    <a:lnTo>
                      <a:pt x="11" y="62"/>
                    </a:lnTo>
                    <a:lnTo>
                      <a:pt x="8" y="57"/>
                    </a:lnTo>
                    <a:lnTo>
                      <a:pt x="5" y="50"/>
                    </a:lnTo>
                    <a:lnTo>
                      <a:pt x="4" y="45"/>
                    </a:lnTo>
                    <a:lnTo>
                      <a:pt x="4" y="38"/>
                    </a:lnTo>
                    <a:lnTo>
                      <a:pt x="4" y="38"/>
                    </a:lnTo>
                    <a:lnTo>
                      <a:pt x="5" y="30"/>
                    </a:lnTo>
                    <a:lnTo>
                      <a:pt x="8" y="23"/>
                    </a:lnTo>
                    <a:lnTo>
                      <a:pt x="13" y="16"/>
                    </a:lnTo>
                    <a:lnTo>
                      <a:pt x="19" y="11"/>
                    </a:lnTo>
                    <a:lnTo>
                      <a:pt x="27" y="5"/>
                    </a:lnTo>
                    <a:lnTo>
                      <a:pt x="34" y="3"/>
                    </a:lnTo>
                    <a:lnTo>
                      <a:pt x="45" y="0"/>
                    </a:lnTo>
                    <a:lnTo>
                      <a:pt x="54" y="0"/>
                    </a:lnTo>
                    <a:lnTo>
                      <a:pt x="54" y="0"/>
                    </a:lnTo>
                    <a:lnTo>
                      <a:pt x="71" y="1"/>
                    </a:lnTo>
                    <a:lnTo>
                      <a:pt x="83" y="3"/>
                    </a:lnTo>
                    <a:lnTo>
                      <a:pt x="83" y="3"/>
                    </a:lnTo>
                    <a:lnTo>
                      <a:pt x="84" y="4"/>
                    </a:lnTo>
                    <a:lnTo>
                      <a:pt x="86" y="5"/>
                    </a:lnTo>
                    <a:lnTo>
                      <a:pt x="86" y="5"/>
                    </a:lnTo>
                    <a:lnTo>
                      <a:pt x="84" y="29"/>
                    </a:lnTo>
                    <a:lnTo>
                      <a:pt x="84" y="29"/>
                    </a:lnTo>
                    <a:lnTo>
                      <a:pt x="84" y="33"/>
                    </a:lnTo>
                    <a:lnTo>
                      <a:pt x="82" y="34"/>
                    </a:lnTo>
                    <a:lnTo>
                      <a:pt x="82" y="34"/>
                    </a:lnTo>
                    <a:lnTo>
                      <a:pt x="80" y="34"/>
                    </a:lnTo>
                    <a:lnTo>
                      <a:pt x="80" y="32"/>
                    </a:lnTo>
                    <a:lnTo>
                      <a:pt x="80" y="32"/>
                    </a:lnTo>
                    <a:lnTo>
                      <a:pt x="79" y="26"/>
                    </a:lnTo>
                    <a:lnTo>
                      <a:pt x="78" y="23"/>
                    </a:lnTo>
                    <a:lnTo>
                      <a:pt x="75" y="19"/>
                    </a:lnTo>
                    <a:lnTo>
                      <a:pt x="75" y="19"/>
                    </a:lnTo>
                    <a:lnTo>
                      <a:pt x="73" y="16"/>
                    </a:lnTo>
                    <a:lnTo>
                      <a:pt x="67" y="13"/>
                    </a:lnTo>
                    <a:lnTo>
                      <a:pt x="61" y="11"/>
                    </a:lnTo>
                    <a:lnTo>
                      <a:pt x="53" y="9"/>
                    </a:lnTo>
                    <a:lnTo>
                      <a:pt x="53" y="9"/>
                    </a:lnTo>
                    <a:lnTo>
                      <a:pt x="42" y="11"/>
                    </a:lnTo>
                    <a:lnTo>
                      <a:pt x="38" y="13"/>
                    </a:lnTo>
                    <a:lnTo>
                      <a:pt x="34" y="15"/>
                    </a:lnTo>
                    <a:lnTo>
                      <a:pt x="30" y="19"/>
                    </a:lnTo>
                    <a:lnTo>
                      <a:pt x="28" y="21"/>
                    </a:lnTo>
                    <a:lnTo>
                      <a:pt x="27" y="25"/>
                    </a:lnTo>
                    <a:lnTo>
                      <a:pt x="25" y="30"/>
                    </a:lnTo>
                    <a:lnTo>
                      <a:pt x="25" y="30"/>
                    </a:lnTo>
                    <a:lnTo>
                      <a:pt x="27" y="37"/>
                    </a:lnTo>
                    <a:lnTo>
                      <a:pt x="29" y="42"/>
                    </a:lnTo>
                    <a:lnTo>
                      <a:pt x="36" y="49"/>
                    </a:lnTo>
                    <a:lnTo>
                      <a:pt x="46" y="55"/>
                    </a:lnTo>
                    <a:lnTo>
                      <a:pt x="55" y="61"/>
                    </a:lnTo>
                    <a:lnTo>
                      <a:pt x="55" y="61"/>
                    </a:lnTo>
                    <a:lnTo>
                      <a:pt x="63" y="66"/>
                    </a:lnTo>
                    <a:lnTo>
                      <a:pt x="71" y="71"/>
                    </a:lnTo>
                    <a:lnTo>
                      <a:pt x="78" y="77"/>
                    </a:lnTo>
                    <a:lnTo>
                      <a:pt x="82" y="82"/>
                    </a:lnTo>
                    <a:lnTo>
                      <a:pt x="86" y="88"/>
                    </a:lnTo>
                    <a:lnTo>
                      <a:pt x="87" y="94"/>
                    </a:lnTo>
                    <a:lnTo>
                      <a:pt x="88" y="100"/>
                    </a:lnTo>
                    <a:lnTo>
                      <a:pt x="90" y="107"/>
                    </a:lnTo>
                    <a:lnTo>
                      <a:pt x="90" y="107"/>
                    </a:lnTo>
                    <a:lnTo>
                      <a:pt x="88" y="117"/>
                    </a:lnTo>
                    <a:lnTo>
                      <a:pt x="84" y="127"/>
                    </a:lnTo>
                    <a:lnTo>
                      <a:pt x="79" y="134"/>
                    </a:lnTo>
                    <a:lnTo>
                      <a:pt x="70" y="142"/>
                    </a:lnTo>
                    <a:lnTo>
                      <a:pt x="70" y="142"/>
                    </a:lnTo>
                    <a:lnTo>
                      <a:pt x="62" y="146"/>
                    </a:lnTo>
                    <a:lnTo>
                      <a:pt x="53" y="149"/>
                    </a:lnTo>
                    <a:lnTo>
                      <a:pt x="45" y="150"/>
                    </a:lnTo>
                    <a:lnTo>
                      <a:pt x="36" y="150"/>
                    </a:lnTo>
                    <a:lnTo>
                      <a:pt x="36" y="150"/>
                    </a:lnTo>
                    <a:lnTo>
                      <a:pt x="19" y="150"/>
                    </a:lnTo>
                    <a:lnTo>
                      <a:pt x="11" y="148"/>
                    </a:lnTo>
                    <a:lnTo>
                      <a:pt x="4" y="146"/>
                    </a:lnTo>
                    <a:lnTo>
                      <a:pt x="4"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1"/>
                  </a:solidFill>
                </a:endParaRPr>
              </a:p>
            </p:txBody>
          </p:sp>
          <p:sp>
            <p:nvSpPr>
              <p:cNvPr id="24" name="Freeform 140"/>
              <p:cNvSpPr>
                <a:spLocks/>
              </p:cNvSpPr>
              <p:nvPr/>
            </p:nvSpPr>
            <p:spPr bwMode="auto">
              <a:xfrm>
                <a:off x="4809419" y="2163595"/>
                <a:ext cx="91049" cy="127125"/>
              </a:xfrm>
              <a:custGeom>
                <a:avLst/>
                <a:gdLst>
                  <a:gd name="T0" fmla="*/ 21 w 106"/>
                  <a:gd name="T1" fmla="*/ 16 h 148"/>
                  <a:gd name="T2" fmla="*/ 19 w 106"/>
                  <a:gd name="T3" fmla="*/ 10 h 148"/>
                  <a:gd name="T4" fmla="*/ 12 w 106"/>
                  <a:gd name="T5" fmla="*/ 6 h 148"/>
                  <a:gd name="T6" fmla="*/ 2 w 106"/>
                  <a:gd name="T7" fmla="*/ 4 h 148"/>
                  <a:gd name="T8" fmla="*/ 2 w 106"/>
                  <a:gd name="T9" fmla="*/ 2 h 148"/>
                  <a:gd name="T10" fmla="*/ 34 w 106"/>
                  <a:gd name="T11" fmla="*/ 2 h 148"/>
                  <a:gd name="T12" fmla="*/ 88 w 106"/>
                  <a:gd name="T13" fmla="*/ 2 h 148"/>
                  <a:gd name="T14" fmla="*/ 100 w 106"/>
                  <a:gd name="T15" fmla="*/ 0 h 148"/>
                  <a:gd name="T16" fmla="*/ 102 w 106"/>
                  <a:gd name="T17" fmla="*/ 2 h 148"/>
                  <a:gd name="T18" fmla="*/ 100 w 106"/>
                  <a:gd name="T19" fmla="*/ 14 h 148"/>
                  <a:gd name="T20" fmla="*/ 99 w 106"/>
                  <a:gd name="T21" fmla="*/ 27 h 148"/>
                  <a:gd name="T22" fmla="*/ 96 w 106"/>
                  <a:gd name="T23" fmla="*/ 31 h 148"/>
                  <a:gd name="T24" fmla="*/ 95 w 106"/>
                  <a:gd name="T25" fmla="*/ 28 h 148"/>
                  <a:gd name="T26" fmla="*/ 94 w 106"/>
                  <a:gd name="T27" fmla="*/ 20 h 148"/>
                  <a:gd name="T28" fmla="*/ 86 w 106"/>
                  <a:gd name="T29" fmla="*/ 15 h 148"/>
                  <a:gd name="T30" fmla="*/ 49 w 106"/>
                  <a:gd name="T31" fmla="*/ 12 h 148"/>
                  <a:gd name="T32" fmla="*/ 48 w 106"/>
                  <a:gd name="T33" fmla="*/ 15 h 148"/>
                  <a:gd name="T34" fmla="*/ 48 w 106"/>
                  <a:gd name="T35" fmla="*/ 64 h 148"/>
                  <a:gd name="T36" fmla="*/ 85 w 106"/>
                  <a:gd name="T37" fmla="*/ 64 h 148"/>
                  <a:gd name="T38" fmla="*/ 94 w 106"/>
                  <a:gd name="T39" fmla="*/ 61 h 148"/>
                  <a:gd name="T40" fmla="*/ 96 w 106"/>
                  <a:gd name="T41" fmla="*/ 58 h 148"/>
                  <a:gd name="T42" fmla="*/ 98 w 106"/>
                  <a:gd name="T43" fmla="*/ 60 h 148"/>
                  <a:gd name="T44" fmla="*/ 96 w 106"/>
                  <a:gd name="T45" fmla="*/ 74 h 148"/>
                  <a:gd name="T46" fmla="*/ 95 w 106"/>
                  <a:gd name="T47" fmla="*/ 90 h 148"/>
                  <a:gd name="T48" fmla="*/ 94 w 106"/>
                  <a:gd name="T49" fmla="*/ 91 h 148"/>
                  <a:gd name="T50" fmla="*/ 92 w 106"/>
                  <a:gd name="T51" fmla="*/ 90 h 148"/>
                  <a:gd name="T52" fmla="*/ 90 w 106"/>
                  <a:gd name="T53" fmla="*/ 81 h 148"/>
                  <a:gd name="T54" fmla="*/ 81 w 106"/>
                  <a:gd name="T55" fmla="*/ 76 h 148"/>
                  <a:gd name="T56" fmla="*/ 49 w 106"/>
                  <a:gd name="T57" fmla="*/ 74 h 148"/>
                  <a:gd name="T58" fmla="*/ 48 w 106"/>
                  <a:gd name="T59" fmla="*/ 91 h 148"/>
                  <a:gd name="T60" fmla="*/ 48 w 106"/>
                  <a:gd name="T61" fmla="*/ 120 h 148"/>
                  <a:gd name="T62" fmla="*/ 52 w 106"/>
                  <a:gd name="T63" fmla="*/ 131 h 148"/>
                  <a:gd name="T64" fmla="*/ 62 w 106"/>
                  <a:gd name="T65" fmla="*/ 136 h 148"/>
                  <a:gd name="T66" fmla="*/ 85 w 106"/>
                  <a:gd name="T67" fmla="*/ 136 h 148"/>
                  <a:gd name="T68" fmla="*/ 94 w 106"/>
                  <a:gd name="T69" fmla="*/ 133 h 148"/>
                  <a:gd name="T70" fmla="*/ 100 w 106"/>
                  <a:gd name="T71" fmla="*/ 126 h 148"/>
                  <a:gd name="T72" fmla="*/ 103 w 106"/>
                  <a:gd name="T73" fmla="*/ 118 h 148"/>
                  <a:gd name="T74" fmla="*/ 106 w 106"/>
                  <a:gd name="T75" fmla="*/ 118 h 148"/>
                  <a:gd name="T76" fmla="*/ 106 w 106"/>
                  <a:gd name="T77" fmla="*/ 122 h 148"/>
                  <a:gd name="T78" fmla="*/ 103 w 106"/>
                  <a:gd name="T79" fmla="*/ 143 h 148"/>
                  <a:gd name="T80" fmla="*/ 92 w 106"/>
                  <a:gd name="T81" fmla="*/ 148 h 148"/>
                  <a:gd name="T82" fmla="*/ 56 w 106"/>
                  <a:gd name="T83" fmla="*/ 147 h 148"/>
                  <a:gd name="T84" fmla="*/ 21 w 106"/>
                  <a:gd name="T85" fmla="*/ 147 h 148"/>
                  <a:gd name="T86" fmla="*/ 8 w 106"/>
                  <a:gd name="T87" fmla="*/ 147 h 148"/>
                  <a:gd name="T88" fmla="*/ 4 w 106"/>
                  <a:gd name="T89" fmla="*/ 145 h 148"/>
                  <a:gd name="T90" fmla="*/ 7 w 106"/>
                  <a:gd name="T91" fmla="*/ 143 h 148"/>
                  <a:gd name="T92" fmla="*/ 17 w 106"/>
                  <a:gd name="T93" fmla="*/ 141 h 148"/>
                  <a:gd name="T94" fmla="*/ 20 w 106"/>
                  <a:gd name="T95" fmla="*/ 132 h 148"/>
                  <a:gd name="T96" fmla="*/ 21 w 106"/>
                  <a:gd name="T97" fmla="*/ 5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48">
                    <a:moveTo>
                      <a:pt x="21" y="57"/>
                    </a:moveTo>
                    <a:lnTo>
                      <a:pt x="21" y="57"/>
                    </a:lnTo>
                    <a:lnTo>
                      <a:pt x="21" y="16"/>
                    </a:lnTo>
                    <a:lnTo>
                      <a:pt x="21" y="16"/>
                    </a:lnTo>
                    <a:lnTo>
                      <a:pt x="20" y="12"/>
                    </a:lnTo>
                    <a:lnTo>
                      <a:pt x="19" y="10"/>
                    </a:lnTo>
                    <a:lnTo>
                      <a:pt x="16" y="7"/>
                    </a:lnTo>
                    <a:lnTo>
                      <a:pt x="12" y="6"/>
                    </a:lnTo>
                    <a:lnTo>
                      <a:pt x="12" y="6"/>
                    </a:lnTo>
                    <a:lnTo>
                      <a:pt x="4" y="6"/>
                    </a:lnTo>
                    <a:lnTo>
                      <a:pt x="4" y="6"/>
                    </a:lnTo>
                    <a:lnTo>
                      <a:pt x="2" y="4"/>
                    </a:lnTo>
                    <a:lnTo>
                      <a:pt x="0" y="3"/>
                    </a:lnTo>
                    <a:lnTo>
                      <a:pt x="0" y="3"/>
                    </a:lnTo>
                    <a:lnTo>
                      <a:pt x="2" y="2"/>
                    </a:lnTo>
                    <a:lnTo>
                      <a:pt x="6" y="2"/>
                    </a:lnTo>
                    <a:lnTo>
                      <a:pt x="6" y="2"/>
                    </a:lnTo>
                    <a:lnTo>
                      <a:pt x="34" y="2"/>
                    </a:lnTo>
                    <a:lnTo>
                      <a:pt x="34" y="2"/>
                    </a:lnTo>
                    <a:lnTo>
                      <a:pt x="88" y="2"/>
                    </a:lnTo>
                    <a:lnTo>
                      <a:pt x="88" y="2"/>
                    </a:lnTo>
                    <a:lnTo>
                      <a:pt x="96" y="0"/>
                    </a:lnTo>
                    <a:lnTo>
                      <a:pt x="96" y="0"/>
                    </a:lnTo>
                    <a:lnTo>
                      <a:pt x="100" y="0"/>
                    </a:lnTo>
                    <a:lnTo>
                      <a:pt x="100" y="0"/>
                    </a:lnTo>
                    <a:lnTo>
                      <a:pt x="102" y="0"/>
                    </a:lnTo>
                    <a:lnTo>
                      <a:pt x="102" y="2"/>
                    </a:lnTo>
                    <a:lnTo>
                      <a:pt x="102" y="2"/>
                    </a:lnTo>
                    <a:lnTo>
                      <a:pt x="100" y="6"/>
                    </a:lnTo>
                    <a:lnTo>
                      <a:pt x="100" y="14"/>
                    </a:lnTo>
                    <a:lnTo>
                      <a:pt x="100" y="14"/>
                    </a:lnTo>
                    <a:lnTo>
                      <a:pt x="99" y="27"/>
                    </a:lnTo>
                    <a:lnTo>
                      <a:pt x="99" y="27"/>
                    </a:lnTo>
                    <a:lnTo>
                      <a:pt x="98" y="29"/>
                    </a:lnTo>
                    <a:lnTo>
                      <a:pt x="96" y="31"/>
                    </a:lnTo>
                    <a:lnTo>
                      <a:pt x="96" y="31"/>
                    </a:lnTo>
                    <a:lnTo>
                      <a:pt x="95" y="29"/>
                    </a:lnTo>
                    <a:lnTo>
                      <a:pt x="95" y="28"/>
                    </a:lnTo>
                    <a:lnTo>
                      <a:pt x="95" y="28"/>
                    </a:lnTo>
                    <a:lnTo>
                      <a:pt x="95" y="24"/>
                    </a:lnTo>
                    <a:lnTo>
                      <a:pt x="94" y="20"/>
                    </a:lnTo>
                    <a:lnTo>
                      <a:pt x="94" y="20"/>
                    </a:lnTo>
                    <a:lnTo>
                      <a:pt x="92" y="18"/>
                    </a:lnTo>
                    <a:lnTo>
                      <a:pt x="90" y="16"/>
                    </a:lnTo>
                    <a:lnTo>
                      <a:pt x="86" y="15"/>
                    </a:lnTo>
                    <a:lnTo>
                      <a:pt x="81" y="14"/>
                    </a:lnTo>
                    <a:lnTo>
                      <a:pt x="81" y="14"/>
                    </a:lnTo>
                    <a:lnTo>
                      <a:pt x="49" y="12"/>
                    </a:lnTo>
                    <a:lnTo>
                      <a:pt x="49" y="12"/>
                    </a:lnTo>
                    <a:lnTo>
                      <a:pt x="48" y="14"/>
                    </a:lnTo>
                    <a:lnTo>
                      <a:pt x="48" y="15"/>
                    </a:lnTo>
                    <a:lnTo>
                      <a:pt x="48" y="62"/>
                    </a:lnTo>
                    <a:lnTo>
                      <a:pt x="48" y="62"/>
                    </a:lnTo>
                    <a:lnTo>
                      <a:pt x="48" y="64"/>
                    </a:lnTo>
                    <a:lnTo>
                      <a:pt x="49" y="64"/>
                    </a:lnTo>
                    <a:lnTo>
                      <a:pt x="49" y="64"/>
                    </a:lnTo>
                    <a:lnTo>
                      <a:pt x="85" y="64"/>
                    </a:lnTo>
                    <a:lnTo>
                      <a:pt x="85" y="64"/>
                    </a:lnTo>
                    <a:lnTo>
                      <a:pt x="90" y="62"/>
                    </a:lnTo>
                    <a:lnTo>
                      <a:pt x="94" y="61"/>
                    </a:lnTo>
                    <a:lnTo>
                      <a:pt x="94" y="61"/>
                    </a:lnTo>
                    <a:lnTo>
                      <a:pt x="95" y="58"/>
                    </a:lnTo>
                    <a:lnTo>
                      <a:pt x="96" y="58"/>
                    </a:lnTo>
                    <a:lnTo>
                      <a:pt x="96" y="58"/>
                    </a:lnTo>
                    <a:lnTo>
                      <a:pt x="98" y="58"/>
                    </a:lnTo>
                    <a:lnTo>
                      <a:pt x="98" y="60"/>
                    </a:lnTo>
                    <a:lnTo>
                      <a:pt x="98" y="60"/>
                    </a:lnTo>
                    <a:lnTo>
                      <a:pt x="96" y="74"/>
                    </a:lnTo>
                    <a:lnTo>
                      <a:pt x="96" y="74"/>
                    </a:lnTo>
                    <a:lnTo>
                      <a:pt x="96" y="87"/>
                    </a:lnTo>
                    <a:lnTo>
                      <a:pt x="96" y="87"/>
                    </a:lnTo>
                    <a:lnTo>
                      <a:pt x="95" y="90"/>
                    </a:lnTo>
                    <a:lnTo>
                      <a:pt x="95" y="91"/>
                    </a:lnTo>
                    <a:lnTo>
                      <a:pt x="94" y="91"/>
                    </a:lnTo>
                    <a:lnTo>
                      <a:pt x="94" y="91"/>
                    </a:lnTo>
                    <a:lnTo>
                      <a:pt x="92" y="91"/>
                    </a:lnTo>
                    <a:lnTo>
                      <a:pt x="92" y="90"/>
                    </a:lnTo>
                    <a:lnTo>
                      <a:pt x="92" y="90"/>
                    </a:lnTo>
                    <a:lnTo>
                      <a:pt x="91" y="83"/>
                    </a:lnTo>
                    <a:lnTo>
                      <a:pt x="91" y="83"/>
                    </a:lnTo>
                    <a:lnTo>
                      <a:pt x="90" y="81"/>
                    </a:lnTo>
                    <a:lnTo>
                      <a:pt x="88" y="78"/>
                    </a:lnTo>
                    <a:lnTo>
                      <a:pt x="85" y="77"/>
                    </a:lnTo>
                    <a:lnTo>
                      <a:pt x="81" y="76"/>
                    </a:lnTo>
                    <a:lnTo>
                      <a:pt x="81" y="76"/>
                    </a:lnTo>
                    <a:lnTo>
                      <a:pt x="49" y="74"/>
                    </a:lnTo>
                    <a:lnTo>
                      <a:pt x="49" y="74"/>
                    </a:lnTo>
                    <a:lnTo>
                      <a:pt x="48" y="76"/>
                    </a:lnTo>
                    <a:lnTo>
                      <a:pt x="48" y="77"/>
                    </a:lnTo>
                    <a:lnTo>
                      <a:pt x="48" y="91"/>
                    </a:lnTo>
                    <a:lnTo>
                      <a:pt x="48" y="91"/>
                    </a:lnTo>
                    <a:lnTo>
                      <a:pt x="48" y="120"/>
                    </a:lnTo>
                    <a:lnTo>
                      <a:pt x="48" y="120"/>
                    </a:lnTo>
                    <a:lnTo>
                      <a:pt x="48" y="126"/>
                    </a:lnTo>
                    <a:lnTo>
                      <a:pt x="49" y="128"/>
                    </a:lnTo>
                    <a:lnTo>
                      <a:pt x="52" y="131"/>
                    </a:lnTo>
                    <a:lnTo>
                      <a:pt x="54" y="133"/>
                    </a:lnTo>
                    <a:lnTo>
                      <a:pt x="57" y="135"/>
                    </a:lnTo>
                    <a:lnTo>
                      <a:pt x="62" y="136"/>
                    </a:lnTo>
                    <a:lnTo>
                      <a:pt x="75" y="136"/>
                    </a:lnTo>
                    <a:lnTo>
                      <a:pt x="75" y="136"/>
                    </a:lnTo>
                    <a:lnTo>
                      <a:pt x="85" y="136"/>
                    </a:lnTo>
                    <a:lnTo>
                      <a:pt x="88" y="135"/>
                    </a:lnTo>
                    <a:lnTo>
                      <a:pt x="94" y="133"/>
                    </a:lnTo>
                    <a:lnTo>
                      <a:pt x="94" y="133"/>
                    </a:lnTo>
                    <a:lnTo>
                      <a:pt x="96" y="132"/>
                    </a:lnTo>
                    <a:lnTo>
                      <a:pt x="99" y="130"/>
                    </a:lnTo>
                    <a:lnTo>
                      <a:pt x="100" y="126"/>
                    </a:lnTo>
                    <a:lnTo>
                      <a:pt x="102" y="120"/>
                    </a:lnTo>
                    <a:lnTo>
                      <a:pt x="102" y="120"/>
                    </a:lnTo>
                    <a:lnTo>
                      <a:pt x="103" y="118"/>
                    </a:lnTo>
                    <a:lnTo>
                      <a:pt x="104" y="116"/>
                    </a:lnTo>
                    <a:lnTo>
                      <a:pt x="104" y="116"/>
                    </a:lnTo>
                    <a:lnTo>
                      <a:pt x="106" y="118"/>
                    </a:lnTo>
                    <a:lnTo>
                      <a:pt x="106" y="119"/>
                    </a:lnTo>
                    <a:lnTo>
                      <a:pt x="106" y="122"/>
                    </a:lnTo>
                    <a:lnTo>
                      <a:pt x="106" y="122"/>
                    </a:lnTo>
                    <a:lnTo>
                      <a:pt x="106" y="132"/>
                    </a:lnTo>
                    <a:lnTo>
                      <a:pt x="103" y="143"/>
                    </a:lnTo>
                    <a:lnTo>
                      <a:pt x="103" y="143"/>
                    </a:lnTo>
                    <a:lnTo>
                      <a:pt x="102" y="145"/>
                    </a:lnTo>
                    <a:lnTo>
                      <a:pt x="100" y="147"/>
                    </a:lnTo>
                    <a:lnTo>
                      <a:pt x="92" y="148"/>
                    </a:lnTo>
                    <a:lnTo>
                      <a:pt x="92" y="148"/>
                    </a:lnTo>
                    <a:lnTo>
                      <a:pt x="56" y="147"/>
                    </a:lnTo>
                    <a:lnTo>
                      <a:pt x="56" y="147"/>
                    </a:lnTo>
                    <a:lnTo>
                      <a:pt x="33" y="147"/>
                    </a:lnTo>
                    <a:lnTo>
                      <a:pt x="33" y="147"/>
                    </a:lnTo>
                    <a:lnTo>
                      <a:pt x="21" y="147"/>
                    </a:lnTo>
                    <a:lnTo>
                      <a:pt x="21" y="147"/>
                    </a:lnTo>
                    <a:lnTo>
                      <a:pt x="8" y="147"/>
                    </a:lnTo>
                    <a:lnTo>
                      <a:pt x="8" y="147"/>
                    </a:lnTo>
                    <a:lnTo>
                      <a:pt x="6" y="147"/>
                    </a:lnTo>
                    <a:lnTo>
                      <a:pt x="4" y="145"/>
                    </a:lnTo>
                    <a:lnTo>
                      <a:pt x="4" y="145"/>
                    </a:lnTo>
                    <a:lnTo>
                      <a:pt x="4" y="144"/>
                    </a:lnTo>
                    <a:lnTo>
                      <a:pt x="7" y="143"/>
                    </a:lnTo>
                    <a:lnTo>
                      <a:pt x="7" y="143"/>
                    </a:lnTo>
                    <a:lnTo>
                      <a:pt x="15" y="143"/>
                    </a:lnTo>
                    <a:lnTo>
                      <a:pt x="15" y="143"/>
                    </a:lnTo>
                    <a:lnTo>
                      <a:pt x="17" y="141"/>
                    </a:lnTo>
                    <a:lnTo>
                      <a:pt x="19" y="139"/>
                    </a:lnTo>
                    <a:lnTo>
                      <a:pt x="20" y="132"/>
                    </a:lnTo>
                    <a:lnTo>
                      <a:pt x="20" y="132"/>
                    </a:lnTo>
                    <a:lnTo>
                      <a:pt x="21" y="115"/>
                    </a:lnTo>
                    <a:lnTo>
                      <a:pt x="21" y="91"/>
                    </a:lnTo>
                    <a:lnTo>
                      <a:pt x="21"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1"/>
                  </a:solidFill>
                </a:endParaRPr>
              </a:p>
            </p:txBody>
          </p:sp>
          <p:sp>
            <p:nvSpPr>
              <p:cNvPr id="25" name="Freeform 141"/>
              <p:cNvSpPr>
                <a:spLocks/>
              </p:cNvSpPr>
              <p:nvPr/>
            </p:nvSpPr>
            <p:spPr bwMode="auto">
              <a:xfrm>
                <a:off x="4909916" y="2161877"/>
                <a:ext cx="145164" cy="129702"/>
              </a:xfrm>
              <a:custGeom>
                <a:avLst/>
                <a:gdLst>
                  <a:gd name="T0" fmla="*/ 36 w 169"/>
                  <a:gd name="T1" fmla="*/ 122 h 151"/>
                  <a:gd name="T2" fmla="*/ 37 w 169"/>
                  <a:gd name="T3" fmla="*/ 138 h 151"/>
                  <a:gd name="T4" fmla="*/ 43 w 169"/>
                  <a:gd name="T5" fmla="*/ 143 h 151"/>
                  <a:gd name="T6" fmla="*/ 48 w 169"/>
                  <a:gd name="T7" fmla="*/ 145 h 151"/>
                  <a:gd name="T8" fmla="*/ 53 w 169"/>
                  <a:gd name="T9" fmla="*/ 145 h 151"/>
                  <a:gd name="T10" fmla="*/ 56 w 169"/>
                  <a:gd name="T11" fmla="*/ 147 h 151"/>
                  <a:gd name="T12" fmla="*/ 54 w 169"/>
                  <a:gd name="T13" fmla="*/ 149 h 151"/>
                  <a:gd name="T14" fmla="*/ 52 w 169"/>
                  <a:gd name="T15" fmla="*/ 149 h 151"/>
                  <a:gd name="T16" fmla="*/ 25 w 169"/>
                  <a:gd name="T17" fmla="*/ 149 h 151"/>
                  <a:gd name="T18" fmla="*/ 4 w 169"/>
                  <a:gd name="T19" fmla="*/ 149 h 151"/>
                  <a:gd name="T20" fmla="*/ 0 w 169"/>
                  <a:gd name="T21" fmla="*/ 149 h 151"/>
                  <a:gd name="T22" fmla="*/ 0 w 169"/>
                  <a:gd name="T23" fmla="*/ 147 h 151"/>
                  <a:gd name="T24" fmla="*/ 3 w 169"/>
                  <a:gd name="T25" fmla="*/ 145 h 151"/>
                  <a:gd name="T26" fmla="*/ 12 w 169"/>
                  <a:gd name="T27" fmla="*/ 145 h 151"/>
                  <a:gd name="T28" fmla="*/ 15 w 169"/>
                  <a:gd name="T29" fmla="*/ 142 h 151"/>
                  <a:gd name="T30" fmla="*/ 18 w 169"/>
                  <a:gd name="T31" fmla="*/ 132 h 151"/>
                  <a:gd name="T32" fmla="*/ 20 w 169"/>
                  <a:gd name="T33" fmla="*/ 6 h 151"/>
                  <a:gd name="T34" fmla="*/ 22 w 169"/>
                  <a:gd name="T35" fmla="*/ 2 h 151"/>
                  <a:gd name="T36" fmla="*/ 23 w 169"/>
                  <a:gd name="T37" fmla="*/ 0 h 151"/>
                  <a:gd name="T38" fmla="*/ 25 w 169"/>
                  <a:gd name="T39" fmla="*/ 1 h 151"/>
                  <a:gd name="T40" fmla="*/ 32 w 169"/>
                  <a:gd name="T41" fmla="*/ 6 h 151"/>
                  <a:gd name="T42" fmla="*/ 94 w 169"/>
                  <a:gd name="T43" fmla="*/ 68 h 151"/>
                  <a:gd name="T44" fmla="*/ 136 w 169"/>
                  <a:gd name="T45" fmla="*/ 112 h 151"/>
                  <a:gd name="T46" fmla="*/ 135 w 169"/>
                  <a:gd name="T47" fmla="*/ 26 h 151"/>
                  <a:gd name="T48" fmla="*/ 135 w 169"/>
                  <a:gd name="T49" fmla="*/ 18 h 151"/>
                  <a:gd name="T50" fmla="*/ 132 w 169"/>
                  <a:gd name="T51" fmla="*/ 10 h 151"/>
                  <a:gd name="T52" fmla="*/ 128 w 169"/>
                  <a:gd name="T53" fmla="*/ 9 h 151"/>
                  <a:gd name="T54" fmla="*/ 118 w 169"/>
                  <a:gd name="T55" fmla="*/ 8 h 151"/>
                  <a:gd name="T56" fmla="*/ 115 w 169"/>
                  <a:gd name="T57" fmla="*/ 6 h 151"/>
                  <a:gd name="T58" fmla="*/ 115 w 169"/>
                  <a:gd name="T59" fmla="*/ 5 h 151"/>
                  <a:gd name="T60" fmla="*/ 116 w 169"/>
                  <a:gd name="T61" fmla="*/ 4 h 151"/>
                  <a:gd name="T62" fmla="*/ 120 w 169"/>
                  <a:gd name="T63" fmla="*/ 4 h 151"/>
                  <a:gd name="T64" fmla="*/ 145 w 169"/>
                  <a:gd name="T65" fmla="*/ 4 h 151"/>
                  <a:gd name="T66" fmla="*/ 165 w 169"/>
                  <a:gd name="T67" fmla="*/ 4 h 151"/>
                  <a:gd name="T68" fmla="*/ 169 w 169"/>
                  <a:gd name="T69" fmla="*/ 5 h 151"/>
                  <a:gd name="T70" fmla="*/ 169 w 169"/>
                  <a:gd name="T71" fmla="*/ 6 h 151"/>
                  <a:gd name="T72" fmla="*/ 166 w 169"/>
                  <a:gd name="T73" fmla="*/ 8 h 151"/>
                  <a:gd name="T74" fmla="*/ 160 w 169"/>
                  <a:gd name="T75" fmla="*/ 8 h 151"/>
                  <a:gd name="T76" fmla="*/ 155 w 169"/>
                  <a:gd name="T77" fmla="*/ 13 h 151"/>
                  <a:gd name="T78" fmla="*/ 152 w 169"/>
                  <a:gd name="T79" fmla="*/ 24 h 151"/>
                  <a:gd name="T80" fmla="*/ 151 w 169"/>
                  <a:gd name="T81" fmla="*/ 146 h 151"/>
                  <a:gd name="T82" fmla="*/ 147 w 169"/>
                  <a:gd name="T83" fmla="*/ 151 h 151"/>
                  <a:gd name="T84" fmla="*/ 143 w 169"/>
                  <a:gd name="T85" fmla="*/ 150 h 151"/>
                  <a:gd name="T86" fmla="*/ 139 w 169"/>
                  <a:gd name="T87" fmla="*/ 147 h 151"/>
                  <a:gd name="T88" fmla="*/ 81 w 169"/>
                  <a:gd name="T89" fmla="*/ 92 h 151"/>
                  <a:gd name="T90" fmla="*/ 33 w 169"/>
                  <a:gd name="T91" fmla="*/ 45 h 151"/>
                  <a:gd name="T92" fmla="*/ 36 w 169"/>
                  <a:gd name="T93" fmla="*/ 12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9" h="151">
                    <a:moveTo>
                      <a:pt x="36" y="122"/>
                    </a:moveTo>
                    <a:lnTo>
                      <a:pt x="36" y="122"/>
                    </a:lnTo>
                    <a:lnTo>
                      <a:pt x="36" y="133"/>
                    </a:lnTo>
                    <a:lnTo>
                      <a:pt x="37" y="138"/>
                    </a:lnTo>
                    <a:lnTo>
                      <a:pt x="40" y="142"/>
                    </a:lnTo>
                    <a:lnTo>
                      <a:pt x="43" y="143"/>
                    </a:lnTo>
                    <a:lnTo>
                      <a:pt x="43" y="143"/>
                    </a:lnTo>
                    <a:lnTo>
                      <a:pt x="48" y="145"/>
                    </a:lnTo>
                    <a:lnTo>
                      <a:pt x="53" y="145"/>
                    </a:lnTo>
                    <a:lnTo>
                      <a:pt x="53" y="145"/>
                    </a:lnTo>
                    <a:lnTo>
                      <a:pt x="56" y="146"/>
                    </a:lnTo>
                    <a:lnTo>
                      <a:pt x="56" y="147"/>
                    </a:lnTo>
                    <a:lnTo>
                      <a:pt x="56" y="147"/>
                    </a:lnTo>
                    <a:lnTo>
                      <a:pt x="54" y="149"/>
                    </a:lnTo>
                    <a:lnTo>
                      <a:pt x="52" y="149"/>
                    </a:lnTo>
                    <a:lnTo>
                      <a:pt x="52" y="149"/>
                    </a:lnTo>
                    <a:lnTo>
                      <a:pt x="25" y="149"/>
                    </a:lnTo>
                    <a:lnTo>
                      <a:pt x="25" y="149"/>
                    </a:lnTo>
                    <a:lnTo>
                      <a:pt x="4" y="149"/>
                    </a:lnTo>
                    <a:lnTo>
                      <a:pt x="4" y="149"/>
                    </a:lnTo>
                    <a:lnTo>
                      <a:pt x="0" y="149"/>
                    </a:lnTo>
                    <a:lnTo>
                      <a:pt x="0" y="149"/>
                    </a:lnTo>
                    <a:lnTo>
                      <a:pt x="0" y="147"/>
                    </a:lnTo>
                    <a:lnTo>
                      <a:pt x="0" y="147"/>
                    </a:lnTo>
                    <a:lnTo>
                      <a:pt x="0" y="146"/>
                    </a:lnTo>
                    <a:lnTo>
                      <a:pt x="3" y="145"/>
                    </a:lnTo>
                    <a:lnTo>
                      <a:pt x="3" y="145"/>
                    </a:lnTo>
                    <a:lnTo>
                      <a:pt x="12" y="145"/>
                    </a:lnTo>
                    <a:lnTo>
                      <a:pt x="12" y="145"/>
                    </a:lnTo>
                    <a:lnTo>
                      <a:pt x="15" y="142"/>
                    </a:lnTo>
                    <a:lnTo>
                      <a:pt x="18" y="138"/>
                    </a:lnTo>
                    <a:lnTo>
                      <a:pt x="18" y="132"/>
                    </a:lnTo>
                    <a:lnTo>
                      <a:pt x="18" y="121"/>
                    </a:lnTo>
                    <a:lnTo>
                      <a:pt x="20" y="6"/>
                    </a:lnTo>
                    <a:lnTo>
                      <a:pt x="20" y="6"/>
                    </a:lnTo>
                    <a:lnTo>
                      <a:pt x="22" y="2"/>
                    </a:lnTo>
                    <a:lnTo>
                      <a:pt x="22" y="1"/>
                    </a:lnTo>
                    <a:lnTo>
                      <a:pt x="23" y="0"/>
                    </a:lnTo>
                    <a:lnTo>
                      <a:pt x="23" y="0"/>
                    </a:lnTo>
                    <a:lnTo>
                      <a:pt x="25" y="1"/>
                    </a:lnTo>
                    <a:lnTo>
                      <a:pt x="27" y="2"/>
                    </a:lnTo>
                    <a:lnTo>
                      <a:pt x="32" y="6"/>
                    </a:lnTo>
                    <a:lnTo>
                      <a:pt x="32" y="6"/>
                    </a:lnTo>
                    <a:lnTo>
                      <a:pt x="94" y="68"/>
                    </a:lnTo>
                    <a:lnTo>
                      <a:pt x="94" y="68"/>
                    </a:lnTo>
                    <a:lnTo>
                      <a:pt x="136" y="112"/>
                    </a:lnTo>
                    <a:lnTo>
                      <a:pt x="137" y="112"/>
                    </a:lnTo>
                    <a:lnTo>
                      <a:pt x="135" y="26"/>
                    </a:lnTo>
                    <a:lnTo>
                      <a:pt x="135" y="26"/>
                    </a:lnTo>
                    <a:lnTo>
                      <a:pt x="135" y="18"/>
                    </a:lnTo>
                    <a:lnTo>
                      <a:pt x="133" y="13"/>
                    </a:lnTo>
                    <a:lnTo>
                      <a:pt x="132" y="10"/>
                    </a:lnTo>
                    <a:lnTo>
                      <a:pt x="128" y="9"/>
                    </a:lnTo>
                    <a:lnTo>
                      <a:pt x="128" y="9"/>
                    </a:lnTo>
                    <a:lnTo>
                      <a:pt x="123" y="8"/>
                    </a:lnTo>
                    <a:lnTo>
                      <a:pt x="118" y="8"/>
                    </a:lnTo>
                    <a:lnTo>
                      <a:pt x="118" y="8"/>
                    </a:lnTo>
                    <a:lnTo>
                      <a:pt x="115" y="6"/>
                    </a:lnTo>
                    <a:lnTo>
                      <a:pt x="115" y="5"/>
                    </a:lnTo>
                    <a:lnTo>
                      <a:pt x="115" y="5"/>
                    </a:lnTo>
                    <a:lnTo>
                      <a:pt x="115" y="5"/>
                    </a:lnTo>
                    <a:lnTo>
                      <a:pt x="116" y="4"/>
                    </a:lnTo>
                    <a:lnTo>
                      <a:pt x="120" y="4"/>
                    </a:lnTo>
                    <a:lnTo>
                      <a:pt x="120" y="4"/>
                    </a:lnTo>
                    <a:lnTo>
                      <a:pt x="145" y="4"/>
                    </a:lnTo>
                    <a:lnTo>
                      <a:pt x="145" y="4"/>
                    </a:lnTo>
                    <a:lnTo>
                      <a:pt x="165" y="4"/>
                    </a:lnTo>
                    <a:lnTo>
                      <a:pt x="165" y="4"/>
                    </a:lnTo>
                    <a:lnTo>
                      <a:pt x="168" y="4"/>
                    </a:lnTo>
                    <a:lnTo>
                      <a:pt x="169" y="5"/>
                    </a:lnTo>
                    <a:lnTo>
                      <a:pt x="169" y="5"/>
                    </a:lnTo>
                    <a:lnTo>
                      <a:pt x="169" y="6"/>
                    </a:lnTo>
                    <a:lnTo>
                      <a:pt x="166" y="8"/>
                    </a:lnTo>
                    <a:lnTo>
                      <a:pt x="166" y="8"/>
                    </a:lnTo>
                    <a:lnTo>
                      <a:pt x="160" y="8"/>
                    </a:lnTo>
                    <a:lnTo>
                      <a:pt x="160" y="8"/>
                    </a:lnTo>
                    <a:lnTo>
                      <a:pt x="156" y="10"/>
                    </a:lnTo>
                    <a:lnTo>
                      <a:pt x="155" y="13"/>
                    </a:lnTo>
                    <a:lnTo>
                      <a:pt x="153" y="17"/>
                    </a:lnTo>
                    <a:lnTo>
                      <a:pt x="152" y="24"/>
                    </a:lnTo>
                    <a:lnTo>
                      <a:pt x="151" y="146"/>
                    </a:lnTo>
                    <a:lnTo>
                      <a:pt x="151" y="146"/>
                    </a:lnTo>
                    <a:lnTo>
                      <a:pt x="149" y="150"/>
                    </a:lnTo>
                    <a:lnTo>
                      <a:pt x="147" y="151"/>
                    </a:lnTo>
                    <a:lnTo>
                      <a:pt x="147" y="151"/>
                    </a:lnTo>
                    <a:lnTo>
                      <a:pt x="143" y="150"/>
                    </a:lnTo>
                    <a:lnTo>
                      <a:pt x="139" y="147"/>
                    </a:lnTo>
                    <a:lnTo>
                      <a:pt x="139" y="147"/>
                    </a:lnTo>
                    <a:lnTo>
                      <a:pt x="81" y="92"/>
                    </a:lnTo>
                    <a:lnTo>
                      <a:pt x="81" y="92"/>
                    </a:lnTo>
                    <a:lnTo>
                      <a:pt x="51" y="62"/>
                    </a:lnTo>
                    <a:lnTo>
                      <a:pt x="33" y="45"/>
                    </a:lnTo>
                    <a:lnTo>
                      <a:pt x="33" y="45"/>
                    </a:lnTo>
                    <a:lnTo>
                      <a:pt x="36"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1"/>
                  </a:solidFill>
                </a:endParaRPr>
              </a:p>
            </p:txBody>
          </p:sp>
          <p:sp>
            <p:nvSpPr>
              <p:cNvPr id="26" name="Freeform 142"/>
              <p:cNvSpPr>
                <a:spLocks/>
              </p:cNvSpPr>
              <p:nvPr/>
            </p:nvSpPr>
            <p:spPr bwMode="auto">
              <a:xfrm>
                <a:off x="5058516" y="2162736"/>
                <a:ext cx="116818" cy="127125"/>
              </a:xfrm>
              <a:custGeom>
                <a:avLst/>
                <a:gdLst>
                  <a:gd name="T0" fmla="*/ 26 w 136"/>
                  <a:gd name="T1" fmla="*/ 15 h 148"/>
                  <a:gd name="T2" fmla="*/ 18 w 136"/>
                  <a:gd name="T3" fmla="*/ 16 h 148"/>
                  <a:gd name="T4" fmla="*/ 9 w 136"/>
                  <a:gd name="T5" fmla="*/ 19 h 148"/>
                  <a:gd name="T6" fmla="*/ 7 w 136"/>
                  <a:gd name="T7" fmla="*/ 21 h 148"/>
                  <a:gd name="T8" fmla="*/ 4 w 136"/>
                  <a:gd name="T9" fmla="*/ 28 h 148"/>
                  <a:gd name="T10" fmla="*/ 3 w 136"/>
                  <a:gd name="T11" fmla="*/ 29 h 148"/>
                  <a:gd name="T12" fmla="*/ 1 w 136"/>
                  <a:gd name="T13" fmla="*/ 30 h 148"/>
                  <a:gd name="T14" fmla="*/ 0 w 136"/>
                  <a:gd name="T15" fmla="*/ 26 h 148"/>
                  <a:gd name="T16" fmla="*/ 1 w 136"/>
                  <a:gd name="T17" fmla="*/ 15 h 148"/>
                  <a:gd name="T18" fmla="*/ 4 w 136"/>
                  <a:gd name="T19" fmla="*/ 4 h 148"/>
                  <a:gd name="T20" fmla="*/ 7 w 136"/>
                  <a:gd name="T21" fmla="*/ 0 h 148"/>
                  <a:gd name="T22" fmla="*/ 9 w 136"/>
                  <a:gd name="T23" fmla="*/ 0 h 148"/>
                  <a:gd name="T24" fmla="*/ 14 w 136"/>
                  <a:gd name="T25" fmla="*/ 3 h 148"/>
                  <a:gd name="T26" fmla="*/ 116 w 136"/>
                  <a:gd name="T27" fmla="*/ 3 h 148"/>
                  <a:gd name="T28" fmla="*/ 129 w 136"/>
                  <a:gd name="T29" fmla="*/ 3 h 148"/>
                  <a:gd name="T30" fmla="*/ 134 w 136"/>
                  <a:gd name="T31" fmla="*/ 1 h 148"/>
                  <a:gd name="T32" fmla="*/ 136 w 136"/>
                  <a:gd name="T33" fmla="*/ 3 h 148"/>
                  <a:gd name="T34" fmla="*/ 136 w 136"/>
                  <a:gd name="T35" fmla="*/ 5 h 148"/>
                  <a:gd name="T36" fmla="*/ 136 w 136"/>
                  <a:gd name="T37" fmla="*/ 29 h 148"/>
                  <a:gd name="T38" fmla="*/ 134 w 136"/>
                  <a:gd name="T39" fmla="*/ 32 h 148"/>
                  <a:gd name="T40" fmla="*/ 132 w 136"/>
                  <a:gd name="T41" fmla="*/ 30 h 148"/>
                  <a:gd name="T42" fmla="*/ 132 w 136"/>
                  <a:gd name="T43" fmla="*/ 26 h 148"/>
                  <a:gd name="T44" fmla="*/ 130 w 136"/>
                  <a:gd name="T45" fmla="*/ 23 h 148"/>
                  <a:gd name="T46" fmla="*/ 119 w 136"/>
                  <a:gd name="T47" fmla="*/ 16 h 148"/>
                  <a:gd name="T48" fmla="*/ 83 w 136"/>
                  <a:gd name="T49" fmla="*/ 15 h 148"/>
                  <a:gd name="T50" fmla="*/ 83 w 136"/>
                  <a:gd name="T51" fmla="*/ 92 h 148"/>
                  <a:gd name="T52" fmla="*/ 84 w 136"/>
                  <a:gd name="T53" fmla="*/ 133 h 148"/>
                  <a:gd name="T54" fmla="*/ 84 w 136"/>
                  <a:gd name="T55" fmla="*/ 137 h 148"/>
                  <a:gd name="T56" fmla="*/ 88 w 136"/>
                  <a:gd name="T57" fmla="*/ 142 h 148"/>
                  <a:gd name="T58" fmla="*/ 91 w 136"/>
                  <a:gd name="T59" fmla="*/ 144 h 148"/>
                  <a:gd name="T60" fmla="*/ 101 w 136"/>
                  <a:gd name="T61" fmla="*/ 144 h 148"/>
                  <a:gd name="T62" fmla="*/ 105 w 136"/>
                  <a:gd name="T63" fmla="*/ 146 h 148"/>
                  <a:gd name="T64" fmla="*/ 104 w 136"/>
                  <a:gd name="T65" fmla="*/ 148 h 148"/>
                  <a:gd name="T66" fmla="*/ 101 w 136"/>
                  <a:gd name="T67" fmla="*/ 148 h 148"/>
                  <a:gd name="T68" fmla="*/ 68 w 136"/>
                  <a:gd name="T69" fmla="*/ 148 h 148"/>
                  <a:gd name="T70" fmla="*/ 42 w 136"/>
                  <a:gd name="T71" fmla="*/ 148 h 148"/>
                  <a:gd name="T72" fmla="*/ 39 w 136"/>
                  <a:gd name="T73" fmla="*/ 146 h 148"/>
                  <a:gd name="T74" fmla="*/ 39 w 136"/>
                  <a:gd name="T75" fmla="*/ 145 h 148"/>
                  <a:gd name="T76" fmla="*/ 42 w 136"/>
                  <a:gd name="T77" fmla="*/ 144 h 148"/>
                  <a:gd name="T78" fmla="*/ 49 w 136"/>
                  <a:gd name="T79" fmla="*/ 144 h 148"/>
                  <a:gd name="T80" fmla="*/ 53 w 136"/>
                  <a:gd name="T81" fmla="*/ 140 h 148"/>
                  <a:gd name="T82" fmla="*/ 55 w 136"/>
                  <a:gd name="T83" fmla="*/ 133 h 148"/>
                  <a:gd name="T84" fmla="*/ 55 w 136"/>
                  <a:gd name="T85" fmla="*/ 9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48">
                    <a:moveTo>
                      <a:pt x="55" y="15"/>
                    </a:moveTo>
                    <a:lnTo>
                      <a:pt x="26" y="15"/>
                    </a:lnTo>
                    <a:lnTo>
                      <a:pt x="26" y="15"/>
                    </a:lnTo>
                    <a:lnTo>
                      <a:pt x="18" y="16"/>
                    </a:lnTo>
                    <a:lnTo>
                      <a:pt x="13" y="16"/>
                    </a:lnTo>
                    <a:lnTo>
                      <a:pt x="9" y="19"/>
                    </a:lnTo>
                    <a:lnTo>
                      <a:pt x="7" y="21"/>
                    </a:lnTo>
                    <a:lnTo>
                      <a:pt x="7" y="21"/>
                    </a:lnTo>
                    <a:lnTo>
                      <a:pt x="5" y="25"/>
                    </a:lnTo>
                    <a:lnTo>
                      <a:pt x="4" y="28"/>
                    </a:lnTo>
                    <a:lnTo>
                      <a:pt x="4" y="28"/>
                    </a:lnTo>
                    <a:lnTo>
                      <a:pt x="3" y="29"/>
                    </a:lnTo>
                    <a:lnTo>
                      <a:pt x="1" y="30"/>
                    </a:lnTo>
                    <a:lnTo>
                      <a:pt x="1" y="30"/>
                    </a:lnTo>
                    <a:lnTo>
                      <a:pt x="0" y="29"/>
                    </a:lnTo>
                    <a:lnTo>
                      <a:pt x="0" y="26"/>
                    </a:lnTo>
                    <a:lnTo>
                      <a:pt x="0" y="26"/>
                    </a:lnTo>
                    <a:lnTo>
                      <a:pt x="1" y="15"/>
                    </a:lnTo>
                    <a:lnTo>
                      <a:pt x="4" y="4"/>
                    </a:lnTo>
                    <a:lnTo>
                      <a:pt x="4" y="4"/>
                    </a:lnTo>
                    <a:lnTo>
                      <a:pt x="5" y="0"/>
                    </a:lnTo>
                    <a:lnTo>
                      <a:pt x="7" y="0"/>
                    </a:lnTo>
                    <a:lnTo>
                      <a:pt x="7" y="0"/>
                    </a:lnTo>
                    <a:lnTo>
                      <a:pt x="9" y="0"/>
                    </a:lnTo>
                    <a:lnTo>
                      <a:pt x="14" y="3"/>
                    </a:lnTo>
                    <a:lnTo>
                      <a:pt x="14" y="3"/>
                    </a:lnTo>
                    <a:lnTo>
                      <a:pt x="34" y="3"/>
                    </a:lnTo>
                    <a:lnTo>
                      <a:pt x="116" y="3"/>
                    </a:lnTo>
                    <a:lnTo>
                      <a:pt x="116" y="3"/>
                    </a:lnTo>
                    <a:lnTo>
                      <a:pt x="129" y="3"/>
                    </a:lnTo>
                    <a:lnTo>
                      <a:pt x="129" y="3"/>
                    </a:lnTo>
                    <a:lnTo>
                      <a:pt x="134" y="1"/>
                    </a:lnTo>
                    <a:lnTo>
                      <a:pt x="134" y="1"/>
                    </a:lnTo>
                    <a:lnTo>
                      <a:pt x="136" y="3"/>
                    </a:lnTo>
                    <a:lnTo>
                      <a:pt x="136" y="5"/>
                    </a:lnTo>
                    <a:lnTo>
                      <a:pt x="136" y="5"/>
                    </a:lnTo>
                    <a:lnTo>
                      <a:pt x="136" y="29"/>
                    </a:lnTo>
                    <a:lnTo>
                      <a:pt x="136" y="29"/>
                    </a:lnTo>
                    <a:lnTo>
                      <a:pt x="136" y="30"/>
                    </a:lnTo>
                    <a:lnTo>
                      <a:pt x="134" y="32"/>
                    </a:lnTo>
                    <a:lnTo>
                      <a:pt x="134" y="32"/>
                    </a:lnTo>
                    <a:lnTo>
                      <a:pt x="132" y="30"/>
                    </a:lnTo>
                    <a:lnTo>
                      <a:pt x="132" y="28"/>
                    </a:lnTo>
                    <a:lnTo>
                      <a:pt x="132" y="26"/>
                    </a:lnTo>
                    <a:lnTo>
                      <a:pt x="132" y="26"/>
                    </a:lnTo>
                    <a:lnTo>
                      <a:pt x="130" y="23"/>
                    </a:lnTo>
                    <a:lnTo>
                      <a:pt x="126" y="19"/>
                    </a:lnTo>
                    <a:lnTo>
                      <a:pt x="119" y="16"/>
                    </a:lnTo>
                    <a:lnTo>
                      <a:pt x="108" y="15"/>
                    </a:lnTo>
                    <a:lnTo>
                      <a:pt x="83" y="15"/>
                    </a:lnTo>
                    <a:lnTo>
                      <a:pt x="83" y="92"/>
                    </a:lnTo>
                    <a:lnTo>
                      <a:pt x="83" y="92"/>
                    </a:lnTo>
                    <a:lnTo>
                      <a:pt x="83" y="116"/>
                    </a:lnTo>
                    <a:lnTo>
                      <a:pt x="84" y="133"/>
                    </a:lnTo>
                    <a:lnTo>
                      <a:pt x="84" y="133"/>
                    </a:lnTo>
                    <a:lnTo>
                      <a:pt x="84" y="137"/>
                    </a:lnTo>
                    <a:lnTo>
                      <a:pt x="86" y="140"/>
                    </a:lnTo>
                    <a:lnTo>
                      <a:pt x="88" y="142"/>
                    </a:lnTo>
                    <a:lnTo>
                      <a:pt x="91" y="144"/>
                    </a:lnTo>
                    <a:lnTo>
                      <a:pt x="91" y="144"/>
                    </a:lnTo>
                    <a:lnTo>
                      <a:pt x="101" y="144"/>
                    </a:lnTo>
                    <a:lnTo>
                      <a:pt x="101" y="144"/>
                    </a:lnTo>
                    <a:lnTo>
                      <a:pt x="104" y="145"/>
                    </a:lnTo>
                    <a:lnTo>
                      <a:pt x="105" y="146"/>
                    </a:lnTo>
                    <a:lnTo>
                      <a:pt x="105" y="146"/>
                    </a:lnTo>
                    <a:lnTo>
                      <a:pt x="104" y="148"/>
                    </a:lnTo>
                    <a:lnTo>
                      <a:pt x="101" y="148"/>
                    </a:lnTo>
                    <a:lnTo>
                      <a:pt x="101" y="148"/>
                    </a:lnTo>
                    <a:lnTo>
                      <a:pt x="68" y="148"/>
                    </a:lnTo>
                    <a:lnTo>
                      <a:pt x="68" y="148"/>
                    </a:lnTo>
                    <a:lnTo>
                      <a:pt x="42" y="148"/>
                    </a:lnTo>
                    <a:lnTo>
                      <a:pt x="42" y="148"/>
                    </a:lnTo>
                    <a:lnTo>
                      <a:pt x="39" y="148"/>
                    </a:lnTo>
                    <a:lnTo>
                      <a:pt x="39" y="146"/>
                    </a:lnTo>
                    <a:lnTo>
                      <a:pt x="39" y="146"/>
                    </a:lnTo>
                    <a:lnTo>
                      <a:pt x="39" y="145"/>
                    </a:lnTo>
                    <a:lnTo>
                      <a:pt x="42" y="144"/>
                    </a:lnTo>
                    <a:lnTo>
                      <a:pt x="42" y="144"/>
                    </a:lnTo>
                    <a:lnTo>
                      <a:pt x="49" y="144"/>
                    </a:lnTo>
                    <a:lnTo>
                      <a:pt x="49" y="144"/>
                    </a:lnTo>
                    <a:lnTo>
                      <a:pt x="51" y="142"/>
                    </a:lnTo>
                    <a:lnTo>
                      <a:pt x="53" y="140"/>
                    </a:lnTo>
                    <a:lnTo>
                      <a:pt x="55" y="133"/>
                    </a:lnTo>
                    <a:lnTo>
                      <a:pt x="55" y="133"/>
                    </a:lnTo>
                    <a:lnTo>
                      <a:pt x="55" y="116"/>
                    </a:lnTo>
                    <a:lnTo>
                      <a:pt x="55" y="92"/>
                    </a:lnTo>
                    <a:lnTo>
                      <a:pt x="55"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1"/>
                  </a:solidFill>
                </a:endParaRPr>
              </a:p>
            </p:txBody>
          </p:sp>
          <p:sp>
            <p:nvSpPr>
              <p:cNvPr id="27" name="Freeform 143"/>
              <p:cNvSpPr>
                <a:spLocks noEditPoints="1"/>
              </p:cNvSpPr>
              <p:nvPr/>
            </p:nvSpPr>
            <p:spPr bwMode="auto">
              <a:xfrm>
                <a:off x="5154719" y="2160159"/>
                <a:ext cx="142586" cy="129702"/>
              </a:xfrm>
              <a:custGeom>
                <a:avLst/>
                <a:gdLst>
                  <a:gd name="T0" fmla="*/ 54 w 166"/>
                  <a:gd name="T1" fmla="*/ 103 h 151"/>
                  <a:gd name="T2" fmla="*/ 51 w 166"/>
                  <a:gd name="T3" fmla="*/ 105 h 151"/>
                  <a:gd name="T4" fmla="*/ 41 w 166"/>
                  <a:gd name="T5" fmla="*/ 130 h 151"/>
                  <a:gd name="T6" fmla="*/ 38 w 166"/>
                  <a:gd name="T7" fmla="*/ 141 h 151"/>
                  <a:gd name="T8" fmla="*/ 38 w 166"/>
                  <a:gd name="T9" fmla="*/ 144 h 151"/>
                  <a:gd name="T10" fmla="*/ 42 w 166"/>
                  <a:gd name="T11" fmla="*/ 147 h 151"/>
                  <a:gd name="T12" fmla="*/ 49 w 166"/>
                  <a:gd name="T13" fmla="*/ 147 h 151"/>
                  <a:gd name="T14" fmla="*/ 51 w 166"/>
                  <a:gd name="T15" fmla="*/ 148 h 151"/>
                  <a:gd name="T16" fmla="*/ 51 w 166"/>
                  <a:gd name="T17" fmla="*/ 149 h 151"/>
                  <a:gd name="T18" fmla="*/ 49 w 166"/>
                  <a:gd name="T19" fmla="*/ 151 h 151"/>
                  <a:gd name="T20" fmla="*/ 26 w 166"/>
                  <a:gd name="T21" fmla="*/ 151 h 151"/>
                  <a:gd name="T22" fmla="*/ 4 w 166"/>
                  <a:gd name="T23" fmla="*/ 151 h 151"/>
                  <a:gd name="T24" fmla="*/ 1 w 166"/>
                  <a:gd name="T25" fmla="*/ 151 h 151"/>
                  <a:gd name="T26" fmla="*/ 0 w 166"/>
                  <a:gd name="T27" fmla="*/ 149 h 151"/>
                  <a:gd name="T28" fmla="*/ 3 w 166"/>
                  <a:gd name="T29" fmla="*/ 147 h 151"/>
                  <a:gd name="T30" fmla="*/ 8 w 166"/>
                  <a:gd name="T31" fmla="*/ 147 h 151"/>
                  <a:gd name="T32" fmla="*/ 14 w 166"/>
                  <a:gd name="T33" fmla="*/ 145 h 151"/>
                  <a:gd name="T34" fmla="*/ 21 w 166"/>
                  <a:gd name="T35" fmla="*/ 136 h 151"/>
                  <a:gd name="T36" fmla="*/ 76 w 166"/>
                  <a:gd name="T37" fmla="*/ 8 h 151"/>
                  <a:gd name="T38" fmla="*/ 79 w 166"/>
                  <a:gd name="T39" fmla="*/ 3 h 151"/>
                  <a:gd name="T40" fmla="*/ 83 w 166"/>
                  <a:gd name="T41" fmla="*/ 0 h 151"/>
                  <a:gd name="T42" fmla="*/ 84 w 166"/>
                  <a:gd name="T43" fmla="*/ 2 h 151"/>
                  <a:gd name="T44" fmla="*/ 88 w 166"/>
                  <a:gd name="T45" fmla="*/ 7 h 151"/>
                  <a:gd name="T46" fmla="*/ 140 w 166"/>
                  <a:gd name="T47" fmla="*/ 126 h 151"/>
                  <a:gd name="T48" fmla="*/ 145 w 166"/>
                  <a:gd name="T49" fmla="*/ 136 h 151"/>
                  <a:gd name="T50" fmla="*/ 153 w 166"/>
                  <a:gd name="T51" fmla="*/ 145 h 151"/>
                  <a:gd name="T52" fmla="*/ 157 w 166"/>
                  <a:gd name="T53" fmla="*/ 147 h 151"/>
                  <a:gd name="T54" fmla="*/ 163 w 166"/>
                  <a:gd name="T55" fmla="*/ 147 h 151"/>
                  <a:gd name="T56" fmla="*/ 166 w 166"/>
                  <a:gd name="T57" fmla="*/ 149 h 151"/>
                  <a:gd name="T58" fmla="*/ 166 w 166"/>
                  <a:gd name="T59" fmla="*/ 151 h 151"/>
                  <a:gd name="T60" fmla="*/ 158 w 166"/>
                  <a:gd name="T61" fmla="*/ 151 h 151"/>
                  <a:gd name="T62" fmla="*/ 120 w 166"/>
                  <a:gd name="T63" fmla="*/ 151 h 151"/>
                  <a:gd name="T64" fmla="*/ 114 w 166"/>
                  <a:gd name="T65" fmla="*/ 151 h 151"/>
                  <a:gd name="T66" fmla="*/ 113 w 166"/>
                  <a:gd name="T67" fmla="*/ 149 h 151"/>
                  <a:gd name="T68" fmla="*/ 114 w 166"/>
                  <a:gd name="T69" fmla="*/ 148 h 151"/>
                  <a:gd name="T70" fmla="*/ 116 w 166"/>
                  <a:gd name="T71" fmla="*/ 147 h 151"/>
                  <a:gd name="T72" fmla="*/ 117 w 166"/>
                  <a:gd name="T73" fmla="*/ 143 h 151"/>
                  <a:gd name="T74" fmla="*/ 103 w 166"/>
                  <a:gd name="T75" fmla="*/ 105 h 151"/>
                  <a:gd name="T76" fmla="*/ 100 w 166"/>
                  <a:gd name="T77" fmla="*/ 103 h 151"/>
                  <a:gd name="T78" fmla="*/ 96 w 166"/>
                  <a:gd name="T79" fmla="*/ 93 h 151"/>
                  <a:gd name="T80" fmla="*/ 97 w 166"/>
                  <a:gd name="T81" fmla="*/ 91 h 151"/>
                  <a:gd name="T82" fmla="*/ 78 w 166"/>
                  <a:gd name="T83" fmla="*/ 43 h 151"/>
                  <a:gd name="T84" fmla="*/ 78 w 166"/>
                  <a:gd name="T85" fmla="*/ 40 h 151"/>
                  <a:gd name="T86" fmla="*/ 76 w 166"/>
                  <a:gd name="T87" fmla="*/ 41 h 151"/>
                  <a:gd name="T88" fmla="*/ 57 w 166"/>
                  <a:gd name="T89" fmla="*/ 91 h 151"/>
                  <a:gd name="T90" fmla="*/ 57 w 166"/>
                  <a:gd name="T91" fmla="*/ 91 h 151"/>
                  <a:gd name="T92" fmla="*/ 96 w 166"/>
                  <a:gd name="T93" fmla="*/ 9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6" h="151">
                    <a:moveTo>
                      <a:pt x="54" y="103"/>
                    </a:moveTo>
                    <a:lnTo>
                      <a:pt x="54" y="103"/>
                    </a:lnTo>
                    <a:lnTo>
                      <a:pt x="53" y="103"/>
                    </a:lnTo>
                    <a:lnTo>
                      <a:pt x="51" y="105"/>
                    </a:lnTo>
                    <a:lnTo>
                      <a:pt x="41" y="130"/>
                    </a:lnTo>
                    <a:lnTo>
                      <a:pt x="41" y="130"/>
                    </a:lnTo>
                    <a:lnTo>
                      <a:pt x="38" y="136"/>
                    </a:lnTo>
                    <a:lnTo>
                      <a:pt x="38" y="141"/>
                    </a:lnTo>
                    <a:lnTo>
                      <a:pt x="38" y="141"/>
                    </a:lnTo>
                    <a:lnTo>
                      <a:pt x="38" y="144"/>
                    </a:lnTo>
                    <a:lnTo>
                      <a:pt x="39" y="145"/>
                    </a:lnTo>
                    <a:lnTo>
                      <a:pt x="42" y="147"/>
                    </a:lnTo>
                    <a:lnTo>
                      <a:pt x="46" y="147"/>
                    </a:lnTo>
                    <a:lnTo>
                      <a:pt x="49" y="147"/>
                    </a:lnTo>
                    <a:lnTo>
                      <a:pt x="49" y="147"/>
                    </a:lnTo>
                    <a:lnTo>
                      <a:pt x="51" y="148"/>
                    </a:lnTo>
                    <a:lnTo>
                      <a:pt x="51" y="149"/>
                    </a:lnTo>
                    <a:lnTo>
                      <a:pt x="51" y="149"/>
                    </a:lnTo>
                    <a:lnTo>
                      <a:pt x="51" y="151"/>
                    </a:lnTo>
                    <a:lnTo>
                      <a:pt x="49" y="151"/>
                    </a:lnTo>
                    <a:lnTo>
                      <a:pt x="49" y="151"/>
                    </a:lnTo>
                    <a:lnTo>
                      <a:pt x="26" y="151"/>
                    </a:lnTo>
                    <a:lnTo>
                      <a:pt x="26" y="151"/>
                    </a:lnTo>
                    <a:lnTo>
                      <a:pt x="4" y="151"/>
                    </a:lnTo>
                    <a:lnTo>
                      <a:pt x="4" y="151"/>
                    </a:lnTo>
                    <a:lnTo>
                      <a:pt x="1" y="151"/>
                    </a:lnTo>
                    <a:lnTo>
                      <a:pt x="0" y="149"/>
                    </a:lnTo>
                    <a:lnTo>
                      <a:pt x="0" y="149"/>
                    </a:lnTo>
                    <a:lnTo>
                      <a:pt x="0" y="148"/>
                    </a:lnTo>
                    <a:lnTo>
                      <a:pt x="3" y="147"/>
                    </a:lnTo>
                    <a:lnTo>
                      <a:pt x="3" y="147"/>
                    </a:lnTo>
                    <a:lnTo>
                      <a:pt x="8" y="147"/>
                    </a:lnTo>
                    <a:lnTo>
                      <a:pt x="8" y="147"/>
                    </a:lnTo>
                    <a:lnTo>
                      <a:pt x="14" y="145"/>
                    </a:lnTo>
                    <a:lnTo>
                      <a:pt x="18" y="141"/>
                    </a:lnTo>
                    <a:lnTo>
                      <a:pt x="21" y="136"/>
                    </a:lnTo>
                    <a:lnTo>
                      <a:pt x="25" y="130"/>
                    </a:lnTo>
                    <a:lnTo>
                      <a:pt x="76" y="8"/>
                    </a:lnTo>
                    <a:lnTo>
                      <a:pt x="76" y="8"/>
                    </a:lnTo>
                    <a:lnTo>
                      <a:pt x="79" y="3"/>
                    </a:lnTo>
                    <a:lnTo>
                      <a:pt x="82" y="2"/>
                    </a:lnTo>
                    <a:lnTo>
                      <a:pt x="83" y="0"/>
                    </a:lnTo>
                    <a:lnTo>
                      <a:pt x="83" y="0"/>
                    </a:lnTo>
                    <a:lnTo>
                      <a:pt x="84" y="2"/>
                    </a:lnTo>
                    <a:lnTo>
                      <a:pt x="86" y="3"/>
                    </a:lnTo>
                    <a:lnTo>
                      <a:pt x="88" y="7"/>
                    </a:lnTo>
                    <a:lnTo>
                      <a:pt x="88" y="7"/>
                    </a:lnTo>
                    <a:lnTo>
                      <a:pt x="140" y="126"/>
                    </a:lnTo>
                    <a:lnTo>
                      <a:pt x="140" y="126"/>
                    </a:lnTo>
                    <a:lnTo>
                      <a:pt x="145" y="136"/>
                    </a:lnTo>
                    <a:lnTo>
                      <a:pt x="149" y="143"/>
                    </a:lnTo>
                    <a:lnTo>
                      <a:pt x="153" y="145"/>
                    </a:lnTo>
                    <a:lnTo>
                      <a:pt x="157" y="147"/>
                    </a:lnTo>
                    <a:lnTo>
                      <a:pt x="157" y="147"/>
                    </a:lnTo>
                    <a:lnTo>
                      <a:pt x="163" y="147"/>
                    </a:lnTo>
                    <a:lnTo>
                      <a:pt x="163" y="147"/>
                    </a:lnTo>
                    <a:lnTo>
                      <a:pt x="166" y="148"/>
                    </a:lnTo>
                    <a:lnTo>
                      <a:pt x="166" y="149"/>
                    </a:lnTo>
                    <a:lnTo>
                      <a:pt x="166" y="149"/>
                    </a:lnTo>
                    <a:lnTo>
                      <a:pt x="166" y="151"/>
                    </a:lnTo>
                    <a:lnTo>
                      <a:pt x="165" y="151"/>
                    </a:lnTo>
                    <a:lnTo>
                      <a:pt x="158" y="151"/>
                    </a:lnTo>
                    <a:lnTo>
                      <a:pt x="158" y="151"/>
                    </a:lnTo>
                    <a:lnTo>
                      <a:pt x="120" y="151"/>
                    </a:lnTo>
                    <a:lnTo>
                      <a:pt x="120" y="151"/>
                    </a:lnTo>
                    <a:lnTo>
                      <a:pt x="114" y="151"/>
                    </a:lnTo>
                    <a:lnTo>
                      <a:pt x="114" y="149"/>
                    </a:lnTo>
                    <a:lnTo>
                      <a:pt x="113" y="149"/>
                    </a:lnTo>
                    <a:lnTo>
                      <a:pt x="113" y="149"/>
                    </a:lnTo>
                    <a:lnTo>
                      <a:pt x="114" y="148"/>
                    </a:lnTo>
                    <a:lnTo>
                      <a:pt x="116" y="147"/>
                    </a:lnTo>
                    <a:lnTo>
                      <a:pt x="116" y="147"/>
                    </a:lnTo>
                    <a:lnTo>
                      <a:pt x="117" y="145"/>
                    </a:lnTo>
                    <a:lnTo>
                      <a:pt x="117" y="143"/>
                    </a:lnTo>
                    <a:lnTo>
                      <a:pt x="103" y="105"/>
                    </a:lnTo>
                    <a:lnTo>
                      <a:pt x="103" y="105"/>
                    </a:lnTo>
                    <a:lnTo>
                      <a:pt x="101" y="103"/>
                    </a:lnTo>
                    <a:lnTo>
                      <a:pt x="100" y="103"/>
                    </a:lnTo>
                    <a:lnTo>
                      <a:pt x="54" y="103"/>
                    </a:lnTo>
                    <a:close/>
                    <a:moveTo>
                      <a:pt x="96" y="93"/>
                    </a:moveTo>
                    <a:lnTo>
                      <a:pt x="96" y="93"/>
                    </a:lnTo>
                    <a:lnTo>
                      <a:pt x="97" y="91"/>
                    </a:lnTo>
                    <a:lnTo>
                      <a:pt x="97" y="91"/>
                    </a:lnTo>
                    <a:lnTo>
                      <a:pt x="78" y="43"/>
                    </a:lnTo>
                    <a:lnTo>
                      <a:pt x="78" y="43"/>
                    </a:lnTo>
                    <a:lnTo>
                      <a:pt x="78" y="40"/>
                    </a:lnTo>
                    <a:lnTo>
                      <a:pt x="78" y="40"/>
                    </a:lnTo>
                    <a:lnTo>
                      <a:pt x="76" y="41"/>
                    </a:lnTo>
                    <a:lnTo>
                      <a:pt x="76" y="43"/>
                    </a:lnTo>
                    <a:lnTo>
                      <a:pt x="57" y="91"/>
                    </a:lnTo>
                    <a:lnTo>
                      <a:pt x="57" y="91"/>
                    </a:lnTo>
                    <a:lnTo>
                      <a:pt x="57" y="91"/>
                    </a:lnTo>
                    <a:lnTo>
                      <a:pt x="58" y="93"/>
                    </a:lnTo>
                    <a:lnTo>
                      <a:pt x="96"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1"/>
                  </a:solidFill>
                </a:endParaRPr>
              </a:p>
            </p:txBody>
          </p:sp>
          <p:sp>
            <p:nvSpPr>
              <p:cNvPr id="28" name="Freeform 144"/>
              <p:cNvSpPr>
                <a:spLocks/>
              </p:cNvSpPr>
              <p:nvPr/>
            </p:nvSpPr>
            <p:spPr bwMode="auto">
              <a:xfrm>
                <a:off x="5276690" y="2162736"/>
                <a:ext cx="117677" cy="127125"/>
              </a:xfrm>
              <a:custGeom>
                <a:avLst/>
                <a:gdLst>
                  <a:gd name="T0" fmla="*/ 26 w 137"/>
                  <a:gd name="T1" fmla="*/ 15 h 148"/>
                  <a:gd name="T2" fmla="*/ 20 w 137"/>
                  <a:gd name="T3" fmla="*/ 16 h 148"/>
                  <a:gd name="T4" fmla="*/ 11 w 137"/>
                  <a:gd name="T5" fmla="*/ 19 h 148"/>
                  <a:gd name="T6" fmla="*/ 8 w 137"/>
                  <a:gd name="T7" fmla="*/ 21 h 148"/>
                  <a:gd name="T8" fmla="*/ 4 w 137"/>
                  <a:gd name="T9" fmla="*/ 28 h 148"/>
                  <a:gd name="T10" fmla="*/ 4 w 137"/>
                  <a:gd name="T11" fmla="*/ 29 h 148"/>
                  <a:gd name="T12" fmla="*/ 1 w 137"/>
                  <a:gd name="T13" fmla="*/ 30 h 148"/>
                  <a:gd name="T14" fmla="*/ 0 w 137"/>
                  <a:gd name="T15" fmla="*/ 26 h 148"/>
                  <a:gd name="T16" fmla="*/ 3 w 137"/>
                  <a:gd name="T17" fmla="*/ 15 h 148"/>
                  <a:gd name="T18" fmla="*/ 4 w 137"/>
                  <a:gd name="T19" fmla="*/ 4 h 148"/>
                  <a:gd name="T20" fmla="*/ 7 w 137"/>
                  <a:gd name="T21" fmla="*/ 0 h 148"/>
                  <a:gd name="T22" fmla="*/ 9 w 137"/>
                  <a:gd name="T23" fmla="*/ 0 h 148"/>
                  <a:gd name="T24" fmla="*/ 16 w 137"/>
                  <a:gd name="T25" fmla="*/ 3 h 148"/>
                  <a:gd name="T26" fmla="*/ 116 w 137"/>
                  <a:gd name="T27" fmla="*/ 3 h 148"/>
                  <a:gd name="T28" fmla="*/ 129 w 137"/>
                  <a:gd name="T29" fmla="*/ 3 h 148"/>
                  <a:gd name="T30" fmla="*/ 136 w 137"/>
                  <a:gd name="T31" fmla="*/ 1 h 148"/>
                  <a:gd name="T32" fmla="*/ 137 w 137"/>
                  <a:gd name="T33" fmla="*/ 3 h 148"/>
                  <a:gd name="T34" fmla="*/ 137 w 137"/>
                  <a:gd name="T35" fmla="*/ 5 h 148"/>
                  <a:gd name="T36" fmla="*/ 136 w 137"/>
                  <a:gd name="T37" fmla="*/ 29 h 148"/>
                  <a:gd name="T38" fmla="*/ 134 w 137"/>
                  <a:gd name="T39" fmla="*/ 32 h 148"/>
                  <a:gd name="T40" fmla="*/ 133 w 137"/>
                  <a:gd name="T41" fmla="*/ 30 h 148"/>
                  <a:gd name="T42" fmla="*/ 132 w 137"/>
                  <a:gd name="T43" fmla="*/ 26 h 148"/>
                  <a:gd name="T44" fmla="*/ 131 w 137"/>
                  <a:gd name="T45" fmla="*/ 23 h 148"/>
                  <a:gd name="T46" fmla="*/ 120 w 137"/>
                  <a:gd name="T47" fmla="*/ 16 h 148"/>
                  <a:gd name="T48" fmla="*/ 83 w 137"/>
                  <a:gd name="T49" fmla="*/ 15 h 148"/>
                  <a:gd name="T50" fmla="*/ 83 w 137"/>
                  <a:gd name="T51" fmla="*/ 92 h 148"/>
                  <a:gd name="T52" fmla="*/ 84 w 137"/>
                  <a:gd name="T53" fmla="*/ 133 h 148"/>
                  <a:gd name="T54" fmla="*/ 86 w 137"/>
                  <a:gd name="T55" fmla="*/ 137 h 148"/>
                  <a:gd name="T56" fmla="*/ 88 w 137"/>
                  <a:gd name="T57" fmla="*/ 142 h 148"/>
                  <a:gd name="T58" fmla="*/ 92 w 137"/>
                  <a:gd name="T59" fmla="*/ 144 h 148"/>
                  <a:gd name="T60" fmla="*/ 103 w 137"/>
                  <a:gd name="T61" fmla="*/ 144 h 148"/>
                  <a:gd name="T62" fmla="*/ 106 w 137"/>
                  <a:gd name="T63" fmla="*/ 146 h 148"/>
                  <a:gd name="T64" fmla="*/ 104 w 137"/>
                  <a:gd name="T65" fmla="*/ 148 h 148"/>
                  <a:gd name="T66" fmla="*/ 102 w 137"/>
                  <a:gd name="T67" fmla="*/ 148 h 148"/>
                  <a:gd name="T68" fmla="*/ 70 w 137"/>
                  <a:gd name="T69" fmla="*/ 148 h 148"/>
                  <a:gd name="T70" fmla="*/ 44 w 137"/>
                  <a:gd name="T71" fmla="*/ 148 h 148"/>
                  <a:gd name="T72" fmla="*/ 40 w 137"/>
                  <a:gd name="T73" fmla="*/ 146 h 148"/>
                  <a:gd name="T74" fmla="*/ 40 w 137"/>
                  <a:gd name="T75" fmla="*/ 145 h 148"/>
                  <a:gd name="T76" fmla="*/ 42 w 137"/>
                  <a:gd name="T77" fmla="*/ 144 h 148"/>
                  <a:gd name="T78" fmla="*/ 50 w 137"/>
                  <a:gd name="T79" fmla="*/ 144 h 148"/>
                  <a:gd name="T80" fmla="*/ 54 w 137"/>
                  <a:gd name="T81" fmla="*/ 140 h 148"/>
                  <a:gd name="T82" fmla="*/ 55 w 137"/>
                  <a:gd name="T83" fmla="*/ 133 h 148"/>
                  <a:gd name="T84" fmla="*/ 57 w 137"/>
                  <a:gd name="T85" fmla="*/ 9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7" h="148">
                    <a:moveTo>
                      <a:pt x="57" y="15"/>
                    </a:moveTo>
                    <a:lnTo>
                      <a:pt x="26" y="15"/>
                    </a:lnTo>
                    <a:lnTo>
                      <a:pt x="26" y="15"/>
                    </a:lnTo>
                    <a:lnTo>
                      <a:pt x="20" y="16"/>
                    </a:lnTo>
                    <a:lnTo>
                      <a:pt x="15" y="16"/>
                    </a:lnTo>
                    <a:lnTo>
                      <a:pt x="11" y="19"/>
                    </a:lnTo>
                    <a:lnTo>
                      <a:pt x="8" y="21"/>
                    </a:lnTo>
                    <a:lnTo>
                      <a:pt x="8" y="21"/>
                    </a:lnTo>
                    <a:lnTo>
                      <a:pt x="5" y="25"/>
                    </a:lnTo>
                    <a:lnTo>
                      <a:pt x="4" y="28"/>
                    </a:lnTo>
                    <a:lnTo>
                      <a:pt x="4" y="28"/>
                    </a:lnTo>
                    <a:lnTo>
                      <a:pt x="4" y="29"/>
                    </a:lnTo>
                    <a:lnTo>
                      <a:pt x="1" y="30"/>
                    </a:lnTo>
                    <a:lnTo>
                      <a:pt x="1" y="30"/>
                    </a:lnTo>
                    <a:lnTo>
                      <a:pt x="0" y="29"/>
                    </a:lnTo>
                    <a:lnTo>
                      <a:pt x="0" y="26"/>
                    </a:lnTo>
                    <a:lnTo>
                      <a:pt x="0" y="26"/>
                    </a:lnTo>
                    <a:lnTo>
                      <a:pt x="3" y="15"/>
                    </a:lnTo>
                    <a:lnTo>
                      <a:pt x="4" y="4"/>
                    </a:lnTo>
                    <a:lnTo>
                      <a:pt x="4" y="4"/>
                    </a:lnTo>
                    <a:lnTo>
                      <a:pt x="5" y="0"/>
                    </a:lnTo>
                    <a:lnTo>
                      <a:pt x="7" y="0"/>
                    </a:lnTo>
                    <a:lnTo>
                      <a:pt x="7" y="0"/>
                    </a:lnTo>
                    <a:lnTo>
                      <a:pt x="9" y="0"/>
                    </a:lnTo>
                    <a:lnTo>
                      <a:pt x="16" y="3"/>
                    </a:lnTo>
                    <a:lnTo>
                      <a:pt x="16" y="3"/>
                    </a:lnTo>
                    <a:lnTo>
                      <a:pt x="36" y="3"/>
                    </a:lnTo>
                    <a:lnTo>
                      <a:pt x="116" y="3"/>
                    </a:lnTo>
                    <a:lnTo>
                      <a:pt x="116" y="3"/>
                    </a:lnTo>
                    <a:lnTo>
                      <a:pt x="129" y="3"/>
                    </a:lnTo>
                    <a:lnTo>
                      <a:pt x="129" y="3"/>
                    </a:lnTo>
                    <a:lnTo>
                      <a:pt x="136" y="1"/>
                    </a:lnTo>
                    <a:lnTo>
                      <a:pt x="136" y="1"/>
                    </a:lnTo>
                    <a:lnTo>
                      <a:pt x="137" y="3"/>
                    </a:lnTo>
                    <a:lnTo>
                      <a:pt x="137" y="5"/>
                    </a:lnTo>
                    <a:lnTo>
                      <a:pt x="137" y="5"/>
                    </a:lnTo>
                    <a:lnTo>
                      <a:pt x="136" y="29"/>
                    </a:lnTo>
                    <a:lnTo>
                      <a:pt x="136" y="29"/>
                    </a:lnTo>
                    <a:lnTo>
                      <a:pt x="136" y="30"/>
                    </a:lnTo>
                    <a:lnTo>
                      <a:pt x="134" y="32"/>
                    </a:lnTo>
                    <a:lnTo>
                      <a:pt x="134" y="32"/>
                    </a:lnTo>
                    <a:lnTo>
                      <a:pt x="133" y="30"/>
                    </a:lnTo>
                    <a:lnTo>
                      <a:pt x="132" y="28"/>
                    </a:lnTo>
                    <a:lnTo>
                      <a:pt x="132" y="26"/>
                    </a:lnTo>
                    <a:lnTo>
                      <a:pt x="132" y="26"/>
                    </a:lnTo>
                    <a:lnTo>
                      <a:pt x="131" y="23"/>
                    </a:lnTo>
                    <a:lnTo>
                      <a:pt x="127" y="19"/>
                    </a:lnTo>
                    <a:lnTo>
                      <a:pt x="120" y="16"/>
                    </a:lnTo>
                    <a:lnTo>
                      <a:pt x="108" y="15"/>
                    </a:lnTo>
                    <a:lnTo>
                      <a:pt x="83" y="15"/>
                    </a:lnTo>
                    <a:lnTo>
                      <a:pt x="83" y="92"/>
                    </a:lnTo>
                    <a:lnTo>
                      <a:pt x="83" y="92"/>
                    </a:lnTo>
                    <a:lnTo>
                      <a:pt x="83" y="116"/>
                    </a:lnTo>
                    <a:lnTo>
                      <a:pt x="84" y="133"/>
                    </a:lnTo>
                    <a:lnTo>
                      <a:pt x="84" y="133"/>
                    </a:lnTo>
                    <a:lnTo>
                      <a:pt x="86" y="137"/>
                    </a:lnTo>
                    <a:lnTo>
                      <a:pt x="86" y="140"/>
                    </a:lnTo>
                    <a:lnTo>
                      <a:pt x="88" y="142"/>
                    </a:lnTo>
                    <a:lnTo>
                      <a:pt x="92" y="144"/>
                    </a:lnTo>
                    <a:lnTo>
                      <a:pt x="92" y="144"/>
                    </a:lnTo>
                    <a:lnTo>
                      <a:pt x="103" y="144"/>
                    </a:lnTo>
                    <a:lnTo>
                      <a:pt x="103" y="144"/>
                    </a:lnTo>
                    <a:lnTo>
                      <a:pt x="104" y="145"/>
                    </a:lnTo>
                    <a:lnTo>
                      <a:pt x="106" y="146"/>
                    </a:lnTo>
                    <a:lnTo>
                      <a:pt x="106" y="146"/>
                    </a:lnTo>
                    <a:lnTo>
                      <a:pt x="104" y="148"/>
                    </a:lnTo>
                    <a:lnTo>
                      <a:pt x="102" y="148"/>
                    </a:lnTo>
                    <a:lnTo>
                      <a:pt x="102" y="148"/>
                    </a:lnTo>
                    <a:lnTo>
                      <a:pt x="70" y="148"/>
                    </a:lnTo>
                    <a:lnTo>
                      <a:pt x="70" y="148"/>
                    </a:lnTo>
                    <a:lnTo>
                      <a:pt x="44" y="148"/>
                    </a:lnTo>
                    <a:lnTo>
                      <a:pt x="44" y="148"/>
                    </a:lnTo>
                    <a:lnTo>
                      <a:pt x="41" y="148"/>
                    </a:lnTo>
                    <a:lnTo>
                      <a:pt x="40" y="146"/>
                    </a:lnTo>
                    <a:lnTo>
                      <a:pt x="40" y="146"/>
                    </a:lnTo>
                    <a:lnTo>
                      <a:pt x="40" y="145"/>
                    </a:lnTo>
                    <a:lnTo>
                      <a:pt x="42" y="144"/>
                    </a:lnTo>
                    <a:lnTo>
                      <a:pt x="42" y="144"/>
                    </a:lnTo>
                    <a:lnTo>
                      <a:pt x="50" y="144"/>
                    </a:lnTo>
                    <a:lnTo>
                      <a:pt x="50" y="144"/>
                    </a:lnTo>
                    <a:lnTo>
                      <a:pt x="53" y="142"/>
                    </a:lnTo>
                    <a:lnTo>
                      <a:pt x="54" y="140"/>
                    </a:lnTo>
                    <a:lnTo>
                      <a:pt x="55" y="133"/>
                    </a:lnTo>
                    <a:lnTo>
                      <a:pt x="55" y="133"/>
                    </a:lnTo>
                    <a:lnTo>
                      <a:pt x="57" y="116"/>
                    </a:lnTo>
                    <a:lnTo>
                      <a:pt x="57" y="92"/>
                    </a:ln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1"/>
                  </a:solidFill>
                </a:endParaRPr>
              </a:p>
            </p:txBody>
          </p:sp>
          <p:sp>
            <p:nvSpPr>
              <p:cNvPr id="29" name="Freeform 145"/>
              <p:cNvSpPr>
                <a:spLocks/>
              </p:cNvSpPr>
              <p:nvPr/>
            </p:nvSpPr>
            <p:spPr bwMode="auto">
              <a:xfrm>
                <a:off x="5396944" y="2165312"/>
                <a:ext cx="57550" cy="124548"/>
              </a:xfrm>
              <a:custGeom>
                <a:avLst/>
                <a:gdLst>
                  <a:gd name="T0" fmla="*/ 18 w 67"/>
                  <a:gd name="T1" fmla="*/ 55 h 145"/>
                  <a:gd name="T2" fmla="*/ 17 w 67"/>
                  <a:gd name="T3" fmla="*/ 14 h 145"/>
                  <a:gd name="T4" fmla="*/ 16 w 67"/>
                  <a:gd name="T5" fmla="*/ 8 h 145"/>
                  <a:gd name="T6" fmla="*/ 10 w 67"/>
                  <a:gd name="T7" fmla="*/ 4 h 145"/>
                  <a:gd name="T8" fmla="*/ 4 w 67"/>
                  <a:gd name="T9" fmla="*/ 4 h 145"/>
                  <a:gd name="T10" fmla="*/ 1 w 67"/>
                  <a:gd name="T11" fmla="*/ 2 h 145"/>
                  <a:gd name="T12" fmla="*/ 0 w 67"/>
                  <a:gd name="T13" fmla="*/ 1 h 145"/>
                  <a:gd name="T14" fmla="*/ 5 w 67"/>
                  <a:gd name="T15" fmla="*/ 0 h 145"/>
                  <a:gd name="T16" fmla="*/ 31 w 67"/>
                  <a:gd name="T17" fmla="*/ 0 h 145"/>
                  <a:gd name="T18" fmla="*/ 58 w 67"/>
                  <a:gd name="T19" fmla="*/ 0 h 145"/>
                  <a:gd name="T20" fmla="*/ 60 w 67"/>
                  <a:gd name="T21" fmla="*/ 0 h 145"/>
                  <a:gd name="T22" fmla="*/ 62 w 67"/>
                  <a:gd name="T23" fmla="*/ 1 h 145"/>
                  <a:gd name="T24" fmla="*/ 58 w 67"/>
                  <a:gd name="T25" fmla="*/ 4 h 145"/>
                  <a:gd name="T26" fmla="*/ 52 w 67"/>
                  <a:gd name="T27" fmla="*/ 4 h 145"/>
                  <a:gd name="T28" fmla="*/ 48 w 67"/>
                  <a:gd name="T29" fmla="*/ 5 h 145"/>
                  <a:gd name="T30" fmla="*/ 46 w 67"/>
                  <a:gd name="T31" fmla="*/ 10 h 145"/>
                  <a:gd name="T32" fmla="*/ 45 w 67"/>
                  <a:gd name="T33" fmla="*/ 14 h 145"/>
                  <a:gd name="T34" fmla="*/ 45 w 67"/>
                  <a:gd name="T35" fmla="*/ 89 h 145"/>
                  <a:gd name="T36" fmla="*/ 45 w 67"/>
                  <a:gd name="T37" fmla="*/ 114 h 145"/>
                  <a:gd name="T38" fmla="*/ 46 w 67"/>
                  <a:gd name="T39" fmla="*/ 131 h 145"/>
                  <a:gd name="T40" fmla="*/ 47 w 67"/>
                  <a:gd name="T41" fmla="*/ 138 h 145"/>
                  <a:gd name="T42" fmla="*/ 54 w 67"/>
                  <a:gd name="T43" fmla="*/ 141 h 145"/>
                  <a:gd name="T44" fmla="*/ 63 w 67"/>
                  <a:gd name="T45" fmla="*/ 141 h 145"/>
                  <a:gd name="T46" fmla="*/ 66 w 67"/>
                  <a:gd name="T47" fmla="*/ 142 h 145"/>
                  <a:gd name="T48" fmla="*/ 67 w 67"/>
                  <a:gd name="T49" fmla="*/ 143 h 145"/>
                  <a:gd name="T50" fmla="*/ 63 w 67"/>
                  <a:gd name="T51" fmla="*/ 145 h 145"/>
                  <a:gd name="T52" fmla="*/ 30 w 67"/>
                  <a:gd name="T53" fmla="*/ 145 h 145"/>
                  <a:gd name="T54" fmla="*/ 5 w 67"/>
                  <a:gd name="T55" fmla="*/ 145 h 145"/>
                  <a:gd name="T56" fmla="*/ 1 w 67"/>
                  <a:gd name="T57" fmla="*/ 145 h 145"/>
                  <a:gd name="T58" fmla="*/ 1 w 67"/>
                  <a:gd name="T59" fmla="*/ 143 h 145"/>
                  <a:gd name="T60" fmla="*/ 4 w 67"/>
                  <a:gd name="T61" fmla="*/ 141 h 145"/>
                  <a:gd name="T62" fmla="*/ 10 w 67"/>
                  <a:gd name="T63" fmla="*/ 141 h 145"/>
                  <a:gd name="T64" fmla="*/ 13 w 67"/>
                  <a:gd name="T65" fmla="*/ 139 h 145"/>
                  <a:gd name="T66" fmla="*/ 17 w 67"/>
                  <a:gd name="T67" fmla="*/ 131 h 145"/>
                  <a:gd name="T68" fmla="*/ 18 w 67"/>
                  <a:gd name="T69" fmla="*/ 114 h 145"/>
                  <a:gd name="T70" fmla="*/ 18 w 67"/>
                  <a:gd name="T71" fmla="*/ 5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 h="145">
                    <a:moveTo>
                      <a:pt x="18" y="55"/>
                    </a:moveTo>
                    <a:lnTo>
                      <a:pt x="18" y="55"/>
                    </a:lnTo>
                    <a:lnTo>
                      <a:pt x="17" y="14"/>
                    </a:lnTo>
                    <a:lnTo>
                      <a:pt x="17" y="14"/>
                    </a:lnTo>
                    <a:lnTo>
                      <a:pt x="17" y="10"/>
                    </a:lnTo>
                    <a:lnTo>
                      <a:pt x="16" y="8"/>
                    </a:lnTo>
                    <a:lnTo>
                      <a:pt x="13" y="5"/>
                    </a:lnTo>
                    <a:lnTo>
                      <a:pt x="10" y="4"/>
                    </a:lnTo>
                    <a:lnTo>
                      <a:pt x="10" y="4"/>
                    </a:lnTo>
                    <a:lnTo>
                      <a:pt x="4" y="4"/>
                    </a:lnTo>
                    <a:lnTo>
                      <a:pt x="4" y="4"/>
                    </a:lnTo>
                    <a:lnTo>
                      <a:pt x="1" y="2"/>
                    </a:lnTo>
                    <a:lnTo>
                      <a:pt x="0" y="1"/>
                    </a:lnTo>
                    <a:lnTo>
                      <a:pt x="0" y="1"/>
                    </a:lnTo>
                    <a:lnTo>
                      <a:pt x="1" y="0"/>
                    </a:lnTo>
                    <a:lnTo>
                      <a:pt x="5" y="0"/>
                    </a:lnTo>
                    <a:lnTo>
                      <a:pt x="5" y="0"/>
                    </a:lnTo>
                    <a:lnTo>
                      <a:pt x="31" y="0"/>
                    </a:lnTo>
                    <a:lnTo>
                      <a:pt x="31" y="0"/>
                    </a:lnTo>
                    <a:lnTo>
                      <a:pt x="58" y="0"/>
                    </a:lnTo>
                    <a:lnTo>
                      <a:pt x="58" y="0"/>
                    </a:lnTo>
                    <a:lnTo>
                      <a:pt x="60" y="0"/>
                    </a:lnTo>
                    <a:lnTo>
                      <a:pt x="62" y="1"/>
                    </a:lnTo>
                    <a:lnTo>
                      <a:pt x="62" y="1"/>
                    </a:lnTo>
                    <a:lnTo>
                      <a:pt x="60" y="2"/>
                    </a:lnTo>
                    <a:lnTo>
                      <a:pt x="58" y="4"/>
                    </a:lnTo>
                    <a:lnTo>
                      <a:pt x="58" y="4"/>
                    </a:lnTo>
                    <a:lnTo>
                      <a:pt x="52" y="4"/>
                    </a:lnTo>
                    <a:lnTo>
                      <a:pt x="52" y="4"/>
                    </a:lnTo>
                    <a:lnTo>
                      <a:pt x="48" y="5"/>
                    </a:lnTo>
                    <a:lnTo>
                      <a:pt x="47" y="8"/>
                    </a:lnTo>
                    <a:lnTo>
                      <a:pt x="46" y="10"/>
                    </a:lnTo>
                    <a:lnTo>
                      <a:pt x="45" y="14"/>
                    </a:lnTo>
                    <a:lnTo>
                      <a:pt x="45" y="14"/>
                    </a:lnTo>
                    <a:lnTo>
                      <a:pt x="45" y="55"/>
                    </a:lnTo>
                    <a:lnTo>
                      <a:pt x="45" y="89"/>
                    </a:lnTo>
                    <a:lnTo>
                      <a:pt x="45" y="89"/>
                    </a:lnTo>
                    <a:lnTo>
                      <a:pt x="45" y="114"/>
                    </a:lnTo>
                    <a:lnTo>
                      <a:pt x="46" y="131"/>
                    </a:lnTo>
                    <a:lnTo>
                      <a:pt x="46" y="131"/>
                    </a:lnTo>
                    <a:lnTo>
                      <a:pt x="46" y="135"/>
                    </a:lnTo>
                    <a:lnTo>
                      <a:pt x="47" y="138"/>
                    </a:lnTo>
                    <a:lnTo>
                      <a:pt x="50" y="139"/>
                    </a:lnTo>
                    <a:lnTo>
                      <a:pt x="54" y="141"/>
                    </a:lnTo>
                    <a:lnTo>
                      <a:pt x="54" y="141"/>
                    </a:lnTo>
                    <a:lnTo>
                      <a:pt x="63" y="141"/>
                    </a:lnTo>
                    <a:lnTo>
                      <a:pt x="63" y="141"/>
                    </a:lnTo>
                    <a:lnTo>
                      <a:pt x="66" y="142"/>
                    </a:lnTo>
                    <a:lnTo>
                      <a:pt x="67" y="143"/>
                    </a:lnTo>
                    <a:lnTo>
                      <a:pt x="67" y="143"/>
                    </a:lnTo>
                    <a:lnTo>
                      <a:pt x="66" y="145"/>
                    </a:lnTo>
                    <a:lnTo>
                      <a:pt x="63" y="145"/>
                    </a:lnTo>
                    <a:lnTo>
                      <a:pt x="63" y="145"/>
                    </a:lnTo>
                    <a:lnTo>
                      <a:pt x="30" y="145"/>
                    </a:lnTo>
                    <a:lnTo>
                      <a:pt x="30" y="145"/>
                    </a:lnTo>
                    <a:lnTo>
                      <a:pt x="5" y="145"/>
                    </a:lnTo>
                    <a:lnTo>
                      <a:pt x="5" y="145"/>
                    </a:lnTo>
                    <a:lnTo>
                      <a:pt x="1" y="145"/>
                    </a:lnTo>
                    <a:lnTo>
                      <a:pt x="1" y="143"/>
                    </a:lnTo>
                    <a:lnTo>
                      <a:pt x="1" y="143"/>
                    </a:lnTo>
                    <a:lnTo>
                      <a:pt x="1" y="142"/>
                    </a:lnTo>
                    <a:lnTo>
                      <a:pt x="4" y="141"/>
                    </a:lnTo>
                    <a:lnTo>
                      <a:pt x="4" y="141"/>
                    </a:lnTo>
                    <a:lnTo>
                      <a:pt x="10" y="141"/>
                    </a:lnTo>
                    <a:lnTo>
                      <a:pt x="10" y="141"/>
                    </a:lnTo>
                    <a:lnTo>
                      <a:pt x="13" y="139"/>
                    </a:lnTo>
                    <a:lnTo>
                      <a:pt x="16" y="138"/>
                    </a:lnTo>
                    <a:lnTo>
                      <a:pt x="17" y="131"/>
                    </a:lnTo>
                    <a:lnTo>
                      <a:pt x="17" y="131"/>
                    </a:lnTo>
                    <a:lnTo>
                      <a:pt x="18" y="114"/>
                    </a:lnTo>
                    <a:lnTo>
                      <a:pt x="18" y="89"/>
                    </a:lnTo>
                    <a:lnTo>
                      <a:pt x="18"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1"/>
                  </a:solidFill>
                </a:endParaRPr>
              </a:p>
            </p:txBody>
          </p:sp>
          <p:sp>
            <p:nvSpPr>
              <p:cNvPr id="30" name="Freeform 146"/>
              <p:cNvSpPr>
                <a:spLocks noEditPoints="1"/>
              </p:cNvSpPr>
              <p:nvPr/>
            </p:nvSpPr>
            <p:spPr bwMode="auto">
              <a:xfrm>
                <a:off x="5455353" y="2162736"/>
                <a:ext cx="141728" cy="128843"/>
              </a:xfrm>
              <a:custGeom>
                <a:avLst/>
                <a:gdLst>
                  <a:gd name="T0" fmla="*/ 0 w 165"/>
                  <a:gd name="T1" fmla="*/ 75 h 150"/>
                  <a:gd name="T2" fmla="*/ 4 w 165"/>
                  <a:gd name="T3" fmla="*/ 50 h 150"/>
                  <a:gd name="T4" fmla="*/ 19 w 165"/>
                  <a:gd name="T5" fmla="*/ 25 h 150"/>
                  <a:gd name="T6" fmla="*/ 31 w 165"/>
                  <a:gd name="T7" fmla="*/ 15 h 150"/>
                  <a:gd name="T8" fmla="*/ 45 w 165"/>
                  <a:gd name="T9" fmla="*/ 7 h 150"/>
                  <a:gd name="T10" fmla="*/ 62 w 165"/>
                  <a:gd name="T11" fmla="*/ 1 h 150"/>
                  <a:gd name="T12" fmla="*/ 83 w 165"/>
                  <a:gd name="T13" fmla="*/ 0 h 150"/>
                  <a:gd name="T14" fmla="*/ 102 w 165"/>
                  <a:gd name="T15" fmla="*/ 1 h 150"/>
                  <a:gd name="T16" fmla="*/ 131 w 165"/>
                  <a:gd name="T17" fmla="*/ 11 h 150"/>
                  <a:gd name="T18" fmla="*/ 152 w 165"/>
                  <a:gd name="T19" fmla="*/ 29 h 150"/>
                  <a:gd name="T20" fmla="*/ 160 w 165"/>
                  <a:gd name="T21" fmla="*/ 42 h 150"/>
                  <a:gd name="T22" fmla="*/ 165 w 165"/>
                  <a:gd name="T23" fmla="*/ 71 h 150"/>
                  <a:gd name="T24" fmla="*/ 164 w 165"/>
                  <a:gd name="T25" fmla="*/ 88 h 150"/>
                  <a:gd name="T26" fmla="*/ 152 w 165"/>
                  <a:gd name="T27" fmla="*/ 116 h 150"/>
                  <a:gd name="T28" fmla="*/ 137 w 165"/>
                  <a:gd name="T29" fmla="*/ 133 h 150"/>
                  <a:gd name="T30" fmla="*/ 124 w 165"/>
                  <a:gd name="T31" fmla="*/ 141 h 150"/>
                  <a:gd name="T32" fmla="*/ 108 w 165"/>
                  <a:gd name="T33" fmla="*/ 148 h 150"/>
                  <a:gd name="T34" fmla="*/ 91 w 165"/>
                  <a:gd name="T35" fmla="*/ 150 h 150"/>
                  <a:gd name="T36" fmla="*/ 82 w 165"/>
                  <a:gd name="T37" fmla="*/ 150 h 150"/>
                  <a:gd name="T38" fmla="*/ 61 w 165"/>
                  <a:gd name="T39" fmla="*/ 149 h 150"/>
                  <a:gd name="T40" fmla="*/ 44 w 165"/>
                  <a:gd name="T41" fmla="*/ 144 h 150"/>
                  <a:gd name="T42" fmla="*/ 31 w 165"/>
                  <a:gd name="T43" fmla="*/ 136 h 150"/>
                  <a:gd name="T44" fmla="*/ 19 w 165"/>
                  <a:gd name="T45" fmla="*/ 125 h 150"/>
                  <a:gd name="T46" fmla="*/ 4 w 165"/>
                  <a:gd name="T47" fmla="*/ 102 h 150"/>
                  <a:gd name="T48" fmla="*/ 0 w 165"/>
                  <a:gd name="T49" fmla="*/ 75 h 150"/>
                  <a:gd name="T50" fmla="*/ 135 w 165"/>
                  <a:gd name="T51" fmla="*/ 79 h 150"/>
                  <a:gd name="T52" fmla="*/ 135 w 165"/>
                  <a:gd name="T53" fmla="*/ 63 h 150"/>
                  <a:gd name="T54" fmla="*/ 125 w 165"/>
                  <a:gd name="T55" fmla="*/ 38 h 150"/>
                  <a:gd name="T56" fmla="*/ 110 w 165"/>
                  <a:gd name="T57" fmla="*/ 21 h 150"/>
                  <a:gd name="T58" fmla="*/ 90 w 165"/>
                  <a:gd name="T59" fmla="*/ 11 h 150"/>
                  <a:gd name="T60" fmla="*/ 78 w 165"/>
                  <a:gd name="T61" fmla="*/ 11 h 150"/>
                  <a:gd name="T62" fmla="*/ 61 w 165"/>
                  <a:gd name="T63" fmla="*/ 12 h 150"/>
                  <a:gd name="T64" fmla="*/ 45 w 165"/>
                  <a:gd name="T65" fmla="*/ 23 h 150"/>
                  <a:gd name="T66" fmla="*/ 33 w 165"/>
                  <a:gd name="T67" fmla="*/ 40 h 150"/>
                  <a:gd name="T68" fmla="*/ 29 w 165"/>
                  <a:gd name="T69" fmla="*/ 70 h 150"/>
                  <a:gd name="T70" fmla="*/ 31 w 165"/>
                  <a:gd name="T71" fmla="*/ 84 h 150"/>
                  <a:gd name="T72" fmla="*/ 38 w 165"/>
                  <a:gd name="T73" fmla="*/ 109 h 150"/>
                  <a:gd name="T74" fmla="*/ 54 w 165"/>
                  <a:gd name="T75" fmla="*/ 128 h 150"/>
                  <a:gd name="T76" fmla="*/ 77 w 165"/>
                  <a:gd name="T77" fmla="*/ 138 h 150"/>
                  <a:gd name="T78" fmla="*/ 90 w 165"/>
                  <a:gd name="T79" fmla="*/ 140 h 150"/>
                  <a:gd name="T80" fmla="*/ 103 w 165"/>
                  <a:gd name="T81" fmla="*/ 138 h 150"/>
                  <a:gd name="T82" fmla="*/ 117 w 165"/>
                  <a:gd name="T83" fmla="*/ 131 h 150"/>
                  <a:gd name="T84" fmla="*/ 131 w 165"/>
                  <a:gd name="T85" fmla="*/ 112 h 150"/>
                  <a:gd name="T86" fmla="*/ 135 w 165"/>
                  <a:gd name="T87" fmla="*/ 7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5" h="150">
                    <a:moveTo>
                      <a:pt x="0" y="75"/>
                    </a:moveTo>
                    <a:lnTo>
                      <a:pt x="0" y="75"/>
                    </a:lnTo>
                    <a:lnTo>
                      <a:pt x="0" y="62"/>
                    </a:lnTo>
                    <a:lnTo>
                      <a:pt x="4" y="50"/>
                    </a:lnTo>
                    <a:lnTo>
                      <a:pt x="11" y="37"/>
                    </a:lnTo>
                    <a:lnTo>
                      <a:pt x="19" y="25"/>
                    </a:lnTo>
                    <a:lnTo>
                      <a:pt x="24" y="20"/>
                    </a:lnTo>
                    <a:lnTo>
                      <a:pt x="31" y="15"/>
                    </a:lnTo>
                    <a:lnTo>
                      <a:pt x="37" y="11"/>
                    </a:lnTo>
                    <a:lnTo>
                      <a:pt x="45" y="7"/>
                    </a:lnTo>
                    <a:lnTo>
                      <a:pt x="53" y="4"/>
                    </a:lnTo>
                    <a:lnTo>
                      <a:pt x="62" y="1"/>
                    </a:lnTo>
                    <a:lnTo>
                      <a:pt x="73" y="0"/>
                    </a:lnTo>
                    <a:lnTo>
                      <a:pt x="83" y="0"/>
                    </a:lnTo>
                    <a:lnTo>
                      <a:pt x="83" y="0"/>
                    </a:lnTo>
                    <a:lnTo>
                      <a:pt x="102" y="1"/>
                    </a:lnTo>
                    <a:lnTo>
                      <a:pt x="117" y="5"/>
                    </a:lnTo>
                    <a:lnTo>
                      <a:pt x="131" y="11"/>
                    </a:lnTo>
                    <a:lnTo>
                      <a:pt x="142" y="20"/>
                    </a:lnTo>
                    <a:lnTo>
                      <a:pt x="152" y="29"/>
                    </a:lnTo>
                    <a:lnTo>
                      <a:pt x="156" y="36"/>
                    </a:lnTo>
                    <a:lnTo>
                      <a:pt x="160" y="42"/>
                    </a:lnTo>
                    <a:lnTo>
                      <a:pt x="164" y="57"/>
                    </a:lnTo>
                    <a:lnTo>
                      <a:pt x="165" y="71"/>
                    </a:lnTo>
                    <a:lnTo>
                      <a:pt x="165" y="71"/>
                    </a:lnTo>
                    <a:lnTo>
                      <a:pt x="164" y="88"/>
                    </a:lnTo>
                    <a:lnTo>
                      <a:pt x="160" y="103"/>
                    </a:lnTo>
                    <a:lnTo>
                      <a:pt x="152" y="116"/>
                    </a:lnTo>
                    <a:lnTo>
                      <a:pt x="142" y="128"/>
                    </a:lnTo>
                    <a:lnTo>
                      <a:pt x="137" y="133"/>
                    </a:lnTo>
                    <a:lnTo>
                      <a:pt x="131" y="137"/>
                    </a:lnTo>
                    <a:lnTo>
                      <a:pt x="124" y="141"/>
                    </a:lnTo>
                    <a:lnTo>
                      <a:pt x="116" y="145"/>
                    </a:lnTo>
                    <a:lnTo>
                      <a:pt x="108" y="148"/>
                    </a:lnTo>
                    <a:lnTo>
                      <a:pt x="99" y="149"/>
                    </a:lnTo>
                    <a:lnTo>
                      <a:pt x="91" y="150"/>
                    </a:lnTo>
                    <a:lnTo>
                      <a:pt x="82" y="150"/>
                    </a:lnTo>
                    <a:lnTo>
                      <a:pt x="82" y="150"/>
                    </a:lnTo>
                    <a:lnTo>
                      <a:pt x="71" y="150"/>
                    </a:lnTo>
                    <a:lnTo>
                      <a:pt x="61" y="149"/>
                    </a:lnTo>
                    <a:lnTo>
                      <a:pt x="52" y="146"/>
                    </a:lnTo>
                    <a:lnTo>
                      <a:pt x="44" y="144"/>
                    </a:lnTo>
                    <a:lnTo>
                      <a:pt x="37" y="140"/>
                    </a:lnTo>
                    <a:lnTo>
                      <a:pt x="31" y="136"/>
                    </a:lnTo>
                    <a:lnTo>
                      <a:pt x="24" y="131"/>
                    </a:lnTo>
                    <a:lnTo>
                      <a:pt x="19" y="125"/>
                    </a:lnTo>
                    <a:lnTo>
                      <a:pt x="11" y="115"/>
                    </a:lnTo>
                    <a:lnTo>
                      <a:pt x="4" y="102"/>
                    </a:lnTo>
                    <a:lnTo>
                      <a:pt x="0" y="88"/>
                    </a:lnTo>
                    <a:lnTo>
                      <a:pt x="0" y="75"/>
                    </a:lnTo>
                    <a:lnTo>
                      <a:pt x="0" y="75"/>
                    </a:lnTo>
                    <a:close/>
                    <a:moveTo>
                      <a:pt x="135" y="79"/>
                    </a:moveTo>
                    <a:lnTo>
                      <a:pt x="135" y="79"/>
                    </a:lnTo>
                    <a:lnTo>
                      <a:pt x="135" y="63"/>
                    </a:lnTo>
                    <a:lnTo>
                      <a:pt x="131" y="50"/>
                    </a:lnTo>
                    <a:lnTo>
                      <a:pt x="125" y="38"/>
                    </a:lnTo>
                    <a:lnTo>
                      <a:pt x="119" y="29"/>
                    </a:lnTo>
                    <a:lnTo>
                      <a:pt x="110" y="21"/>
                    </a:lnTo>
                    <a:lnTo>
                      <a:pt x="100" y="15"/>
                    </a:lnTo>
                    <a:lnTo>
                      <a:pt x="90" y="11"/>
                    </a:lnTo>
                    <a:lnTo>
                      <a:pt x="78" y="11"/>
                    </a:lnTo>
                    <a:lnTo>
                      <a:pt x="78" y="11"/>
                    </a:lnTo>
                    <a:lnTo>
                      <a:pt x="69" y="11"/>
                    </a:lnTo>
                    <a:lnTo>
                      <a:pt x="61" y="12"/>
                    </a:lnTo>
                    <a:lnTo>
                      <a:pt x="53" y="16"/>
                    </a:lnTo>
                    <a:lnTo>
                      <a:pt x="45" y="23"/>
                    </a:lnTo>
                    <a:lnTo>
                      <a:pt x="38" y="29"/>
                    </a:lnTo>
                    <a:lnTo>
                      <a:pt x="33" y="40"/>
                    </a:lnTo>
                    <a:lnTo>
                      <a:pt x="31" y="53"/>
                    </a:lnTo>
                    <a:lnTo>
                      <a:pt x="29" y="70"/>
                    </a:lnTo>
                    <a:lnTo>
                      <a:pt x="29" y="70"/>
                    </a:lnTo>
                    <a:lnTo>
                      <a:pt x="31" y="84"/>
                    </a:lnTo>
                    <a:lnTo>
                      <a:pt x="33" y="98"/>
                    </a:lnTo>
                    <a:lnTo>
                      <a:pt x="38" y="109"/>
                    </a:lnTo>
                    <a:lnTo>
                      <a:pt x="45" y="120"/>
                    </a:lnTo>
                    <a:lnTo>
                      <a:pt x="54" y="128"/>
                    </a:lnTo>
                    <a:lnTo>
                      <a:pt x="65" y="134"/>
                    </a:lnTo>
                    <a:lnTo>
                      <a:pt x="77" y="138"/>
                    </a:lnTo>
                    <a:lnTo>
                      <a:pt x="90" y="140"/>
                    </a:lnTo>
                    <a:lnTo>
                      <a:pt x="90" y="140"/>
                    </a:lnTo>
                    <a:lnTo>
                      <a:pt x="95" y="140"/>
                    </a:lnTo>
                    <a:lnTo>
                      <a:pt x="103" y="138"/>
                    </a:lnTo>
                    <a:lnTo>
                      <a:pt x="110" y="136"/>
                    </a:lnTo>
                    <a:lnTo>
                      <a:pt x="117" y="131"/>
                    </a:lnTo>
                    <a:lnTo>
                      <a:pt x="124" y="123"/>
                    </a:lnTo>
                    <a:lnTo>
                      <a:pt x="131" y="112"/>
                    </a:lnTo>
                    <a:lnTo>
                      <a:pt x="133" y="98"/>
                    </a:lnTo>
                    <a:lnTo>
                      <a:pt x="135" y="79"/>
                    </a:lnTo>
                    <a:lnTo>
                      <a:pt x="135"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1"/>
                  </a:solidFill>
                </a:endParaRPr>
              </a:p>
            </p:txBody>
          </p:sp>
          <p:sp>
            <p:nvSpPr>
              <p:cNvPr id="31" name="Freeform 147"/>
              <p:cNvSpPr>
                <a:spLocks/>
              </p:cNvSpPr>
              <p:nvPr/>
            </p:nvSpPr>
            <p:spPr bwMode="auto">
              <a:xfrm>
                <a:off x="5601375" y="2161877"/>
                <a:ext cx="145164" cy="129702"/>
              </a:xfrm>
              <a:custGeom>
                <a:avLst/>
                <a:gdLst>
                  <a:gd name="T0" fmla="*/ 36 w 169"/>
                  <a:gd name="T1" fmla="*/ 122 h 151"/>
                  <a:gd name="T2" fmla="*/ 37 w 169"/>
                  <a:gd name="T3" fmla="*/ 138 h 151"/>
                  <a:gd name="T4" fmla="*/ 42 w 169"/>
                  <a:gd name="T5" fmla="*/ 143 h 151"/>
                  <a:gd name="T6" fmla="*/ 48 w 169"/>
                  <a:gd name="T7" fmla="*/ 145 h 151"/>
                  <a:gd name="T8" fmla="*/ 53 w 169"/>
                  <a:gd name="T9" fmla="*/ 145 h 151"/>
                  <a:gd name="T10" fmla="*/ 55 w 169"/>
                  <a:gd name="T11" fmla="*/ 147 h 151"/>
                  <a:gd name="T12" fmla="*/ 54 w 169"/>
                  <a:gd name="T13" fmla="*/ 149 h 151"/>
                  <a:gd name="T14" fmla="*/ 51 w 169"/>
                  <a:gd name="T15" fmla="*/ 149 h 151"/>
                  <a:gd name="T16" fmla="*/ 25 w 169"/>
                  <a:gd name="T17" fmla="*/ 149 h 151"/>
                  <a:gd name="T18" fmla="*/ 4 w 169"/>
                  <a:gd name="T19" fmla="*/ 149 h 151"/>
                  <a:gd name="T20" fmla="*/ 0 w 169"/>
                  <a:gd name="T21" fmla="*/ 149 h 151"/>
                  <a:gd name="T22" fmla="*/ 0 w 169"/>
                  <a:gd name="T23" fmla="*/ 147 h 151"/>
                  <a:gd name="T24" fmla="*/ 3 w 169"/>
                  <a:gd name="T25" fmla="*/ 145 h 151"/>
                  <a:gd name="T26" fmla="*/ 12 w 169"/>
                  <a:gd name="T27" fmla="*/ 145 h 151"/>
                  <a:gd name="T28" fmla="*/ 15 w 169"/>
                  <a:gd name="T29" fmla="*/ 142 h 151"/>
                  <a:gd name="T30" fmla="*/ 17 w 169"/>
                  <a:gd name="T31" fmla="*/ 132 h 151"/>
                  <a:gd name="T32" fmla="*/ 20 w 169"/>
                  <a:gd name="T33" fmla="*/ 6 h 151"/>
                  <a:gd name="T34" fmla="*/ 21 w 169"/>
                  <a:gd name="T35" fmla="*/ 2 h 151"/>
                  <a:gd name="T36" fmla="*/ 24 w 169"/>
                  <a:gd name="T37" fmla="*/ 0 h 151"/>
                  <a:gd name="T38" fmla="*/ 25 w 169"/>
                  <a:gd name="T39" fmla="*/ 1 h 151"/>
                  <a:gd name="T40" fmla="*/ 32 w 169"/>
                  <a:gd name="T41" fmla="*/ 6 h 151"/>
                  <a:gd name="T42" fmla="*/ 94 w 169"/>
                  <a:gd name="T43" fmla="*/ 68 h 151"/>
                  <a:gd name="T44" fmla="*/ 136 w 169"/>
                  <a:gd name="T45" fmla="*/ 112 h 151"/>
                  <a:gd name="T46" fmla="*/ 134 w 169"/>
                  <a:gd name="T47" fmla="*/ 26 h 151"/>
                  <a:gd name="T48" fmla="*/ 134 w 169"/>
                  <a:gd name="T49" fmla="*/ 18 h 151"/>
                  <a:gd name="T50" fmla="*/ 132 w 169"/>
                  <a:gd name="T51" fmla="*/ 10 h 151"/>
                  <a:gd name="T52" fmla="*/ 128 w 169"/>
                  <a:gd name="T53" fmla="*/ 9 h 151"/>
                  <a:gd name="T54" fmla="*/ 117 w 169"/>
                  <a:gd name="T55" fmla="*/ 8 h 151"/>
                  <a:gd name="T56" fmla="*/ 115 w 169"/>
                  <a:gd name="T57" fmla="*/ 6 h 151"/>
                  <a:gd name="T58" fmla="*/ 115 w 169"/>
                  <a:gd name="T59" fmla="*/ 5 h 151"/>
                  <a:gd name="T60" fmla="*/ 116 w 169"/>
                  <a:gd name="T61" fmla="*/ 4 h 151"/>
                  <a:gd name="T62" fmla="*/ 120 w 169"/>
                  <a:gd name="T63" fmla="*/ 4 h 151"/>
                  <a:gd name="T64" fmla="*/ 145 w 169"/>
                  <a:gd name="T65" fmla="*/ 4 h 151"/>
                  <a:gd name="T66" fmla="*/ 165 w 169"/>
                  <a:gd name="T67" fmla="*/ 4 h 151"/>
                  <a:gd name="T68" fmla="*/ 169 w 169"/>
                  <a:gd name="T69" fmla="*/ 5 h 151"/>
                  <a:gd name="T70" fmla="*/ 169 w 169"/>
                  <a:gd name="T71" fmla="*/ 6 h 151"/>
                  <a:gd name="T72" fmla="*/ 166 w 169"/>
                  <a:gd name="T73" fmla="*/ 8 h 151"/>
                  <a:gd name="T74" fmla="*/ 159 w 169"/>
                  <a:gd name="T75" fmla="*/ 8 h 151"/>
                  <a:gd name="T76" fmla="*/ 154 w 169"/>
                  <a:gd name="T77" fmla="*/ 13 h 151"/>
                  <a:gd name="T78" fmla="*/ 153 w 169"/>
                  <a:gd name="T79" fmla="*/ 24 h 151"/>
                  <a:gd name="T80" fmla="*/ 150 w 169"/>
                  <a:gd name="T81" fmla="*/ 146 h 151"/>
                  <a:gd name="T82" fmla="*/ 146 w 169"/>
                  <a:gd name="T83" fmla="*/ 151 h 151"/>
                  <a:gd name="T84" fmla="*/ 142 w 169"/>
                  <a:gd name="T85" fmla="*/ 150 h 151"/>
                  <a:gd name="T86" fmla="*/ 138 w 169"/>
                  <a:gd name="T87" fmla="*/ 147 h 151"/>
                  <a:gd name="T88" fmla="*/ 80 w 169"/>
                  <a:gd name="T89" fmla="*/ 92 h 151"/>
                  <a:gd name="T90" fmla="*/ 34 w 169"/>
                  <a:gd name="T91" fmla="*/ 45 h 151"/>
                  <a:gd name="T92" fmla="*/ 36 w 169"/>
                  <a:gd name="T93" fmla="*/ 12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9" h="151">
                    <a:moveTo>
                      <a:pt x="36" y="122"/>
                    </a:moveTo>
                    <a:lnTo>
                      <a:pt x="36" y="122"/>
                    </a:lnTo>
                    <a:lnTo>
                      <a:pt x="36" y="133"/>
                    </a:lnTo>
                    <a:lnTo>
                      <a:pt x="37" y="138"/>
                    </a:lnTo>
                    <a:lnTo>
                      <a:pt x="40" y="142"/>
                    </a:lnTo>
                    <a:lnTo>
                      <a:pt x="42" y="143"/>
                    </a:lnTo>
                    <a:lnTo>
                      <a:pt x="42" y="143"/>
                    </a:lnTo>
                    <a:lnTo>
                      <a:pt x="48" y="145"/>
                    </a:lnTo>
                    <a:lnTo>
                      <a:pt x="53" y="145"/>
                    </a:lnTo>
                    <a:lnTo>
                      <a:pt x="53" y="145"/>
                    </a:lnTo>
                    <a:lnTo>
                      <a:pt x="55" y="146"/>
                    </a:lnTo>
                    <a:lnTo>
                      <a:pt x="55" y="147"/>
                    </a:lnTo>
                    <a:lnTo>
                      <a:pt x="55" y="147"/>
                    </a:lnTo>
                    <a:lnTo>
                      <a:pt x="54" y="149"/>
                    </a:lnTo>
                    <a:lnTo>
                      <a:pt x="51" y="149"/>
                    </a:lnTo>
                    <a:lnTo>
                      <a:pt x="51" y="149"/>
                    </a:lnTo>
                    <a:lnTo>
                      <a:pt x="25" y="149"/>
                    </a:lnTo>
                    <a:lnTo>
                      <a:pt x="25" y="149"/>
                    </a:lnTo>
                    <a:lnTo>
                      <a:pt x="4" y="149"/>
                    </a:lnTo>
                    <a:lnTo>
                      <a:pt x="4" y="149"/>
                    </a:lnTo>
                    <a:lnTo>
                      <a:pt x="1" y="149"/>
                    </a:lnTo>
                    <a:lnTo>
                      <a:pt x="0" y="149"/>
                    </a:lnTo>
                    <a:lnTo>
                      <a:pt x="0" y="147"/>
                    </a:lnTo>
                    <a:lnTo>
                      <a:pt x="0" y="147"/>
                    </a:lnTo>
                    <a:lnTo>
                      <a:pt x="0" y="146"/>
                    </a:lnTo>
                    <a:lnTo>
                      <a:pt x="3" y="145"/>
                    </a:lnTo>
                    <a:lnTo>
                      <a:pt x="3" y="145"/>
                    </a:lnTo>
                    <a:lnTo>
                      <a:pt x="12" y="145"/>
                    </a:lnTo>
                    <a:lnTo>
                      <a:pt x="12" y="145"/>
                    </a:lnTo>
                    <a:lnTo>
                      <a:pt x="15" y="142"/>
                    </a:lnTo>
                    <a:lnTo>
                      <a:pt x="17" y="138"/>
                    </a:lnTo>
                    <a:lnTo>
                      <a:pt x="17" y="132"/>
                    </a:lnTo>
                    <a:lnTo>
                      <a:pt x="19" y="121"/>
                    </a:lnTo>
                    <a:lnTo>
                      <a:pt x="20" y="6"/>
                    </a:lnTo>
                    <a:lnTo>
                      <a:pt x="20" y="6"/>
                    </a:lnTo>
                    <a:lnTo>
                      <a:pt x="21" y="2"/>
                    </a:lnTo>
                    <a:lnTo>
                      <a:pt x="21" y="1"/>
                    </a:lnTo>
                    <a:lnTo>
                      <a:pt x="24" y="0"/>
                    </a:lnTo>
                    <a:lnTo>
                      <a:pt x="24" y="0"/>
                    </a:lnTo>
                    <a:lnTo>
                      <a:pt x="25" y="1"/>
                    </a:lnTo>
                    <a:lnTo>
                      <a:pt x="28" y="2"/>
                    </a:lnTo>
                    <a:lnTo>
                      <a:pt x="32" y="6"/>
                    </a:lnTo>
                    <a:lnTo>
                      <a:pt x="32" y="6"/>
                    </a:lnTo>
                    <a:lnTo>
                      <a:pt x="94" y="68"/>
                    </a:lnTo>
                    <a:lnTo>
                      <a:pt x="94" y="68"/>
                    </a:lnTo>
                    <a:lnTo>
                      <a:pt x="136" y="112"/>
                    </a:lnTo>
                    <a:lnTo>
                      <a:pt x="137" y="112"/>
                    </a:lnTo>
                    <a:lnTo>
                      <a:pt x="134" y="26"/>
                    </a:lnTo>
                    <a:lnTo>
                      <a:pt x="134" y="26"/>
                    </a:lnTo>
                    <a:lnTo>
                      <a:pt x="134" y="18"/>
                    </a:lnTo>
                    <a:lnTo>
                      <a:pt x="133" y="13"/>
                    </a:lnTo>
                    <a:lnTo>
                      <a:pt x="132" y="10"/>
                    </a:lnTo>
                    <a:lnTo>
                      <a:pt x="128" y="9"/>
                    </a:lnTo>
                    <a:lnTo>
                      <a:pt x="128" y="9"/>
                    </a:lnTo>
                    <a:lnTo>
                      <a:pt x="123" y="8"/>
                    </a:lnTo>
                    <a:lnTo>
                      <a:pt x="117" y="8"/>
                    </a:lnTo>
                    <a:lnTo>
                      <a:pt x="117" y="8"/>
                    </a:lnTo>
                    <a:lnTo>
                      <a:pt x="115" y="6"/>
                    </a:lnTo>
                    <a:lnTo>
                      <a:pt x="115" y="5"/>
                    </a:lnTo>
                    <a:lnTo>
                      <a:pt x="115" y="5"/>
                    </a:lnTo>
                    <a:lnTo>
                      <a:pt x="115" y="5"/>
                    </a:lnTo>
                    <a:lnTo>
                      <a:pt x="116" y="4"/>
                    </a:lnTo>
                    <a:lnTo>
                      <a:pt x="120" y="4"/>
                    </a:lnTo>
                    <a:lnTo>
                      <a:pt x="120" y="4"/>
                    </a:lnTo>
                    <a:lnTo>
                      <a:pt x="145" y="4"/>
                    </a:lnTo>
                    <a:lnTo>
                      <a:pt x="145" y="4"/>
                    </a:lnTo>
                    <a:lnTo>
                      <a:pt x="165" y="4"/>
                    </a:lnTo>
                    <a:lnTo>
                      <a:pt x="165" y="4"/>
                    </a:lnTo>
                    <a:lnTo>
                      <a:pt x="167" y="4"/>
                    </a:lnTo>
                    <a:lnTo>
                      <a:pt x="169" y="5"/>
                    </a:lnTo>
                    <a:lnTo>
                      <a:pt x="169" y="5"/>
                    </a:lnTo>
                    <a:lnTo>
                      <a:pt x="169" y="6"/>
                    </a:lnTo>
                    <a:lnTo>
                      <a:pt x="166" y="8"/>
                    </a:lnTo>
                    <a:lnTo>
                      <a:pt x="166" y="8"/>
                    </a:lnTo>
                    <a:lnTo>
                      <a:pt x="159" y="8"/>
                    </a:lnTo>
                    <a:lnTo>
                      <a:pt x="159" y="8"/>
                    </a:lnTo>
                    <a:lnTo>
                      <a:pt x="156" y="10"/>
                    </a:lnTo>
                    <a:lnTo>
                      <a:pt x="154" y="13"/>
                    </a:lnTo>
                    <a:lnTo>
                      <a:pt x="153" y="17"/>
                    </a:lnTo>
                    <a:lnTo>
                      <a:pt x="153" y="24"/>
                    </a:lnTo>
                    <a:lnTo>
                      <a:pt x="150" y="146"/>
                    </a:lnTo>
                    <a:lnTo>
                      <a:pt x="150" y="146"/>
                    </a:lnTo>
                    <a:lnTo>
                      <a:pt x="149" y="150"/>
                    </a:lnTo>
                    <a:lnTo>
                      <a:pt x="146" y="151"/>
                    </a:lnTo>
                    <a:lnTo>
                      <a:pt x="146" y="151"/>
                    </a:lnTo>
                    <a:lnTo>
                      <a:pt x="142" y="150"/>
                    </a:lnTo>
                    <a:lnTo>
                      <a:pt x="138" y="147"/>
                    </a:lnTo>
                    <a:lnTo>
                      <a:pt x="138" y="147"/>
                    </a:lnTo>
                    <a:lnTo>
                      <a:pt x="80" y="92"/>
                    </a:lnTo>
                    <a:lnTo>
                      <a:pt x="80" y="92"/>
                    </a:lnTo>
                    <a:lnTo>
                      <a:pt x="50" y="62"/>
                    </a:lnTo>
                    <a:lnTo>
                      <a:pt x="34" y="45"/>
                    </a:lnTo>
                    <a:lnTo>
                      <a:pt x="33" y="45"/>
                    </a:lnTo>
                    <a:lnTo>
                      <a:pt x="36"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1"/>
                  </a:solidFill>
                </a:endParaRPr>
              </a:p>
            </p:txBody>
          </p:sp>
        </p:grpSp>
        <p:grpSp>
          <p:nvGrpSpPr>
            <p:cNvPr id="13" name="グループ化 12"/>
            <p:cNvGrpSpPr/>
            <p:nvPr/>
          </p:nvGrpSpPr>
          <p:grpSpPr>
            <a:xfrm>
              <a:off x="4772119" y="5391353"/>
              <a:ext cx="1534797" cy="328077"/>
              <a:chOff x="4709780" y="2337103"/>
              <a:chExt cx="699189" cy="149458"/>
            </a:xfrm>
            <a:grpFill/>
          </p:grpSpPr>
          <p:sp>
            <p:nvSpPr>
              <p:cNvPr id="14" name="Freeform 148"/>
              <p:cNvSpPr>
                <a:spLocks noEditPoints="1"/>
              </p:cNvSpPr>
              <p:nvPr/>
            </p:nvSpPr>
            <p:spPr bwMode="auto">
              <a:xfrm>
                <a:off x="4709780" y="2337103"/>
                <a:ext cx="158907" cy="149458"/>
              </a:xfrm>
              <a:custGeom>
                <a:avLst/>
                <a:gdLst>
                  <a:gd name="T0" fmla="*/ 23 w 185"/>
                  <a:gd name="T1" fmla="*/ 66 h 174"/>
                  <a:gd name="T2" fmla="*/ 23 w 185"/>
                  <a:gd name="T3" fmla="*/ 17 h 174"/>
                  <a:gd name="T4" fmla="*/ 20 w 185"/>
                  <a:gd name="T5" fmla="*/ 9 h 174"/>
                  <a:gd name="T6" fmla="*/ 12 w 185"/>
                  <a:gd name="T7" fmla="*/ 5 h 174"/>
                  <a:gd name="T8" fmla="*/ 3 w 185"/>
                  <a:gd name="T9" fmla="*/ 4 h 174"/>
                  <a:gd name="T10" fmla="*/ 0 w 185"/>
                  <a:gd name="T11" fmla="*/ 4 h 174"/>
                  <a:gd name="T12" fmla="*/ 0 w 185"/>
                  <a:gd name="T13" fmla="*/ 3 h 174"/>
                  <a:gd name="T14" fmla="*/ 4 w 185"/>
                  <a:gd name="T15" fmla="*/ 0 h 174"/>
                  <a:gd name="T16" fmla="*/ 37 w 185"/>
                  <a:gd name="T17" fmla="*/ 1 h 174"/>
                  <a:gd name="T18" fmla="*/ 73 w 185"/>
                  <a:gd name="T19" fmla="*/ 0 h 174"/>
                  <a:gd name="T20" fmla="*/ 95 w 185"/>
                  <a:gd name="T21" fmla="*/ 0 h 174"/>
                  <a:gd name="T22" fmla="*/ 119 w 185"/>
                  <a:gd name="T23" fmla="*/ 3 h 174"/>
                  <a:gd name="T24" fmla="*/ 143 w 185"/>
                  <a:gd name="T25" fmla="*/ 10 h 174"/>
                  <a:gd name="T26" fmla="*/ 164 w 185"/>
                  <a:gd name="T27" fmla="*/ 26 h 174"/>
                  <a:gd name="T28" fmla="*/ 172 w 185"/>
                  <a:gd name="T29" fmla="*/ 36 h 174"/>
                  <a:gd name="T30" fmla="*/ 181 w 185"/>
                  <a:gd name="T31" fmla="*/ 57 h 174"/>
                  <a:gd name="T32" fmla="*/ 185 w 185"/>
                  <a:gd name="T33" fmla="*/ 74 h 174"/>
                  <a:gd name="T34" fmla="*/ 185 w 185"/>
                  <a:gd name="T35" fmla="*/ 83 h 174"/>
                  <a:gd name="T36" fmla="*/ 183 w 185"/>
                  <a:gd name="T37" fmla="*/ 104 h 174"/>
                  <a:gd name="T38" fmla="*/ 177 w 185"/>
                  <a:gd name="T39" fmla="*/ 121 h 174"/>
                  <a:gd name="T40" fmla="*/ 169 w 185"/>
                  <a:gd name="T41" fmla="*/ 136 h 174"/>
                  <a:gd name="T42" fmla="*/ 160 w 185"/>
                  <a:gd name="T43" fmla="*/ 146 h 174"/>
                  <a:gd name="T44" fmla="*/ 143 w 185"/>
                  <a:gd name="T45" fmla="*/ 159 h 174"/>
                  <a:gd name="T46" fmla="*/ 124 w 185"/>
                  <a:gd name="T47" fmla="*/ 167 h 174"/>
                  <a:gd name="T48" fmla="*/ 99 w 185"/>
                  <a:gd name="T49" fmla="*/ 172 h 174"/>
                  <a:gd name="T50" fmla="*/ 85 w 185"/>
                  <a:gd name="T51" fmla="*/ 174 h 174"/>
                  <a:gd name="T52" fmla="*/ 58 w 185"/>
                  <a:gd name="T53" fmla="*/ 172 h 174"/>
                  <a:gd name="T54" fmla="*/ 36 w 185"/>
                  <a:gd name="T55" fmla="*/ 171 h 174"/>
                  <a:gd name="T56" fmla="*/ 23 w 185"/>
                  <a:gd name="T57" fmla="*/ 171 h 174"/>
                  <a:gd name="T58" fmla="*/ 8 w 185"/>
                  <a:gd name="T59" fmla="*/ 171 h 174"/>
                  <a:gd name="T60" fmla="*/ 3 w 185"/>
                  <a:gd name="T61" fmla="*/ 169 h 174"/>
                  <a:gd name="T62" fmla="*/ 4 w 185"/>
                  <a:gd name="T63" fmla="*/ 167 h 174"/>
                  <a:gd name="T64" fmla="*/ 7 w 185"/>
                  <a:gd name="T65" fmla="*/ 167 h 174"/>
                  <a:gd name="T66" fmla="*/ 15 w 185"/>
                  <a:gd name="T67" fmla="*/ 166 h 174"/>
                  <a:gd name="T68" fmla="*/ 20 w 185"/>
                  <a:gd name="T69" fmla="*/ 162 h 174"/>
                  <a:gd name="T70" fmla="*/ 21 w 185"/>
                  <a:gd name="T71" fmla="*/ 154 h 174"/>
                  <a:gd name="T72" fmla="*/ 23 w 185"/>
                  <a:gd name="T73" fmla="*/ 105 h 174"/>
                  <a:gd name="T74" fmla="*/ 50 w 185"/>
                  <a:gd name="T75" fmla="*/ 91 h 174"/>
                  <a:gd name="T76" fmla="*/ 52 w 185"/>
                  <a:gd name="T77" fmla="*/ 137 h 174"/>
                  <a:gd name="T78" fmla="*/ 52 w 185"/>
                  <a:gd name="T79" fmla="*/ 146 h 174"/>
                  <a:gd name="T80" fmla="*/ 54 w 185"/>
                  <a:gd name="T81" fmla="*/ 154 h 174"/>
                  <a:gd name="T82" fmla="*/ 57 w 185"/>
                  <a:gd name="T83" fmla="*/ 157 h 174"/>
                  <a:gd name="T84" fmla="*/ 71 w 185"/>
                  <a:gd name="T85" fmla="*/ 162 h 174"/>
                  <a:gd name="T86" fmla="*/ 83 w 185"/>
                  <a:gd name="T87" fmla="*/ 162 h 174"/>
                  <a:gd name="T88" fmla="*/ 114 w 185"/>
                  <a:gd name="T89" fmla="*/ 159 h 174"/>
                  <a:gd name="T90" fmla="*/ 136 w 185"/>
                  <a:gd name="T91" fmla="*/ 146 h 174"/>
                  <a:gd name="T92" fmla="*/ 141 w 185"/>
                  <a:gd name="T93" fmla="*/ 141 h 174"/>
                  <a:gd name="T94" fmla="*/ 148 w 185"/>
                  <a:gd name="T95" fmla="*/ 129 h 174"/>
                  <a:gd name="T96" fmla="*/ 153 w 185"/>
                  <a:gd name="T97" fmla="*/ 107 h 174"/>
                  <a:gd name="T98" fmla="*/ 154 w 185"/>
                  <a:gd name="T99" fmla="*/ 90 h 174"/>
                  <a:gd name="T100" fmla="*/ 153 w 185"/>
                  <a:gd name="T101" fmla="*/ 70 h 174"/>
                  <a:gd name="T102" fmla="*/ 148 w 185"/>
                  <a:gd name="T103" fmla="*/ 54 h 174"/>
                  <a:gd name="T104" fmla="*/ 133 w 185"/>
                  <a:gd name="T105" fmla="*/ 33 h 174"/>
                  <a:gd name="T106" fmla="*/ 125 w 185"/>
                  <a:gd name="T107" fmla="*/ 26 h 174"/>
                  <a:gd name="T108" fmla="*/ 108 w 185"/>
                  <a:gd name="T109" fmla="*/ 17 h 174"/>
                  <a:gd name="T110" fmla="*/ 83 w 185"/>
                  <a:gd name="T111" fmla="*/ 12 h 174"/>
                  <a:gd name="T112" fmla="*/ 69 w 185"/>
                  <a:gd name="T113" fmla="*/ 10 h 174"/>
                  <a:gd name="T114" fmla="*/ 54 w 185"/>
                  <a:gd name="T115" fmla="*/ 12 h 174"/>
                  <a:gd name="T116" fmla="*/ 52 w 185"/>
                  <a:gd name="T117" fmla="*/ 14 h 174"/>
                  <a:gd name="T118" fmla="*/ 52 w 185"/>
                  <a:gd name="T119" fmla="*/ 17 h 174"/>
                  <a:gd name="T120" fmla="*/ 50 w 185"/>
                  <a:gd name="T121" fmla="*/ 9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5" h="174">
                    <a:moveTo>
                      <a:pt x="23" y="66"/>
                    </a:moveTo>
                    <a:lnTo>
                      <a:pt x="23" y="66"/>
                    </a:lnTo>
                    <a:lnTo>
                      <a:pt x="23" y="17"/>
                    </a:lnTo>
                    <a:lnTo>
                      <a:pt x="23" y="17"/>
                    </a:lnTo>
                    <a:lnTo>
                      <a:pt x="21" y="13"/>
                    </a:lnTo>
                    <a:lnTo>
                      <a:pt x="20" y="9"/>
                    </a:lnTo>
                    <a:lnTo>
                      <a:pt x="17" y="7"/>
                    </a:lnTo>
                    <a:lnTo>
                      <a:pt x="12" y="5"/>
                    </a:lnTo>
                    <a:lnTo>
                      <a:pt x="12" y="5"/>
                    </a:lnTo>
                    <a:lnTo>
                      <a:pt x="3" y="4"/>
                    </a:lnTo>
                    <a:lnTo>
                      <a:pt x="3" y="4"/>
                    </a:lnTo>
                    <a:lnTo>
                      <a:pt x="0" y="4"/>
                    </a:lnTo>
                    <a:lnTo>
                      <a:pt x="0" y="3"/>
                    </a:lnTo>
                    <a:lnTo>
                      <a:pt x="0" y="3"/>
                    </a:lnTo>
                    <a:lnTo>
                      <a:pt x="0" y="0"/>
                    </a:lnTo>
                    <a:lnTo>
                      <a:pt x="4" y="0"/>
                    </a:lnTo>
                    <a:lnTo>
                      <a:pt x="4" y="0"/>
                    </a:lnTo>
                    <a:lnTo>
                      <a:pt x="37" y="1"/>
                    </a:lnTo>
                    <a:lnTo>
                      <a:pt x="37" y="1"/>
                    </a:lnTo>
                    <a:lnTo>
                      <a:pt x="73" y="0"/>
                    </a:lnTo>
                    <a:lnTo>
                      <a:pt x="73" y="0"/>
                    </a:lnTo>
                    <a:lnTo>
                      <a:pt x="95" y="0"/>
                    </a:lnTo>
                    <a:lnTo>
                      <a:pt x="107" y="1"/>
                    </a:lnTo>
                    <a:lnTo>
                      <a:pt x="119" y="3"/>
                    </a:lnTo>
                    <a:lnTo>
                      <a:pt x="131" y="7"/>
                    </a:lnTo>
                    <a:lnTo>
                      <a:pt x="143" y="10"/>
                    </a:lnTo>
                    <a:lnTo>
                      <a:pt x="153" y="17"/>
                    </a:lnTo>
                    <a:lnTo>
                      <a:pt x="164" y="26"/>
                    </a:lnTo>
                    <a:lnTo>
                      <a:pt x="164" y="26"/>
                    </a:lnTo>
                    <a:lnTo>
                      <a:pt x="172" y="36"/>
                    </a:lnTo>
                    <a:lnTo>
                      <a:pt x="178" y="49"/>
                    </a:lnTo>
                    <a:lnTo>
                      <a:pt x="181" y="57"/>
                    </a:lnTo>
                    <a:lnTo>
                      <a:pt x="183" y="64"/>
                    </a:lnTo>
                    <a:lnTo>
                      <a:pt x="185" y="74"/>
                    </a:lnTo>
                    <a:lnTo>
                      <a:pt x="185" y="83"/>
                    </a:lnTo>
                    <a:lnTo>
                      <a:pt x="185" y="83"/>
                    </a:lnTo>
                    <a:lnTo>
                      <a:pt x="185" y="93"/>
                    </a:lnTo>
                    <a:lnTo>
                      <a:pt x="183" y="104"/>
                    </a:lnTo>
                    <a:lnTo>
                      <a:pt x="181" y="112"/>
                    </a:lnTo>
                    <a:lnTo>
                      <a:pt x="177" y="121"/>
                    </a:lnTo>
                    <a:lnTo>
                      <a:pt x="174" y="128"/>
                    </a:lnTo>
                    <a:lnTo>
                      <a:pt x="169" y="136"/>
                    </a:lnTo>
                    <a:lnTo>
                      <a:pt x="160" y="146"/>
                    </a:lnTo>
                    <a:lnTo>
                      <a:pt x="160" y="146"/>
                    </a:lnTo>
                    <a:lnTo>
                      <a:pt x="150" y="155"/>
                    </a:lnTo>
                    <a:lnTo>
                      <a:pt x="143" y="159"/>
                    </a:lnTo>
                    <a:lnTo>
                      <a:pt x="135" y="163"/>
                    </a:lnTo>
                    <a:lnTo>
                      <a:pt x="124" y="167"/>
                    </a:lnTo>
                    <a:lnTo>
                      <a:pt x="112" y="171"/>
                    </a:lnTo>
                    <a:lnTo>
                      <a:pt x="99" y="172"/>
                    </a:lnTo>
                    <a:lnTo>
                      <a:pt x="85" y="174"/>
                    </a:lnTo>
                    <a:lnTo>
                      <a:pt x="85" y="174"/>
                    </a:lnTo>
                    <a:lnTo>
                      <a:pt x="58" y="172"/>
                    </a:lnTo>
                    <a:lnTo>
                      <a:pt x="58" y="172"/>
                    </a:lnTo>
                    <a:lnTo>
                      <a:pt x="36" y="171"/>
                    </a:lnTo>
                    <a:lnTo>
                      <a:pt x="36" y="171"/>
                    </a:lnTo>
                    <a:lnTo>
                      <a:pt x="23" y="171"/>
                    </a:lnTo>
                    <a:lnTo>
                      <a:pt x="23" y="171"/>
                    </a:lnTo>
                    <a:lnTo>
                      <a:pt x="8" y="171"/>
                    </a:lnTo>
                    <a:lnTo>
                      <a:pt x="8" y="171"/>
                    </a:lnTo>
                    <a:lnTo>
                      <a:pt x="4" y="171"/>
                    </a:lnTo>
                    <a:lnTo>
                      <a:pt x="3" y="169"/>
                    </a:lnTo>
                    <a:lnTo>
                      <a:pt x="3" y="169"/>
                    </a:lnTo>
                    <a:lnTo>
                      <a:pt x="4" y="167"/>
                    </a:lnTo>
                    <a:lnTo>
                      <a:pt x="7" y="167"/>
                    </a:lnTo>
                    <a:lnTo>
                      <a:pt x="7" y="167"/>
                    </a:lnTo>
                    <a:lnTo>
                      <a:pt x="15" y="166"/>
                    </a:lnTo>
                    <a:lnTo>
                      <a:pt x="15" y="166"/>
                    </a:lnTo>
                    <a:lnTo>
                      <a:pt x="17" y="165"/>
                    </a:lnTo>
                    <a:lnTo>
                      <a:pt x="20" y="162"/>
                    </a:lnTo>
                    <a:lnTo>
                      <a:pt x="21" y="154"/>
                    </a:lnTo>
                    <a:lnTo>
                      <a:pt x="21" y="154"/>
                    </a:lnTo>
                    <a:lnTo>
                      <a:pt x="23" y="134"/>
                    </a:lnTo>
                    <a:lnTo>
                      <a:pt x="23" y="105"/>
                    </a:lnTo>
                    <a:lnTo>
                      <a:pt x="23" y="66"/>
                    </a:lnTo>
                    <a:close/>
                    <a:moveTo>
                      <a:pt x="50" y="91"/>
                    </a:moveTo>
                    <a:lnTo>
                      <a:pt x="50" y="91"/>
                    </a:lnTo>
                    <a:lnTo>
                      <a:pt x="52" y="137"/>
                    </a:lnTo>
                    <a:lnTo>
                      <a:pt x="52" y="137"/>
                    </a:lnTo>
                    <a:lnTo>
                      <a:pt x="52" y="146"/>
                    </a:lnTo>
                    <a:lnTo>
                      <a:pt x="53" y="150"/>
                    </a:lnTo>
                    <a:lnTo>
                      <a:pt x="54" y="154"/>
                    </a:lnTo>
                    <a:lnTo>
                      <a:pt x="54" y="154"/>
                    </a:lnTo>
                    <a:lnTo>
                      <a:pt x="57" y="157"/>
                    </a:lnTo>
                    <a:lnTo>
                      <a:pt x="64" y="159"/>
                    </a:lnTo>
                    <a:lnTo>
                      <a:pt x="71" y="162"/>
                    </a:lnTo>
                    <a:lnTo>
                      <a:pt x="83" y="162"/>
                    </a:lnTo>
                    <a:lnTo>
                      <a:pt x="83" y="162"/>
                    </a:lnTo>
                    <a:lnTo>
                      <a:pt x="99" y="162"/>
                    </a:lnTo>
                    <a:lnTo>
                      <a:pt x="114" y="159"/>
                    </a:lnTo>
                    <a:lnTo>
                      <a:pt x="125" y="154"/>
                    </a:lnTo>
                    <a:lnTo>
                      <a:pt x="136" y="146"/>
                    </a:lnTo>
                    <a:lnTo>
                      <a:pt x="136" y="146"/>
                    </a:lnTo>
                    <a:lnTo>
                      <a:pt x="141" y="141"/>
                    </a:lnTo>
                    <a:lnTo>
                      <a:pt x="145" y="136"/>
                    </a:lnTo>
                    <a:lnTo>
                      <a:pt x="148" y="129"/>
                    </a:lnTo>
                    <a:lnTo>
                      <a:pt x="150" y="122"/>
                    </a:lnTo>
                    <a:lnTo>
                      <a:pt x="153" y="107"/>
                    </a:lnTo>
                    <a:lnTo>
                      <a:pt x="154" y="90"/>
                    </a:lnTo>
                    <a:lnTo>
                      <a:pt x="154" y="90"/>
                    </a:lnTo>
                    <a:lnTo>
                      <a:pt x="154" y="79"/>
                    </a:lnTo>
                    <a:lnTo>
                      <a:pt x="153" y="70"/>
                    </a:lnTo>
                    <a:lnTo>
                      <a:pt x="150" y="62"/>
                    </a:lnTo>
                    <a:lnTo>
                      <a:pt x="148" y="54"/>
                    </a:lnTo>
                    <a:lnTo>
                      <a:pt x="140" y="42"/>
                    </a:lnTo>
                    <a:lnTo>
                      <a:pt x="133" y="33"/>
                    </a:lnTo>
                    <a:lnTo>
                      <a:pt x="133" y="33"/>
                    </a:lnTo>
                    <a:lnTo>
                      <a:pt x="125" y="26"/>
                    </a:lnTo>
                    <a:lnTo>
                      <a:pt x="116" y="21"/>
                    </a:lnTo>
                    <a:lnTo>
                      <a:pt x="108" y="17"/>
                    </a:lnTo>
                    <a:lnTo>
                      <a:pt x="99" y="14"/>
                    </a:lnTo>
                    <a:lnTo>
                      <a:pt x="83" y="12"/>
                    </a:lnTo>
                    <a:lnTo>
                      <a:pt x="69" y="10"/>
                    </a:lnTo>
                    <a:lnTo>
                      <a:pt x="69" y="10"/>
                    </a:lnTo>
                    <a:lnTo>
                      <a:pt x="60" y="10"/>
                    </a:lnTo>
                    <a:lnTo>
                      <a:pt x="54" y="12"/>
                    </a:lnTo>
                    <a:lnTo>
                      <a:pt x="54" y="12"/>
                    </a:lnTo>
                    <a:lnTo>
                      <a:pt x="52" y="14"/>
                    </a:lnTo>
                    <a:lnTo>
                      <a:pt x="52" y="17"/>
                    </a:lnTo>
                    <a:lnTo>
                      <a:pt x="52" y="17"/>
                    </a:lnTo>
                    <a:lnTo>
                      <a:pt x="50" y="62"/>
                    </a:lnTo>
                    <a:lnTo>
                      <a:pt x="5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1"/>
                  </a:solidFill>
                </a:endParaRPr>
              </a:p>
            </p:txBody>
          </p:sp>
          <p:sp>
            <p:nvSpPr>
              <p:cNvPr id="15" name="Freeform 149"/>
              <p:cNvSpPr>
                <a:spLocks/>
              </p:cNvSpPr>
              <p:nvPr/>
            </p:nvSpPr>
            <p:spPr bwMode="auto">
              <a:xfrm>
                <a:off x="4876418" y="2357718"/>
                <a:ext cx="90191" cy="126266"/>
              </a:xfrm>
              <a:custGeom>
                <a:avLst/>
                <a:gdLst>
                  <a:gd name="T0" fmla="*/ 20 w 105"/>
                  <a:gd name="T1" fmla="*/ 17 h 147"/>
                  <a:gd name="T2" fmla="*/ 18 w 105"/>
                  <a:gd name="T3" fmla="*/ 9 h 147"/>
                  <a:gd name="T4" fmla="*/ 12 w 105"/>
                  <a:gd name="T5" fmla="*/ 6 h 147"/>
                  <a:gd name="T6" fmla="*/ 1 w 105"/>
                  <a:gd name="T7" fmla="*/ 5 h 147"/>
                  <a:gd name="T8" fmla="*/ 1 w 105"/>
                  <a:gd name="T9" fmla="*/ 2 h 147"/>
                  <a:gd name="T10" fmla="*/ 33 w 105"/>
                  <a:gd name="T11" fmla="*/ 2 h 147"/>
                  <a:gd name="T12" fmla="*/ 88 w 105"/>
                  <a:gd name="T13" fmla="*/ 2 h 147"/>
                  <a:gd name="T14" fmla="*/ 99 w 105"/>
                  <a:gd name="T15" fmla="*/ 0 h 147"/>
                  <a:gd name="T16" fmla="*/ 100 w 105"/>
                  <a:gd name="T17" fmla="*/ 2 h 147"/>
                  <a:gd name="T18" fmla="*/ 99 w 105"/>
                  <a:gd name="T19" fmla="*/ 14 h 147"/>
                  <a:gd name="T20" fmla="*/ 97 w 105"/>
                  <a:gd name="T21" fmla="*/ 27 h 147"/>
                  <a:gd name="T22" fmla="*/ 96 w 105"/>
                  <a:gd name="T23" fmla="*/ 30 h 147"/>
                  <a:gd name="T24" fmla="*/ 93 w 105"/>
                  <a:gd name="T25" fmla="*/ 27 h 147"/>
                  <a:gd name="T26" fmla="*/ 92 w 105"/>
                  <a:gd name="T27" fmla="*/ 21 h 147"/>
                  <a:gd name="T28" fmla="*/ 86 w 105"/>
                  <a:gd name="T29" fmla="*/ 14 h 147"/>
                  <a:gd name="T30" fmla="*/ 49 w 105"/>
                  <a:gd name="T31" fmla="*/ 13 h 147"/>
                  <a:gd name="T32" fmla="*/ 47 w 105"/>
                  <a:gd name="T33" fmla="*/ 14 h 147"/>
                  <a:gd name="T34" fmla="*/ 47 w 105"/>
                  <a:gd name="T35" fmla="*/ 63 h 147"/>
                  <a:gd name="T36" fmla="*/ 83 w 105"/>
                  <a:gd name="T37" fmla="*/ 64 h 147"/>
                  <a:gd name="T38" fmla="*/ 92 w 105"/>
                  <a:gd name="T39" fmla="*/ 60 h 147"/>
                  <a:gd name="T40" fmla="*/ 96 w 105"/>
                  <a:gd name="T41" fmla="*/ 58 h 147"/>
                  <a:gd name="T42" fmla="*/ 97 w 105"/>
                  <a:gd name="T43" fmla="*/ 60 h 147"/>
                  <a:gd name="T44" fmla="*/ 96 w 105"/>
                  <a:gd name="T45" fmla="*/ 75 h 147"/>
                  <a:gd name="T46" fmla="*/ 95 w 105"/>
                  <a:gd name="T47" fmla="*/ 91 h 147"/>
                  <a:gd name="T48" fmla="*/ 93 w 105"/>
                  <a:gd name="T49" fmla="*/ 92 h 147"/>
                  <a:gd name="T50" fmla="*/ 91 w 105"/>
                  <a:gd name="T51" fmla="*/ 91 h 147"/>
                  <a:gd name="T52" fmla="*/ 90 w 105"/>
                  <a:gd name="T53" fmla="*/ 80 h 147"/>
                  <a:gd name="T54" fmla="*/ 79 w 105"/>
                  <a:gd name="T55" fmla="*/ 75 h 147"/>
                  <a:gd name="T56" fmla="*/ 49 w 105"/>
                  <a:gd name="T57" fmla="*/ 75 h 147"/>
                  <a:gd name="T58" fmla="*/ 47 w 105"/>
                  <a:gd name="T59" fmla="*/ 92 h 147"/>
                  <a:gd name="T60" fmla="*/ 47 w 105"/>
                  <a:gd name="T61" fmla="*/ 121 h 147"/>
                  <a:gd name="T62" fmla="*/ 50 w 105"/>
                  <a:gd name="T63" fmla="*/ 131 h 147"/>
                  <a:gd name="T64" fmla="*/ 61 w 105"/>
                  <a:gd name="T65" fmla="*/ 135 h 147"/>
                  <a:gd name="T66" fmla="*/ 83 w 105"/>
                  <a:gd name="T67" fmla="*/ 137 h 147"/>
                  <a:gd name="T68" fmla="*/ 92 w 105"/>
                  <a:gd name="T69" fmla="*/ 134 h 147"/>
                  <a:gd name="T70" fmla="*/ 100 w 105"/>
                  <a:gd name="T71" fmla="*/ 125 h 147"/>
                  <a:gd name="T72" fmla="*/ 103 w 105"/>
                  <a:gd name="T73" fmla="*/ 118 h 147"/>
                  <a:gd name="T74" fmla="*/ 104 w 105"/>
                  <a:gd name="T75" fmla="*/ 117 h 147"/>
                  <a:gd name="T76" fmla="*/ 105 w 105"/>
                  <a:gd name="T77" fmla="*/ 121 h 147"/>
                  <a:gd name="T78" fmla="*/ 103 w 105"/>
                  <a:gd name="T79" fmla="*/ 143 h 147"/>
                  <a:gd name="T80" fmla="*/ 92 w 105"/>
                  <a:gd name="T81" fmla="*/ 147 h 147"/>
                  <a:gd name="T82" fmla="*/ 55 w 105"/>
                  <a:gd name="T83" fmla="*/ 147 h 147"/>
                  <a:gd name="T84" fmla="*/ 21 w 105"/>
                  <a:gd name="T85" fmla="*/ 147 h 147"/>
                  <a:gd name="T86" fmla="*/ 7 w 105"/>
                  <a:gd name="T87" fmla="*/ 147 h 147"/>
                  <a:gd name="T88" fmla="*/ 4 w 105"/>
                  <a:gd name="T89" fmla="*/ 145 h 147"/>
                  <a:gd name="T90" fmla="*/ 7 w 105"/>
                  <a:gd name="T91" fmla="*/ 143 h 147"/>
                  <a:gd name="T92" fmla="*/ 16 w 105"/>
                  <a:gd name="T93" fmla="*/ 142 h 147"/>
                  <a:gd name="T94" fmla="*/ 20 w 105"/>
                  <a:gd name="T95" fmla="*/ 133 h 147"/>
                  <a:gd name="T96" fmla="*/ 20 w 105"/>
                  <a:gd name="T97" fmla="*/ 5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147">
                    <a:moveTo>
                      <a:pt x="20" y="58"/>
                    </a:moveTo>
                    <a:lnTo>
                      <a:pt x="20" y="58"/>
                    </a:lnTo>
                    <a:lnTo>
                      <a:pt x="20" y="17"/>
                    </a:lnTo>
                    <a:lnTo>
                      <a:pt x="20" y="17"/>
                    </a:lnTo>
                    <a:lnTo>
                      <a:pt x="20" y="13"/>
                    </a:lnTo>
                    <a:lnTo>
                      <a:pt x="18" y="9"/>
                    </a:lnTo>
                    <a:lnTo>
                      <a:pt x="16" y="8"/>
                    </a:lnTo>
                    <a:lnTo>
                      <a:pt x="12" y="6"/>
                    </a:lnTo>
                    <a:lnTo>
                      <a:pt x="12" y="6"/>
                    </a:lnTo>
                    <a:lnTo>
                      <a:pt x="4" y="5"/>
                    </a:lnTo>
                    <a:lnTo>
                      <a:pt x="4" y="5"/>
                    </a:lnTo>
                    <a:lnTo>
                      <a:pt x="1" y="5"/>
                    </a:lnTo>
                    <a:lnTo>
                      <a:pt x="0" y="4"/>
                    </a:lnTo>
                    <a:lnTo>
                      <a:pt x="0" y="4"/>
                    </a:lnTo>
                    <a:lnTo>
                      <a:pt x="1" y="2"/>
                    </a:lnTo>
                    <a:lnTo>
                      <a:pt x="5" y="1"/>
                    </a:lnTo>
                    <a:lnTo>
                      <a:pt x="5" y="1"/>
                    </a:lnTo>
                    <a:lnTo>
                      <a:pt x="33" y="2"/>
                    </a:lnTo>
                    <a:lnTo>
                      <a:pt x="33" y="2"/>
                    </a:lnTo>
                    <a:lnTo>
                      <a:pt x="88" y="2"/>
                    </a:lnTo>
                    <a:lnTo>
                      <a:pt x="88" y="2"/>
                    </a:lnTo>
                    <a:lnTo>
                      <a:pt x="96" y="1"/>
                    </a:lnTo>
                    <a:lnTo>
                      <a:pt x="96" y="1"/>
                    </a:lnTo>
                    <a:lnTo>
                      <a:pt x="99" y="0"/>
                    </a:lnTo>
                    <a:lnTo>
                      <a:pt x="99" y="0"/>
                    </a:lnTo>
                    <a:lnTo>
                      <a:pt x="100" y="1"/>
                    </a:lnTo>
                    <a:lnTo>
                      <a:pt x="100" y="2"/>
                    </a:lnTo>
                    <a:lnTo>
                      <a:pt x="100" y="2"/>
                    </a:lnTo>
                    <a:lnTo>
                      <a:pt x="100" y="5"/>
                    </a:lnTo>
                    <a:lnTo>
                      <a:pt x="99" y="14"/>
                    </a:lnTo>
                    <a:lnTo>
                      <a:pt x="99" y="14"/>
                    </a:lnTo>
                    <a:lnTo>
                      <a:pt x="97" y="27"/>
                    </a:lnTo>
                    <a:lnTo>
                      <a:pt x="97" y="27"/>
                    </a:lnTo>
                    <a:lnTo>
                      <a:pt x="97" y="29"/>
                    </a:lnTo>
                    <a:lnTo>
                      <a:pt x="96" y="30"/>
                    </a:lnTo>
                    <a:lnTo>
                      <a:pt x="96" y="30"/>
                    </a:lnTo>
                    <a:lnTo>
                      <a:pt x="95" y="30"/>
                    </a:lnTo>
                    <a:lnTo>
                      <a:pt x="93" y="27"/>
                    </a:lnTo>
                    <a:lnTo>
                      <a:pt x="93" y="27"/>
                    </a:lnTo>
                    <a:lnTo>
                      <a:pt x="93" y="25"/>
                    </a:lnTo>
                    <a:lnTo>
                      <a:pt x="92" y="21"/>
                    </a:lnTo>
                    <a:lnTo>
                      <a:pt x="92" y="21"/>
                    </a:lnTo>
                    <a:lnTo>
                      <a:pt x="91" y="18"/>
                    </a:lnTo>
                    <a:lnTo>
                      <a:pt x="90" y="15"/>
                    </a:lnTo>
                    <a:lnTo>
                      <a:pt x="86" y="14"/>
                    </a:lnTo>
                    <a:lnTo>
                      <a:pt x="79" y="14"/>
                    </a:lnTo>
                    <a:lnTo>
                      <a:pt x="79" y="14"/>
                    </a:lnTo>
                    <a:lnTo>
                      <a:pt x="49" y="13"/>
                    </a:lnTo>
                    <a:lnTo>
                      <a:pt x="49" y="13"/>
                    </a:lnTo>
                    <a:lnTo>
                      <a:pt x="47" y="13"/>
                    </a:lnTo>
                    <a:lnTo>
                      <a:pt x="47" y="14"/>
                    </a:lnTo>
                    <a:lnTo>
                      <a:pt x="47" y="62"/>
                    </a:lnTo>
                    <a:lnTo>
                      <a:pt x="47" y="62"/>
                    </a:lnTo>
                    <a:lnTo>
                      <a:pt x="47" y="63"/>
                    </a:lnTo>
                    <a:lnTo>
                      <a:pt x="49" y="64"/>
                    </a:lnTo>
                    <a:lnTo>
                      <a:pt x="49" y="64"/>
                    </a:lnTo>
                    <a:lnTo>
                      <a:pt x="83" y="64"/>
                    </a:lnTo>
                    <a:lnTo>
                      <a:pt x="83" y="64"/>
                    </a:lnTo>
                    <a:lnTo>
                      <a:pt x="90" y="63"/>
                    </a:lnTo>
                    <a:lnTo>
                      <a:pt x="92" y="60"/>
                    </a:lnTo>
                    <a:lnTo>
                      <a:pt x="92" y="60"/>
                    </a:lnTo>
                    <a:lnTo>
                      <a:pt x="95" y="59"/>
                    </a:lnTo>
                    <a:lnTo>
                      <a:pt x="96" y="58"/>
                    </a:lnTo>
                    <a:lnTo>
                      <a:pt x="96" y="58"/>
                    </a:lnTo>
                    <a:lnTo>
                      <a:pt x="97" y="59"/>
                    </a:lnTo>
                    <a:lnTo>
                      <a:pt x="97" y="60"/>
                    </a:lnTo>
                    <a:lnTo>
                      <a:pt x="97" y="60"/>
                    </a:lnTo>
                    <a:lnTo>
                      <a:pt x="96" y="75"/>
                    </a:lnTo>
                    <a:lnTo>
                      <a:pt x="96" y="75"/>
                    </a:lnTo>
                    <a:lnTo>
                      <a:pt x="95" y="87"/>
                    </a:lnTo>
                    <a:lnTo>
                      <a:pt x="95" y="87"/>
                    </a:lnTo>
                    <a:lnTo>
                      <a:pt x="95" y="91"/>
                    </a:lnTo>
                    <a:lnTo>
                      <a:pt x="93" y="91"/>
                    </a:lnTo>
                    <a:lnTo>
                      <a:pt x="93" y="92"/>
                    </a:lnTo>
                    <a:lnTo>
                      <a:pt x="93" y="92"/>
                    </a:lnTo>
                    <a:lnTo>
                      <a:pt x="92" y="91"/>
                    </a:lnTo>
                    <a:lnTo>
                      <a:pt x="91" y="91"/>
                    </a:lnTo>
                    <a:lnTo>
                      <a:pt x="91" y="91"/>
                    </a:lnTo>
                    <a:lnTo>
                      <a:pt x="91" y="83"/>
                    </a:lnTo>
                    <a:lnTo>
                      <a:pt x="91" y="83"/>
                    </a:lnTo>
                    <a:lnTo>
                      <a:pt x="90" y="80"/>
                    </a:lnTo>
                    <a:lnTo>
                      <a:pt x="87" y="77"/>
                    </a:lnTo>
                    <a:lnTo>
                      <a:pt x="84" y="76"/>
                    </a:lnTo>
                    <a:lnTo>
                      <a:pt x="79" y="75"/>
                    </a:lnTo>
                    <a:lnTo>
                      <a:pt x="79" y="75"/>
                    </a:lnTo>
                    <a:lnTo>
                      <a:pt x="49" y="75"/>
                    </a:lnTo>
                    <a:lnTo>
                      <a:pt x="49" y="75"/>
                    </a:lnTo>
                    <a:lnTo>
                      <a:pt x="47" y="75"/>
                    </a:lnTo>
                    <a:lnTo>
                      <a:pt x="47" y="76"/>
                    </a:lnTo>
                    <a:lnTo>
                      <a:pt x="47" y="92"/>
                    </a:lnTo>
                    <a:lnTo>
                      <a:pt x="47" y="92"/>
                    </a:lnTo>
                    <a:lnTo>
                      <a:pt x="47" y="121"/>
                    </a:lnTo>
                    <a:lnTo>
                      <a:pt x="47" y="121"/>
                    </a:lnTo>
                    <a:lnTo>
                      <a:pt x="47" y="125"/>
                    </a:lnTo>
                    <a:lnTo>
                      <a:pt x="49" y="129"/>
                    </a:lnTo>
                    <a:lnTo>
                      <a:pt x="50" y="131"/>
                    </a:lnTo>
                    <a:lnTo>
                      <a:pt x="53" y="134"/>
                    </a:lnTo>
                    <a:lnTo>
                      <a:pt x="57" y="135"/>
                    </a:lnTo>
                    <a:lnTo>
                      <a:pt x="61" y="135"/>
                    </a:lnTo>
                    <a:lnTo>
                      <a:pt x="74" y="137"/>
                    </a:lnTo>
                    <a:lnTo>
                      <a:pt x="74" y="137"/>
                    </a:lnTo>
                    <a:lnTo>
                      <a:pt x="83" y="137"/>
                    </a:lnTo>
                    <a:lnTo>
                      <a:pt x="88" y="135"/>
                    </a:lnTo>
                    <a:lnTo>
                      <a:pt x="92" y="134"/>
                    </a:lnTo>
                    <a:lnTo>
                      <a:pt x="92" y="134"/>
                    </a:lnTo>
                    <a:lnTo>
                      <a:pt x="96" y="131"/>
                    </a:lnTo>
                    <a:lnTo>
                      <a:pt x="99" y="129"/>
                    </a:lnTo>
                    <a:lnTo>
                      <a:pt x="100" y="125"/>
                    </a:lnTo>
                    <a:lnTo>
                      <a:pt x="101" y="120"/>
                    </a:lnTo>
                    <a:lnTo>
                      <a:pt x="101" y="120"/>
                    </a:lnTo>
                    <a:lnTo>
                      <a:pt x="103" y="118"/>
                    </a:lnTo>
                    <a:lnTo>
                      <a:pt x="104" y="117"/>
                    </a:lnTo>
                    <a:lnTo>
                      <a:pt x="104" y="117"/>
                    </a:lnTo>
                    <a:lnTo>
                      <a:pt x="104" y="117"/>
                    </a:lnTo>
                    <a:lnTo>
                      <a:pt x="105" y="118"/>
                    </a:lnTo>
                    <a:lnTo>
                      <a:pt x="105" y="121"/>
                    </a:lnTo>
                    <a:lnTo>
                      <a:pt x="105" y="121"/>
                    </a:lnTo>
                    <a:lnTo>
                      <a:pt x="104" y="133"/>
                    </a:lnTo>
                    <a:lnTo>
                      <a:pt x="103" y="143"/>
                    </a:lnTo>
                    <a:lnTo>
                      <a:pt x="103" y="143"/>
                    </a:lnTo>
                    <a:lnTo>
                      <a:pt x="101" y="146"/>
                    </a:lnTo>
                    <a:lnTo>
                      <a:pt x="100" y="147"/>
                    </a:lnTo>
                    <a:lnTo>
                      <a:pt x="92" y="147"/>
                    </a:lnTo>
                    <a:lnTo>
                      <a:pt x="92" y="147"/>
                    </a:lnTo>
                    <a:lnTo>
                      <a:pt x="55" y="147"/>
                    </a:lnTo>
                    <a:lnTo>
                      <a:pt x="55" y="147"/>
                    </a:lnTo>
                    <a:lnTo>
                      <a:pt x="33" y="147"/>
                    </a:lnTo>
                    <a:lnTo>
                      <a:pt x="33" y="147"/>
                    </a:lnTo>
                    <a:lnTo>
                      <a:pt x="21" y="147"/>
                    </a:lnTo>
                    <a:lnTo>
                      <a:pt x="21" y="147"/>
                    </a:lnTo>
                    <a:lnTo>
                      <a:pt x="7" y="147"/>
                    </a:lnTo>
                    <a:lnTo>
                      <a:pt x="7" y="147"/>
                    </a:lnTo>
                    <a:lnTo>
                      <a:pt x="4" y="147"/>
                    </a:lnTo>
                    <a:lnTo>
                      <a:pt x="4" y="145"/>
                    </a:lnTo>
                    <a:lnTo>
                      <a:pt x="4" y="145"/>
                    </a:lnTo>
                    <a:lnTo>
                      <a:pt x="4" y="143"/>
                    </a:lnTo>
                    <a:lnTo>
                      <a:pt x="7" y="143"/>
                    </a:lnTo>
                    <a:lnTo>
                      <a:pt x="7" y="143"/>
                    </a:lnTo>
                    <a:lnTo>
                      <a:pt x="13" y="142"/>
                    </a:lnTo>
                    <a:lnTo>
                      <a:pt x="13" y="142"/>
                    </a:lnTo>
                    <a:lnTo>
                      <a:pt x="16" y="142"/>
                    </a:lnTo>
                    <a:lnTo>
                      <a:pt x="17" y="139"/>
                    </a:lnTo>
                    <a:lnTo>
                      <a:pt x="20" y="133"/>
                    </a:lnTo>
                    <a:lnTo>
                      <a:pt x="20" y="133"/>
                    </a:lnTo>
                    <a:lnTo>
                      <a:pt x="20" y="116"/>
                    </a:lnTo>
                    <a:lnTo>
                      <a:pt x="20" y="92"/>
                    </a:lnTo>
                    <a:lnTo>
                      <a:pt x="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1"/>
                  </a:solidFill>
                </a:endParaRPr>
              </a:p>
            </p:txBody>
          </p:sp>
          <p:sp>
            <p:nvSpPr>
              <p:cNvPr id="16" name="Freeform 150"/>
              <p:cNvSpPr>
                <a:spLocks/>
              </p:cNvSpPr>
              <p:nvPr/>
            </p:nvSpPr>
            <p:spPr bwMode="auto">
              <a:xfrm>
                <a:off x="4983787" y="2356000"/>
                <a:ext cx="77306" cy="130561"/>
              </a:xfrm>
              <a:custGeom>
                <a:avLst/>
                <a:gdLst>
                  <a:gd name="T0" fmla="*/ 4 w 90"/>
                  <a:gd name="T1" fmla="*/ 147 h 152"/>
                  <a:gd name="T2" fmla="*/ 0 w 90"/>
                  <a:gd name="T3" fmla="*/ 140 h 152"/>
                  <a:gd name="T4" fmla="*/ 1 w 90"/>
                  <a:gd name="T5" fmla="*/ 115 h 152"/>
                  <a:gd name="T6" fmla="*/ 1 w 90"/>
                  <a:gd name="T7" fmla="*/ 111 h 152"/>
                  <a:gd name="T8" fmla="*/ 3 w 90"/>
                  <a:gd name="T9" fmla="*/ 110 h 152"/>
                  <a:gd name="T10" fmla="*/ 5 w 90"/>
                  <a:gd name="T11" fmla="*/ 112 h 152"/>
                  <a:gd name="T12" fmla="*/ 7 w 90"/>
                  <a:gd name="T13" fmla="*/ 123 h 152"/>
                  <a:gd name="T14" fmla="*/ 9 w 90"/>
                  <a:gd name="T15" fmla="*/ 128 h 152"/>
                  <a:gd name="T16" fmla="*/ 16 w 90"/>
                  <a:gd name="T17" fmla="*/ 135 h 152"/>
                  <a:gd name="T18" fmla="*/ 29 w 90"/>
                  <a:gd name="T19" fmla="*/ 141 h 152"/>
                  <a:gd name="T20" fmla="*/ 38 w 90"/>
                  <a:gd name="T21" fmla="*/ 141 h 152"/>
                  <a:gd name="T22" fmla="*/ 50 w 90"/>
                  <a:gd name="T23" fmla="*/ 140 h 152"/>
                  <a:gd name="T24" fmla="*/ 59 w 90"/>
                  <a:gd name="T25" fmla="*/ 135 h 152"/>
                  <a:gd name="T26" fmla="*/ 65 w 90"/>
                  <a:gd name="T27" fmla="*/ 127 h 152"/>
                  <a:gd name="T28" fmla="*/ 66 w 90"/>
                  <a:gd name="T29" fmla="*/ 118 h 152"/>
                  <a:gd name="T30" fmla="*/ 66 w 90"/>
                  <a:gd name="T31" fmla="*/ 111 h 152"/>
                  <a:gd name="T32" fmla="*/ 57 w 90"/>
                  <a:gd name="T33" fmla="*/ 98 h 152"/>
                  <a:gd name="T34" fmla="*/ 36 w 90"/>
                  <a:gd name="T35" fmla="*/ 83 h 152"/>
                  <a:gd name="T36" fmla="*/ 20 w 90"/>
                  <a:gd name="T37" fmla="*/ 73 h 152"/>
                  <a:gd name="T38" fmla="*/ 11 w 90"/>
                  <a:gd name="T39" fmla="*/ 62 h 152"/>
                  <a:gd name="T40" fmla="*/ 5 w 90"/>
                  <a:gd name="T41" fmla="*/ 52 h 152"/>
                  <a:gd name="T42" fmla="*/ 4 w 90"/>
                  <a:gd name="T43" fmla="*/ 40 h 152"/>
                  <a:gd name="T44" fmla="*/ 5 w 90"/>
                  <a:gd name="T45" fmla="*/ 31 h 152"/>
                  <a:gd name="T46" fmla="*/ 13 w 90"/>
                  <a:gd name="T47" fmla="*/ 17 h 152"/>
                  <a:gd name="T48" fmla="*/ 26 w 90"/>
                  <a:gd name="T49" fmla="*/ 7 h 152"/>
                  <a:gd name="T50" fmla="*/ 44 w 90"/>
                  <a:gd name="T51" fmla="*/ 2 h 152"/>
                  <a:gd name="T52" fmla="*/ 54 w 90"/>
                  <a:gd name="T53" fmla="*/ 0 h 152"/>
                  <a:gd name="T54" fmla="*/ 83 w 90"/>
                  <a:gd name="T55" fmla="*/ 4 h 152"/>
                  <a:gd name="T56" fmla="*/ 84 w 90"/>
                  <a:gd name="T57" fmla="*/ 4 h 152"/>
                  <a:gd name="T58" fmla="*/ 86 w 90"/>
                  <a:gd name="T59" fmla="*/ 7 h 152"/>
                  <a:gd name="T60" fmla="*/ 84 w 90"/>
                  <a:gd name="T61" fmla="*/ 29 h 152"/>
                  <a:gd name="T62" fmla="*/ 82 w 90"/>
                  <a:gd name="T63" fmla="*/ 36 h 152"/>
                  <a:gd name="T64" fmla="*/ 80 w 90"/>
                  <a:gd name="T65" fmla="*/ 35 h 152"/>
                  <a:gd name="T66" fmla="*/ 80 w 90"/>
                  <a:gd name="T67" fmla="*/ 32 h 152"/>
                  <a:gd name="T68" fmla="*/ 78 w 90"/>
                  <a:gd name="T69" fmla="*/ 24 h 152"/>
                  <a:gd name="T70" fmla="*/ 75 w 90"/>
                  <a:gd name="T71" fmla="*/ 20 h 152"/>
                  <a:gd name="T72" fmla="*/ 67 w 90"/>
                  <a:gd name="T73" fmla="*/ 14 h 152"/>
                  <a:gd name="T74" fmla="*/ 53 w 90"/>
                  <a:gd name="T75" fmla="*/ 11 h 152"/>
                  <a:gd name="T76" fmla="*/ 42 w 90"/>
                  <a:gd name="T77" fmla="*/ 12 h 152"/>
                  <a:gd name="T78" fmla="*/ 34 w 90"/>
                  <a:gd name="T79" fmla="*/ 16 h 152"/>
                  <a:gd name="T80" fmla="*/ 28 w 90"/>
                  <a:gd name="T81" fmla="*/ 23 h 152"/>
                  <a:gd name="T82" fmla="*/ 25 w 90"/>
                  <a:gd name="T83" fmla="*/ 31 h 152"/>
                  <a:gd name="T84" fmla="*/ 26 w 90"/>
                  <a:gd name="T85" fmla="*/ 37 h 152"/>
                  <a:gd name="T86" fmla="*/ 36 w 90"/>
                  <a:gd name="T87" fmla="*/ 49 h 152"/>
                  <a:gd name="T88" fmla="*/ 54 w 90"/>
                  <a:gd name="T89" fmla="*/ 61 h 152"/>
                  <a:gd name="T90" fmla="*/ 63 w 90"/>
                  <a:gd name="T91" fmla="*/ 66 h 152"/>
                  <a:gd name="T92" fmla="*/ 78 w 90"/>
                  <a:gd name="T93" fmla="*/ 78 h 152"/>
                  <a:gd name="T94" fmla="*/ 86 w 90"/>
                  <a:gd name="T95" fmla="*/ 89 h 152"/>
                  <a:gd name="T96" fmla="*/ 88 w 90"/>
                  <a:gd name="T97" fmla="*/ 102 h 152"/>
                  <a:gd name="T98" fmla="*/ 90 w 90"/>
                  <a:gd name="T99" fmla="*/ 108 h 152"/>
                  <a:gd name="T100" fmla="*/ 84 w 90"/>
                  <a:gd name="T101" fmla="*/ 127 h 152"/>
                  <a:gd name="T102" fmla="*/ 69 w 90"/>
                  <a:gd name="T103" fmla="*/ 144 h 152"/>
                  <a:gd name="T104" fmla="*/ 62 w 90"/>
                  <a:gd name="T105" fmla="*/ 148 h 152"/>
                  <a:gd name="T106" fmla="*/ 45 w 90"/>
                  <a:gd name="T107" fmla="*/ 152 h 152"/>
                  <a:gd name="T108" fmla="*/ 36 w 90"/>
                  <a:gd name="T109" fmla="*/ 152 h 152"/>
                  <a:gd name="T110" fmla="*/ 11 w 90"/>
                  <a:gd name="T111" fmla="*/ 149 h 152"/>
                  <a:gd name="T112" fmla="*/ 4 w 90"/>
                  <a:gd name="T113" fmla="*/ 14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 h="152">
                    <a:moveTo>
                      <a:pt x="4" y="147"/>
                    </a:moveTo>
                    <a:lnTo>
                      <a:pt x="4" y="147"/>
                    </a:lnTo>
                    <a:lnTo>
                      <a:pt x="0" y="144"/>
                    </a:lnTo>
                    <a:lnTo>
                      <a:pt x="0" y="140"/>
                    </a:lnTo>
                    <a:lnTo>
                      <a:pt x="0" y="140"/>
                    </a:lnTo>
                    <a:lnTo>
                      <a:pt x="1" y="115"/>
                    </a:lnTo>
                    <a:lnTo>
                      <a:pt x="1" y="115"/>
                    </a:lnTo>
                    <a:lnTo>
                      <a:pt x="1" y="111"/>
                    </a:lnTo>
                    <a:lnTo>
                      <a:pt x="3" y="110"/>
                    </a:lnTo>
                    <a:lnTo>
                      <a:pt x="3" y="110"/>
                    </a:lnTo>
                    <a:lnTo>
                      <a:pt x="5" y="111"/>
                    </a:lnTo>
                    <a:lnTo>
                      <a:pt x="5" y="112"/>
                    </a:lnTo>
                    <a:lnTo>
                      <a:pt x="5" y="112"/>
                    </a:lnTo>
                    <a:lnTo>
                      <a:pt x="7" y="123"/>
                    </a:lnTo>
                    <a:lnTo>
                      <a:pt x="7" y="123"/>
                    </a:lnTo>
                    <a:lnTo>
                      <a:pt x="9" y="128"/>
                    </a:lnTo>
                    <a:lnTo>
                      <a:pt x="12" y="132"/>
                    </a:lnTo>
                    <a:lnTo>
                      <a:pt x="16" y="135"/>
                    </a:lnTo>
                    <a:lnTo>
                      <a:pt x="20" y="137"/>
                    </a:lnTo>
                    <a:lnTo>
                      <a:pt x="29" y="141"/>
                    </a:lnTo>
                    <a:lnTo>
                      <a:pt x="38" y="141"/>
                    </a:lnTo>
                    <a:lnTo>
                      <a:pt x="38" y="141"/>
                    </a:lnTo>
                    <a:lnTo>
                      <a:pt x="45" y="141"/>
                    </a:lnTo>
                    <a:lnTo>
                      <a:pt x="50" y="140"/>
                    </a:lnTo>
                    <a:lnTo>
                      <a:pt x="55" y="137"/>
                    </a:lnTo>
                    <a:lnTo>
                      <a:pt x="59" y="135"/>
                    </a:lnTo>
                    <a:lnTo>
                      <a:pt x="62" y="131"/>
                    </a:lnTo>
                    <a:lnTo>
                      <a:pt x="65" y="127"/>
                    </a:lnTo>
                    <a:lnTo>
                      <a:pt x="66" y="123"/>
                    </a:lnTo>
                    <a:lnTo>
                      <a:pt x="66" y="118"/>
                    </a:lnTo>
                    <a:lnTo>
                      <a:pt x="66" y="118"/>
                    </a:lnTo>
                    <a:lnTo>
                      <a:pt x="66" y="111"/>
                    </a:lnTo>
                    <a:lnTo>
                      <a:pt x="63" y="104"/>
                    </a:lnTo>
                    <a:lnTo>
                      <a:pt x="57" y="98"/>
                    </a:lnTo>
                    <a:lnTo>
                      <a:pt x="46" y="90"/>
                    </a:lnTo>
                    <a:lnTo>
                      <a:pt x="36" y="83"/>
                    </a:lnTo>
                    <a:lnTo>
                      <a:pt x="36" y="83"/>
                    </a:lnTo>
                    <a:lnTo>
                      <a:pt x="20" y="73"/>
                    </a:lnTo>
                    <a:lnTo>
                      <a:pt x="15" y="68"/>
                    </a:lnTo>
                    <a:lnTo>
                      <a:pt x="11" y="62"/>
                    </a:lnTo>
                    <a:lnTo>
                      <a:pt x="8" y="57"/>
                    </a:lnTo>
                    <a:lnTo>
                      <a:pt x="5" y="52"/>
                    </a:lnTo>
                    <a:lnTo>
                      <a:pt x="4" y="45"/>
                    </a:lnTo>
                    <a:lnTo>
                      <a:pt x="4" y="40"/>
                    </a:lnTo>
                    <a:lnTo>
                      <a:pt x="4" y="40"/>
                    </a:lnTo>
                    <a:lnTo>
                      <a:pt x="5" y="31"/>
                    </a:lnTo>
                    <a:lnTo>
                      <a:pt x="8" y="24"/>
                    </a:lnTo>
                    <a:lnTo>
                      <a:pt x="13" y="17"/>
                    </a:lnTo>
                    <a:lnTo>
                      <a:pt x="19" y="11"/>
                    </a:lnTo>
                    <a:lnTo>
                      <a:pt x="26" y="7"/>
                    </a:lnTo>
                    <a:lnTo>
                      <a:pt x="34" y="3"/>
                    </a:lnTo>
                    <a:lnTo>
                      <a:pt x="44" y="2"/>
                    </a:lnTo>
                    <a:lnTo>
                      <a:pt x="54" y="0"/>
                    </a:lnTo>
                    <a:lnTo>
                      <a:pt x="54" y="0"/>
                    </a:lnTo>
                    <a:lnTo>
                      <a:pt x="71" y="2"/>
                    </a:lnTo>
                    <a:lnTo>
                      <a:pt x="83" y="4"/>
                    </a:lnTo>
                    <a:lnTo>
                      <a:pt x="83" y="4"/>
                    </a:lnTo>
                    <a:lnTo>
                      <a:pt x="84" y="4"/>
                    </a:lnTo>
                    <a:lnTo>
                      <a:pt x="86" y="7"/>
                    </a:lnTo>
                    <a:lnTo>
                      <a:pt x="86" y="7"/>
                    </a:lnTo>
                    <a:lnTo>
                      <a:pt x="84" y="29"/>
                    </a:lnTo>
                    <a:lnTo>
                      <a:pt x="84" y="29"/>
                    </a:lnTo>
                    <a:lnTo>
                      <a:pt x="84" y="35"/>
                    </a:lnTo>
                    <a:lnTo>
                      <a:pt x="82" y="36"/>
                    </a:lnTo>
                    <a:lnTo>
                      <a:pt x="82" y="36"/>
                    </a:lnTo>
                    <a:lnTo>
                      <a:pt x="80" y="35"/>
                    </a:lnTo>
                    <a:lnTo>
                      <a:pt x="80" y="32"/>
                    </a:lnTo>
                    <a:lnTo>
                      <a:pt x="80" y="32"/>
                    </a:lnTo>
                    <a:lnTo>
                      <a:pt x="79" y="27"/>
                    </a:lnTo>
                    <a:lnTo>
                      <a:pt x="78" y="24"/>
                    </a:lnTo>
                    <a:lnTo>
                      <a:pt x="75" y="20"/>
                    </a:lnTo>
                    <a:lnTo>
                      <a:pt x="75" y="20"/>
                    </a:lnTo>
                    <a:lnTo>
                      <a:pt x="72" y="16"/>
                    </a:lnTo>
                    <a:lnTo>
                      <a:pt x="67" y="14"/>
                    </a:lnTo>
                    <a:lnTo>
                      <a:pt x="61" y="11"/>
                    </a:lnTo>
                    <a:lnTo>
                      <a:pt x="53" y="11"/>
                    </a:lnTo>
                    <a:lnTo>
                      <a:pt x="53" y="11"/>
                    </a:lnTo>
                    <a:lnTo>
                      <a:pt x="42" y="12"/>
                    </a:lnTo>
                    <a:lnTo>
                      <a:pt x="38" y="14"/>
                    </a:lnTo>
                    <a:lnTo>
                      <a:pt x="34" y="16"/>
                    </a:lnTo>
                    <a:lnTo>
                      <a:pt x="30" y="19"/>
                    </a:lnTo>
                    <a:lnTo>
                      <a:pt x="28" y="23"/>
                    </a:lnTo>
                    <a:lnTo>
                      <a:pt x="26" y="27"/>
                    </a:lnTo>
                    <a:lnTo>
                      <a:pt x="25" y="31"/>
                    </a:lnTo>
                    <a:lnTo>
                      <a:pt x="25" y="31"/>
                    </a:lnTo>
                    <a:lnTo>
                      <a:pt x="26" y="37"/>
                    </a:lnTo>
                    <a:lnTo>
                      <a:pt x="29" y="44"/>
                    </a:lnTo>
                    <a:lnTo>
                      <a:pt x="36" y="49"/>
                    </a:lnTo>
                    <a:lnTo>
                      <a:pt x="46" y="57"/>
                    </a:lnTo>
                    <a:lnTo>
                      <a:pt x="54" y="61"/>
                    </a:lnTo>
                    <a:lnTo>
                      <a:pt x="54" y="61"/>
                    </a:lnTo>
                    <a:lnTo>
                      <a:pt x="63" y="66"/>
                    </a:lnTo>
                    <a:lnTo>
                      <a:pt x="71" y="71"/>
                    </a:lnTo>
                    <a:lnTo>
                      <a:pt x="78" y="78"/>
                    </a:lnTo>
                    <a:lnTo>
                      <a:pt x="82" y="83"/>
                    </a:lnTo>
                    <a:lnTo>
                      <a:pt x="86" y="89"/>
                    </a:lnTo>
                    <a:lnTo>
                      <a:pt x="87" y="95"/>
                    </a:lnTo>
                    <a:lnTo>
                      <a:pt x="88" y="102"/>
                    </a:lnTo>
                    <a:lnTo>
                      <a:pt x="90" y="108"/>
                    </a:lnTo>
                    <a:lnTo>
                      <a:pt x="90" y="108"/>
                    </a:lnTo>
                    <a:lnTo>
                      <a:pt x="88" y="118"/>
                    </a:lnTo>
                    <a:lnTo>
                      <a:pt x="84" y="127"/>
                    </a:lnTo>
                    <a:lnTo>
                      <a:pt x="79" y="136"/>
                    </a:lnTo>
                    <a:lnTo>
                      <a:pt x="69" y="144"/>
                    </a:lnTo>
                    <a:lnTo>
                      <a:pt x="69" y="144"/>
                    </a:lnTo>
                    <a:lnTo>
                      <a:pt x="62" y="148"/>
                    </a:lnTo>
                    <a:lnTo>
                      <a:pt x="53" y="150"/>
                    </a:lnTo>
                    <a:lnTo>
                      <a:pt x="45" y="152"/>
                    </a:lnTo>
                    <a:lnTo>
                      <a:pt x="36" y="152"/>
                    </a:lnTo>
                    <a:lnTo>
                      <a:pt x="36" y="152"/>
                    </a:lnTo>
                    <a:lnTo>
                      <a:pt x="19" y="150"/>
                    </a:lnTo>
                    <a:lnTo>
                      <a:pt x="11" y="149"/>
                    </a:lnTo>
                    <a:lnTo>
                      <a:pt x="4" y="147"/>
                    </a:lnTo>
                    <a:lnTo>
                      <a:pt x="4"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1"/>
                  </a:solidFill>
                </a:endParaRPr>
              </a:p>
            </p:txBody>
          </p:sp>
          <p:sp>
            <p:nvSpPr>
              <p:cNvPr id="17" name="Freeform 151"/>
              <p:cNvSpPr>
                <a:spLocks/>
              </p:cNvSpPr>
              <p:nvPr/>
            </p:nvSpPr>
            <p:spPr bwMode="auto">
              <a:xfrm>
                <a:off x="5072259" y="2358577"/>
                <a:ext cx="57550" cy="125407"/>
              </a:xfrm>
              <a:custGeom>
                <a:avLst/>
                <a:gdLst>
                  <a:gd name="T0" fmla="*/ 18 w 67"/>
                  <a:gd name="T1" fmla="*/ 57 h 146"/>
                  <a:gd name="T2" fmla="*/ 18 w 67"/>
                  <a:gd name="T3" fmla="*/ 16 h 146"/>
                  <a:gd name="T4" fmla="*/ 16 w 67"/>
                  <a:gd name="T5" fmla="*/ 8 h 146"/>
                  <a:gd name="T6" fmla="*/ 10 w 67"/>
                  <a:gd name="T7" fmla="*/ 5 h 146"/>
                  <a:gd name="T8" fmla="*/ 4 w 67"/>
                  <a:gd name="T9" fmla="*/ 4 h 146"/>
                  <a:gd name="T10" fmla="*/ 1 w 67"/>
                  <a:gd name="T11" fmla="*/ 4 h 146"/>
                  <a:gd name="T12" fmla="*/ 0 w 67"/>
                  <a:gd name="T13" fmla="*/ 3 h 146"/>
                  <a:gd name="T14" fmla="*/ 5 w 67"/>
                  <a:gd name="T15" fmla="*/ 0 h 146"/>
                  <a:gd name="T16" fmla="*/ 31 w 67"/>
                  <a:gd name="T17" fmla="*/ 1 h 146"/>
                  <a:gd name="T18" fmla="*/ 58 w 67"/>
                  <a:gd name="T19" fmla="*/ 0 h 146"/>
                  <a:gd name="T20" fmla="*/ 60 w 67"/>
                  <a:gd name="T21" fmla="*/ 1 h 146"/>
                  <a:gd name="T22" fmla="*/ 62 w 67"/>
                  <a:gd name="T23" fmla="*/ 3 h 146"/>
                  <a:gd name="T24" fmla="*/ 59 w 67"/>
                  <a:gd name="T25" fmla="*/ 4 h 146"/>
                  <a:gd name="T26" fmla="*/ 52 w 67"/>
                  <a:gd name="T27" fmla="*/ 5 h 146"/>
                  <a:gd name="T28" fmla="*/ 49 w 67"/>
                  <a:gd name="T29" fmla="*/ 7 h 146"/>
                  <a:gd name="T30" fmla="*/ 46 w 67"/>
                  <a:gd name="T31" fmla="*/ 11 h 146"/>
                  <a:gd name="T32" fmla="*/ 45 w 67"/>
                  <a:gd name="T33" fmla="*/ 16 h 146"/>
                  <a:gd name="T34" fmla="*/ 45 w 67"/>
                  <a:gd name="T35" fmla="*/ 91 h 146"/>
                  <a:gd name="T36" fmla="*/ 45 w 67"/>
                  <a:gd name="T37" fmla="*/ 115 h 146"/>
                  <a:gd name="T38" fmla="*/ 46 w 67"/>
                  <a:gd name="T39" fmla="*/ 133 h 146"/>
                  <a:gd name="T40" fmla="*/ 47 w 67"/>
                  <a:gd name="T41" fmla="*/ 138 h 146"/>
                  <a:gd name="T42" fmla="*/ 54 w 67"/>
                  <a:gd name="T43" fmla="*/ 141 h 146"/>
                  <a:gd name="T44" fmla="*/ 63 w 67"/>
                  <a:gd name="T45" fmla="*/ 142 h 146"/>
                  <a:gd name="T46" fmla="*/ 66 w 67"/>
                  <a:gd name="T47" fmla="*/ 142 h 146"/>
                  <a:gd name="T48" fmla="*/ 67 w 67"/>
                  <a:gd name="T49" fmla="*/ 144 h 146"/>
                  <a:gd name="T50" fmla="*/ 63 w 67"/>
                  <a:gd name="T51" fmla="*/ 146 h 146"/>
                  <a:gd name="T52" fmla="*/ 31 w 67"/>
                  <a:gd name="T53" fmla="*/ 146 h 146"/>
                  <a:gd name="T54" fmla="*/ 5 w 67"/>
                  <a:gd name="T55" fmla="*/ 146 h 146"/>
                  <a:gd name="T56" fmla="*/ 2 w 67"/>
                  <a:gd name="T57" fmla="*/ 146 h 146"/>
                  <a:gd name="T58" fmla="*/ 1 w 67"/>
                  <a:gd name="T59" fmla="*/ 144 h 146"/>
                  <a:gd name="T60" fmla="*/ 4 w 67"/>
                  <a:gd name="T61" fmla="*/ 142 h 146"/>
                  <a:gd name="T62" fmla="*/ 12 w 67"/>
                  <a:gd name="T63" fmla="*/ 141 h 146"/>
                  <a:gd name="T64" fmla="*/ 13 w 67"/>
                  <a:gd name="T65" fmla="*/ 141 h 146"/>
                  <a:gd name="T66" fmla="*/ 17 w 67"/>
                  <a:gd name="T67" fmla="*/ 132 h 146"/>
                  <a:gd name="T68" fmla="*/ 18 w 67"/>
                  <a:gd name="T69" fmla="*/ 115 h 146"/>
                  <a:gd name="T70" fmla="*/ 18 w 67"/>
                  <a:gd name="T71" fmla="*/ 5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 h="146">
                    <a:moveTo>
                      <a:pt x="18" y="57"/>
                    </a:moveTo>
                    <a:lnTo>
                      <a:pt x="18" y="57"/>
                    </a:lnTo>
                    <a:lnTo>
                      <a:pt x="18" y="16"/>
                    </a:lnTo>
                    <a:lnTo>
                      <a:pt x="18" y="16"/>
                    </a:lnTo>
                    <a:lnTo>
                      <a:pt x="17" y="12"/>
                    </a:lnTo>
                    <a:lnTo>
                      <a:pt x="16" y="8"/>
                    </a:lnTo>
                    <a:lnTo>
                      <a:pt x="14" y="7"/>
                    </a:lnTo>
                    <a:lnTo>
                      <a:pt x="10" y="5"/>
                    </a:lnTo>
                    <a:lnTo>
                      <a:pt x="10" y="5"/>
                    </a:lnTo>
                    <a:lnTo>
                      <a:pt x="4" y="4"/>
                    </a:lnTo>
                    <a:lnTo>
                      <a:pt x="4" y="4"/>
                    </a:lnTo>
                    <a:lnTo>
                      <a:pt x="1" y="4"/>
                    </a:lnTo>
                    <a:lnTo>
                      <a:pt x="0" y="3"/>
                    </a:lnTo>
                    <a:lnTo>
                      <a:pt x="0" y="3"/>
                    </a:lnTo>
                    <a:lnTo>
                      <a:pt x="1" y="1"/>
                    </a:lnTo>
                    <a:lnTo>
                      <a:pt x="5" y="0"/>
                    </a:lnTo>
                    <a:lnTo>
                      <a:pt x="5" y="0"/>
                    </a:lnTo>
                    <a:lnTo>
                      <a:pt x="31" y="1"/>
                    </a:lnTo>
                    <a:lnTo>
                      <a:pt x="31" y="1"/>
                    </a:lnTo>
                    <a:lnTo>
                      <a:pt x="58" y="0"/>
                    </a:lnTo>
                    <a:lnTo>
                      <a:pt x="58" y="0"/>
                    </a:lnTo>
                    <a:lnTo>
                      <a:pt x="60" y="1"/>
                    </a:lnTo>
                    <a:lnTo>
                      <a:pt x="62" y="3"/>
                    </a:lnTo>
                    <a:lnTo>
                      <a:pt x="62" y="3"/>
                    </a:lnTo>
                    <a:lnTo>
                      <a:pt x="60" y="4"/>
                    </a:lnTo>
                    <a:lnTo>
                      <a:pt x="59" y="4"/>
                    </a:lnTo>
                    <a:lnTo>
                      <a:pt x="59" y="4"/>
                    </a:lnTo>
                    <a:lnTo>
                      <a:pt x="52" y="5"/>
                    </a:lnTo>
                    <a:lnTo>
                      <a:pt x="52" y="5"/>
                    </a:lnTo>
                    <a:lnTo>
                      <a:pt x="49" y="7"/>
                    </a:lnTo>
                    <a:lnTo>
                      <a:pt x="47" y="8"/>
                    </a:lnTo>
                    <a:lnTo>
                      <a:pt x="46" y="11"/>
                    </a:lnTo>
                    <a:lnTo>
                      <a:pt x="45" y="16"/>
                    </a:lnTo>
                    <a:lnTo>
                      <a:pt x="45" y="16"/>
                    </a:lnTo>
                    <a:lnTo>
                      <a:pt x="45" y="57"/>
                    </a:lnTo>
                    <a:lnTo>
                      <a:pt x="45" y="91"/>
                    </a:lnTo>
                    <a:lnTo>
                      <a:pt x="45" y="91"/>
                    </a:lnTo>
                    <a:lnTo>
                      <a:pt x="45" y="115"/>
                    </a:lnTo>
                    <a:lnTo>
                      <a:pt x="46" y="133"/>
                    </a:lnTo>
                    <a:lnTo>
                      <a:pt x="46" y="133"/>
                    </a:lnTo>
                    <a:lnTo>
                      <a:pt x="46" y="136"/>
                    </a:lnTo>
                    <a:lnTo>
                      <a:pt x="47" y="138"/>
                    </a:lnTo>
                    <a:lnTo>
                      <a:pt x="50" y="141"/>
                    </a:lnTo>
                    <a:lnTo>
                      <a:pt x="54" y="141"/>
                    </a:lnTo>
                    <a:lnTo>
                      <a:pt x="54" y="141"/>
                    </a:lnTo>
                    <a:lnTo>
                      <a:pt x="63" y="142"/>
                    </a:lnTo>
                    <a:lnTo>
                      <a:pt x="63" y="142"/>
                    </a:lnTo>
                    <a:lnTo>
                      <a:pt x="66" y="142"/>
                    </a:lnTo>
                    <a:lnTo>
                      <a:pt x="67" y="144"/>
                    </a:lnTo>
                    <a:lnTo>
                      <a:pt x="67" y="144"/>
                    </a:lnTo>
                    <a:lnTo>
                      <a:pt x="66" y="146"/>
                    </a:lnTo>
                    <a:lnTo>
                      <a:pt x="63" y="146"/>
                    </a:lnTo>
                    <a:lnTo>
                      <a:pt x="63" y="146"/>
                    </a:lnTo>
                    <a:lnTo>
                      <a:pt x="31" y="146"/>
                    </a:lnTo>
                    <a:lnTo>
                      <a:pt x="31" y="146"/>
                    </a:lnTo>
                    <a:lnTo>
                      <a:pt x="5" y="146"/>
                    </a:lnTo>
                    <a:lnTo>
                      <a:pt x="5" y="146"/>
                    </a:lnTo>
                    <a:lnTo>
                      <a:pt x="2" y="146"/>
                    </a:lnTo>
                    <a:lnTo>
                      <a:pt x="1" y="144"/>
                    </a:lnTo>
                    <a:lnTo>
                      <a:pt x="1" y="144"/>
                    </a:lnTo>
                    <a:lnTo>
                      <a:pt x="1" y="142"/>
                    </a:lnTo>
                    <a:lnTo>
                      <a:pt x="4" y="142"/>
                    </a:lnTo>
                    <a:lnTo>
                      <a:pt x="4" y="142"/>
                    </a:lnTo>
                    <a:lnTo>
                      <a:pt x="12" y="141"/>
                    </a:lnTo>
                    <a:lnTo>
                      <a:pt x="12" y="141"/>
                    </a:lnTo>
                    <a:lnTo>
                      <a:pt x="13" y="141"/>
                    </a:lnTo>
                    <a:lnTo>
                      <a:pt x="16" y="138"/>
                    </a:lnTo>
                    <a:lnTo>
                      <a:pt x="17" y="132"/>
                    </a:lnTo>
                    <a:lnTo>
                      <a:pt x="17" y="132"/>
                    </a:lnTo>
                    <a:lnTo>
                      <a:pt x="18" y="115"/>
                    </a:lnTo>
                    <a:lnTo>
                      <a:pt x="18" y="91"/>
                    </a:lnTo>
                    <a:lnTo>
                      <a:pt x="1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1"/>
                  </a:solidFill>
                </a:endParaRPr>
              </a:p>
            </p:txBody>
          </p:sp>
          <p:sp>
            <p:nvSpPr>
              <p:cNvPr id="18" name="Freeform 152"/>
              <p:cNvSpPr>
                <a:spLocks/>
              </p:cNvSpPr>
              <p:nvPr/>
            </p:nvSpPr>
            <p:spPr bwMode="auto">
              <a:xfrm>
                <a:off x="5130668" y="2356000"/>
                <a:ext cx="137433" cy="130561"/>
              </a:xfrm>
              <a:custGeom>
                <a:avLst/>
                <a:gdLst>
                  <a:gd name="T0" fmla="*/ 144 w 160"/>
                  <a:gd name="T1" fmla="*/ 136 h 152"/>
                  <a:gd name="T2" fmla="*/ 141 w 160"/>
                  <a:gd name="T3" fmla="*/ 143 h 152"/>
                  <a:gd name="T4" fmla="*/ 129 w 160"/>
                  <a:gd name="T5" fmla="*/ 147 h 152"/>
                  <a:gd name="T6" fmla="*/ 104 w 160"/>
                  <a:gd name="T7" fmla="*/ 152 h 152"/>
                  <a:gd name="T8" fmla="*/ 92 w 160"/>
                  <a:gd name="T9" fmla="*/ 152 h 152"/>
                  <a:gd name="T10" fmla="*/ 57 w 160"/>
                  <a:gd name="T11" fmla="*/ 148 h 152"/>
                  <a:gd name="T12" fmla="*/ 35 w 160"/>
                  <a:gd name="T13" fmla="*/ 139 h 152"/>
                  <a:gd name="T14" fmla="*/ 21 w 160"/>
                  <a:gd name="T15" fmla="*/ 129 h 152"/>
                  <a:gd name="T16" fmla="*/ 11 w 160"/>
                  <a:gd name="T17" fmla="*/ 118 h 152"/>
                  <a:gd name="T18" fmla="*/ 4 w 160"/>
                  <a:gd name="T19" fmla="*/ 103 h 152"/>
                  <a:gd name="T20" fmla="*/ 0 w 160"/>
                  <a:gd name="T21" fmla="*/ 86 h 152"/>
                  <a:gd name="T22" fmla="*/ 0 w 160"/>
                  <a:gd name="T23" fmla="*/ 77 h 152"/>
                  <a:gd name="T24" fmla="*/ 3 w 160"/>
                  <a:gd name="T25" fmla="*/ 54 h 152"/>
                  <a:gd name="T26" fmla="*/ 11 w 160"/>
                  <a:gd name="T27" fmla="*/ 37 h 152"/>
                  <a:gd name="T28" fmla="*/ 21 w 160"/>
                  <a:gd name="T29" fmla="*/ 23 h 152"/>
                  <a:gd name="T30" fmla="*/ 35 w 160"/>
                  <a:gd name="T31" fmla="*/ 14 h 152"/>
                  <a:gd name="T32" fmla="*/ 49 w 160"/>
                  <a:gd name="T33" fmla="*/ 7 h 152"/>
                  <a:gd name="T34" fmla="*/ 75 w 160"/>
                  <a:gd name="T35" fmla="*/ 2 h 152"/>
                  <a:gd name="T36" fmla="*/ 89 w 160"/>
                  <a:gd name="T37" fmla="*/ 0 h 152"/>
                  <a:gd name="T38" fmla="*/ 124 w 160"/>
                  <a:gd name="T39" fmla="*/ 4 h 152"/>
                  <a:gd name="T40" fmla="*/ 140 w 160"/>
                  <a:gd name="T41" fmla="*/ 6 h 152"/>
                  <a:gd name="T42" fmla="*/ 142 w 160"/>
                  <a:gd name="T43" fmla="*/ 7 h 152"/>
                  <a:gd name="T44" fmla="*/ 142 w 160"/>
                  <a:gd name="T45" fmla="*/ 8 h 152"/>
                  <a:gd name="T46" fmla="*/ 141 w 160"/>
                  <a:gd name="T47" fmla="*/ 40 h 152"/>
                  <a:gd name="T48" fmla="*/ 140 w 160"/>
                  <a:gd name="T49" fmla="*/ 44 h 152"/>
                  <a:gd name="T50" fmla="*/ 139 w 160"/>
                  <a:gd name="T51" fmla="*/ 44 h 152"/>
                  <a:gd name="T52" fmla="*/ 136 w 160"/>
                  <a:gd name="T53" fmla="*/ 41 h 152"/>
                  <a:gd name="T54" fmla="*/ 135 w 160"/>
                  <a:gd name="T55" fmla="*/ 35 h 152"/>
                  <a:gd name="T56" fmla="*/ 129 w 160"/>
                  <a:gd name="T57" fmla="*/ 25 h 152"/>
                  <a:gd name="T58" fmla="*/ 123 w 160"/>
                  <a:gd name="T59" fmla="*/ 21 h 152"/>
                  <a:gd name="T60" fmla="*/ 102 w 160"/>
                  <a:gd name="T61" fmla="*/ 12 h 152"/>
                  <a:gd name="T62" fmla="*/ 86 w 160"/>
                  <a:gd name="T63" fmla="*/ 11 h 152"/>
                  <a:gd name="T64" fmla="*/ 67 w 160"/>
                  <a:gd name="T65" fmla="*/ 12 h 152"/>
                  <a:gd name="T66" fmla="*/ 48 w 160"/>
                  <a:gd name="T67" fmla="*/ 23 h 152"/>
                  <a:gd name="T68" fmla="*/ 40 w 160"/>
                  <a:gd name="T69" fmla="*/ 31 h 152"/>
                  <a:gd name="T70" fmla="*/ 31 w 160"/>
                  <a:gd name="T71" fmla="*/ 53 h 152"/>
                  <a:gd name="T72" fmla="*/ 29 w 160"/>
                  <a:gd name="T73" fmla="*/ 69 h 152"/>
                  <a:gd name="T74" fmla="*/ 35 w 160"/>
                  <a:gd name="T75" fmla="*/ 98 h 152"/>
                  <a:gd name="T76" fmla="*/ 48 w 160"/>
                  <a:gd name="T77" fmla="*/ 120 h 152"/>
                  <a:gd name="T78" fmla="*/ 70 w 160"/>
                  <a:gd name="T79" fmla="*/ 136 h 152"/>
                  <a:gd name="T80" fmla="*/ 99 w 160"/>
                  <a:gd name="T81" fmla="*/ 141 h 152"/>
                  <a:gd name="T82" fmla="*/ 106 w 160"/>
                  <a:gd name="T83" fmla="*/ 141 h 152"/>
                  <a:gd name="T84" fmla="*/ 112 w 160"/>
                  <a:gd name="T85" fmla="*/ 139 h 152"/>
                  <a:gd name="T86" fmla="*/ 116 w 160"/>
                  <a:gd name="T87" fmla="*/ 132 h 152"/>
                  <a:gd name="T88" fmla="*/ 116 w 160"/>
                  <a:gd name="T89" fmla="*/ 115 h 152"/>
                  <a:gd name="T90" fmla="*/ 116 w 160"/>
                  <a:gd name="T91" fmla="*/ 93 h 152"/>
                  <a:gd name="T92" fmla="*/ 115 w 160"/>
                  <a:gd name="T93" fmla="*/ 85 h 152"/>
                  <a:gd name="T94" fmla="*/ 108 w 160"/>
                  <a:gd name="T95" fmla="*/ 82 h 152"/>
                  <a:gd name="T96" fmla="*/ 100 w 160"/>
                  <a:gd name="T97" fmla="*/ 81 h 152"/>
                  <a:gd name="T98" fmla="*/ 98 w 160"/>
                  <a:gd name="T99" fmla="*/ 81 h 152"/>
                  <a:gd name="T100" fmla="*/ 96 w 160"/>
                  <a:gd name="T101" fmla="*/ 79 h 152"/>
                  <a:gd name="T102" fmla="*/ 102 w 160"/>
                  <a:gd name="T103" fmla="*/ 77 h 152"/>
                  <a:gd name="T104" fmla="*/ 132 w 160"/>
                  <a:gd name="T105" fmla="*/ 77 h 152"/>
                  <a:gd name="T106" fmla="*/ 156 w 160"/>
                  <a:gd name="T107" fmla="*/ 77 h 152"/>
                  <a:gd name="T108" fmla="*/ 158 w 160"/>
                  <a:gd name="T109" fmla="*/ 77 h 152"/>
                  <a:gd name="T110" fmla="*/ 160 w 160"/>
                  <a:gd name="T111" fmla="*/ 79 h 152"/>
                  <a:gd name="T112" fmla="*/ 157 w 160"/>
                  <a:gd name="T113" fmla="*/ 81 h 152"/>
                  <a:gd name="T114" fmla="*/ 152 w 160"/>
                  <a:gd name="T115" fmla="*/ 82 h 152"/>
                  <a:gd name="T116" fmla="*/ 148 w 160"/>
                  <a:gd name="T117" fmla="*/ 82 h 152"/>
                  <a:gd name="T118" fmla="*/ 144 w 160"/>
                  <a:gd name="T119" fmla="*/ 87 h 152"/>
                  <a:gd name="T120" fmla="*/ 144 w 160"/>
                  <a:gd name="T121" fmla="*/ 93 h 152"/>
                  <a:gd name="T122" fmla="*/ 144 w 160"/>
                  <a:gd name="T12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0" h="152">
                    <a:moveTo>
                      <a:pt x="144" y="136"/>
                    </a:moveTo>
                    <a:lnTo>
                      <a:pt x="144" y="136"/>
                    </a:lnTo>
                    <a:lnTo>
                      <a:pt x="142" y="141"/>
                    </a:lnTo>
                    <a:lnTo>
                      <a:pt x="141" y="143"/>
                    </a:lnTo>
                    <a:lnTo>
                      <a:pt x="141" y="143"/>
                    </a:lnTo>
                    <a:lnTo>
                      <a:pt x="129" y="147"/>
                    </a:lnTo>
                    <a:lnTo>
                      <a:pt x="117" y="150"/>
                    </a:lnTo>
                    <a:lnTo>
                      <a:pt x="104" y="152"/>
                    </a:lnTo>
                    <a:lnTo>
                      <a:pt x="92" y="152"/>
                    </a:lnTo>
                    <a:lnTo>
                      <a:pt x="92" y="152"/>
                    </a:lnTo>
                    <a:lnTo>
                      <a:pt x="74" y="150"/>
                    </a:lnTo>
                    <a:lnTo>
                      <a:pt x="57" y="148"/>
                    </a:lnTo>
                    <a:lnTo>
                      <a:pt x="41" y="141"/>
                    </a:lnTo>
                    <a:lnTo>
                      <a:pt x="35" y="139"/>
                    </a:lnTo>
                    <a:lnTo>
                      <a:pt x="28" y="133"/>
                    </a:lnTo>
                    <a:lnTo>
                      <a:pt x="21" y="129"/>
                    </a:lnTo>
                    <a:lnTo>
                      <a:pt x="16" y="124"/>
                    </a:lnTo>
                    <a:lnTo>
                      <a:pt x="11" y="118"/>
                    </a:lnTo>
                    <a:lnTo>
                      <a:pt x="7" y="111"/>
                    </a:lnTo>
                    <a:lnTo>
                      <a:pt x="4" y="103"/>
                    </a:lnTo>
                    <a:lnTo>
                      <a:pt x="2" y="95"/>
                    </a:lnTo>
                    <a:lnTo>
                      <a:pt x="0" y="86"/>
                    </a:lnTo>
                    <a:lnTo>
                      <a:pt x="0" y="77"/>
                    </a:lnTo>
                    <a:lnTo>
                      <a:pt x="0" y="77"/>
                    </a:lnTo>
                    <a:lnTo>
                      <a:pt x="0" y="65"/>
                    </a:lnTo>
                    <a:lnTo>
                      <a:pt x="3" y="54"/>
                    </a:lnTo>
                    <a:lnTo>
                      <a:pt x="6" y="45"/>
                    </a:lnTo>
                    <a:lnTo>
                      <a:pt x="11" y="37"/>
                    </a:lnTo>
                    <a:lnTo>
                      <a:pt x="16" y="29"/>
                    </a:lnTo>
                    <a:lnTo>
                      <a:pt x="21" y="23"/>
                    </a:lnTo>
                    <a:lnTo>
                      <a:pt x="28" y="17"/>
                    </a:lnTo>
                    <a:lnTo>
                      <a:pt x="35" y="14"/>
                    </a:lnTo>
                    <a:lnTo>
                      <a:pt x="35" y="14"/>
                    </a:lnTo>
                    <a:lnTo>
                      <a:pt x="49" y="7"/>
                    </a:lnTo>
                    <a:lnTo>
                      <a:pt x="62" y="3"/>
                    </a:lnTo>
                    <a:lnTo>
                      <a:pt x="75" y="2"/>
                    </a:lnTo>
                    <a:lnTo>
                      <a:pt x="89" y="0"/>
                    </a:lnTo>
                    <a:lnTo>
                      <a:pt x="89" y="0"/>
                    </a:lnTo>
                    <a:lnTo>
                      <a:pt x="110" y="2"/>
                    </a:lnTo>
                    <a:lnTo>
                      <a:pt x="124" y="4"/>
                    </a:lnTo>
                    <a:lnTo>
                      <a:pt x="124" y="4"/>
                    </a:lnTo>
                    <a:lnTo>
                      <a:pt x="140" y="6"/>
                    </a:lnTo>
                    <a:lnTo>
                      <a:pt x="140" y="6"/>
                    </a:lnTo>
                    <a:lnTo>
                      <a:pt x="142" y="7"/>
                    </a:lnTo>
                    <a:lnTo>
                      <a:pt x="142" y="8"/>
                    </a:lnTo>
                    <a:lnTo>
                      <a:pt x="142" y="8"/>
                    </a:lnTo>
                    <a:lnTo>
                      <a:pt x="141" y="16"/>
                    </a:lnTo>
                    <a:lnTo>
                      <a:pt x="141" y="40"/>
                    </a:lnTo>
                    <a:lnTo>
                      <a:pt x="141" y="40"/>
                    </a:lnTo>
                    <a:lnTo>
                      <a:pt x="140" y="44"/>
                    </a:lnTo>
                    <a:lnTo>
                      <a:pt x="139" y="44"/>
                    </a:lnTo>
                    <a:lnTo>
                      <a:pt x="139" y="44"/>
                    </a:lnTo>
                    <a:lnTo>
                      <a:pt x="137" y="44"/>
                    </a:lnTo>
                    <a:lnTo>
                      <a:pt x="136" y="41"/>
                    </a:lnTo>
                    <a:lnTo>
                      <a:pt x="136" y="41"/>
                    </a:lnTo>
                    <a:lnTo>
                      <a:pt x="135" y="35"/>
                    </a:lnTo>
                    <a:lnTo>
                      <a:pt x="133" y="31"/>
                    </a:lnTo>
                    <a:lnTo>
                      <a:pt x="129" y="25"/>
                    </a:lnTo>
                    <a:lnTo>
                      <a:pt x="129" y="25"/>
                    </a:lnTo>
                    <a:lnTo>
                      <a:pt x="123" y="21"/>
                    </a:lnTo>
                    <a:lnTo>
                      <a:pt x="114" y="16"/>
                    </a:lnTo>
                    <a:lnTo>
                      <a:pt x="102" y="12"/>
                    </a:lnTo>
                    <a:lnTo>
                      <a:pt x="86" y="11"/>
                    </a:lnTo>
                    <a:lnTo>
                      <a:pt x="86" y="11"/>
                    </a:lnTo>
                    <a:lnTo>
                      <a:pt x="78" y="11"/>
                    </a:lnTo>
                    <a:lnTo>
                      <a:pt x="67" y="12"/>
                    </a:lnTo>
                    <a:lnTo>
                      <a:pt x="58" y="16"/>
                    </a:lnTo>
                    <a:lnTo>
                      <a:pt x="48" y="23"/>
                    </a:lnTo>
                    <a:lnTo>
                      <a:pt x="48" y="23"/>
                    </a:lnTo>
                    <a:lnTo>
                      <a:pt x="40" y="31"/>
                    </a:lnTo>
                    <a:lnTo>
                      <a:pt x="35" y="41"/>
                    </a:lnTo>
                    <a:lnTo>
                      <a:pt x="31" y="53"/>
                    </a:lnTo>
                    <a:lnTo>
                      <a:pt x="29" y="69"/>
                    </a:lnTo>
                    <a:lnTo>
                      <a:pt x="29" y="69"/>
                    </a:lnTo>
                    <a:lnTo>
                      <a:pt x="31" y="85"/>
                    </a:lnTo>
                    <a:lnTo>
                      <a:pt x="35" y="98"/>
                    </a:lnTo>
                    <a:lnTo>
                      <a:pt x="40" y="111"/>
                    </a:lnTo>
                    <a:lnTo>
                      <a:pt x="48" y="120"/>
                    </a:lnTo>
                    <a:lnTo>
                      <a:pt x="58" y="129"/>
                    </a:lnTo>
                    <a:lnTo>
                      <a:pt x="70" y="136"/>
                    </a:lnTo>
                    <a:lnTo>
                      <a:pt x="83" y="140"/>
                    </a:lnTo>
                    <a:lnTo>
                      <a:pt x="99" y="141"/>
                    </a:lnTo>
                    <a:lnTo>
                      <a:pt x="99" y="141"/>
                    </a:lnTo>
                    <a:lnTo>
                      <a:pt x="106" y="141"/>
                    </a:lnTo>
                    <a:lnTo>
                      <a:pt x="112" y="139"/>
                    </a:lnTo>
                    <a:lnTo>
                      <a:pt x="112" y="139"/>
                    </a:lnTo>
                    <a:lnTo>
                      <a:pt x="116" y="136"/>
                    </a:lnTo>
                    <a:lnTo>
                      <a:pt x="116" y="132"/>
                    </a:lnTo>
                    <a:lnTo>
                      <a:pt x="116" y="115"/>
                    </a:lnTo>
                    <a:lnTo>
                      <a:pt x="116" y="115"/>
                    </a:lnTo>
                    <a:lnTo>
                      <a:pt x="116" y="93"/>
                    </a:lnTo>
                    <a:lnTo>
                      <a:pt x="116" y="93"/>
                    </a:lnTo>
                    <a:lnTo>
                      <a:pt x="116" y="87"/>
                    </a:lnTo>
                    <a:lnTo>
                      <a:pt x="115" y="85"/>
                    </a:lnTo>
                    <a:lnTo>
                      <a:pt x="112" y="83"/>
                    </a:lnTo>
                    <a:lnTo>
                      <a:pt x="108" y="82"/>
                    </a:lnTo>
                    <a:lnTo>
                      <a:pt x="108" y="82"/>
                    </a:lnTo>
                    <a:lnTo>
                      <a:pt x="100" y="81"/>
                    </a:lnTo>
                    <a:lnTo>
                      <a:pt x="100" y="81"/>
                    </a:lnTo>
                    <a:lnTo>
                      <a:pt x="98" y="81"/>
                    </a:lnTo>
                    <a:lnTo>
                      <a:pt x="96" y="79"/>
                    </a:lnTo>
                    <a:lnTo>
                      <a:pt x="96" y="79"/>
                    </a:lnTo>
                    <a:lnTo>
                      <a:pt x="98" y="77"/>
                    </a:lnTo>
                    <a:lnTo>
                      <a:pt x="102" y="77"/>
                    </a:lnTo>
                    <a:lnTo>
                      <a:pt x="102" y="77"/>
                    </a:lnTo>
                    <a:lnTo>
                      <a:pt x="132" y="77"/>
                    </a:lnTo>
                    <a:lnTo>
                      <a:pt x="132" y="77"/>
                    </a:lnTo>
                    <a:lnTo>
                      <a:pt x="156" y="77"/>
                    </a:lnTo>
                    <a:lnTo>
                      <a:pt x="156" y="77"/>
                    </a:lnTo>
                    <a:lnTo>
                      <a:pt x="158" y="77"/>
                    </a:lnTo>
                    <a:lnTo>
                      <a:pt x="160" y="79"/>
                    </a:lnTo>
                    <a:lnTo>
                      <a:pt x="160" y="79"/>
                    </a:lnTo>
                    <a:lnTo>
                      <a:pt x="158" y="81"/>
                    </a:lnTo>
                    <a:lnTo>
                      <a:pt x="157" y="81"/>
                    </a:lnTo>
                    <a:lnTo>
                      <a:pt x="157" y="81"/>
                    </a:lnTo>
                    <a:lnTo>
                      <a:pt x="152" y="82"/>
                    </a:lnTo>
                    <a:lnTo>
                      <a:pt x="152" y="82"/>
                    </a:lnTo>
                    <a:lnTo>
                      <a:pt x="148" y="82"/>
                    </a:lnTo>
                    <a:lnTo>
                      <a:pt x="145" y="85"/>
                    </a:lnTo>
                    <a:lnTo>
                      <a:pt x="144" y="87"/>
                    </a:lnTo>
                    <a:lnTo>
                      <a:pt x="144" y="93"/>
                    </a:lnTo>
                    <a:lnTo>
                      <a:pt x="144" y="93"/>
                    </a:lnTo>
                    <a:lnTo>
                      <a:pt x="144" y="115"/>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1"/>
                  </a:solidFill>
                </a:endParaRPr>
              </a:p>
            </p:txBody>
          </p:sp>
          <p:sp>
            <p:nvSpPr>
              <p:cNvPr id="19" name="Freeform 153"/>
              <p:cNvSpPr>
                <a:spLocks/>
              </p:cNvSpPr>
              <p:nvPr/>
            </p:nvSpPr>
            <p:spPr bwMode="auto">
              <a:xfrm>
                <a:off x="5264665" y="2356000"/>
                <a:ext cx="144304" cy="130561"/>
              </a:xfrm>
              <a:custGeom>
                <a:avLst/>
                <a:gdLst>
                  <a:gd name="T0" fmla="*/ 35 w 168"/>
                  <a:gd name="T1" fmla="*/ 123 h 152"/>
                  <a:gd name="T2" fmla="*/ 38 w 168"/>
                  <a:gd name="T3" fmla="*/ 139 h 152"/>
                  <a:gd name="T4" fmla="*/ 42 w 168"/>
                  <a:gd name="T5" fmla="*/ 144 h 152"/>
                  <a:gd name="T6" fmla="*/ 47 w 168"/>
                  <a:gd name="T7" fmla="*/ 145 h 152"/>
                  <a:gd name="T8" fmla="*/ 52 w 168"/>
                  <a:gd name="T9" fmla="*/ 145 h 152"/>
                  <a:gd name="T10" fmla="*/ 56 w 168"/>
                  <a:gd name="T11" fmla="*/ 147 h 152"/>
                  <a:gd name="T12" fmla="*/ 55 w 168"/>
                  <a:gd name="T13" fmla="*/ 149 h 152"/>
                  <a:gd name="T14" fmla="*/ 51 w 168"/>
                  <a:gd name="T15" fmla="*/ 149 h 152"/>
                  <a:gd name="T16" fmla="*/ 25 w 168"/>
                  <a:gd name="T17" fmla="*/ 149 h 152"/>
                  <a:gd name="T18" fmla="*/ 4 w 168"/>
                  <a:gd name="T19" fmla="*/ 149 h 152"/>
                  <a:gd name="T20" fmla="*/ 0 w 168"/>
                  <a:gd name="T21" fmla="*/ 148 h 152"/>
                  <a:gd name="T22" fmla="*/ 0 w 168"/>
                  <a:gd name="T23" fmla="*/ 147 h 152"/>
                  <a:gd name="T24" fmla="*/ 2 w 168"/>
                  <a:gd name="T25" fmla="*/ 145 h 152"/>
                  <a:gd name="T26" fmla="*/ 12 w 168"/>
                  <a:gd name="T27" fmla="*/ 144 h 152"/>
                  <a:gd name="T28" fmla="*/ 14 w 168"/>
                  <a:gd name="T29" fmla="*/ 143 h 152"/>
                  <a:gd name="T30" fmla="*/ 17 w 168"/>
                  <a:gd name="T31" fmla="*/ 132 h 152"/>
                  <a:gd name="T32" fmla="*/ 19 w 168"/>
                  <a:gd name="T33" fmla="*/ 7 h 152"/>
                  <a:gd name="T34" fmla="*/ 21 w 168"/>
                  <a:gd name="T35" fmla="*/ 2 h 152"/>
                  <a:gd name="T36" fmla="*/ 23 w 168"/>
                  <a:gd name="T37" fmla="*/ 0 h 152"/>
                  <a:gd name="T38" fmla="*/ 25 w 168"/>
                  <a:gd name="T39" fmla="*/ 0 h 152"/>
                  <a:gd name="T40" fmla="*/ 31 w 168"/>
                  <a:gd name="T41" fmla="*/ 7 h 152"/>
                  <a:gd name="T42" fmla="*/ 93 w 168"/>
                  <a:gd name="T43" fmla="*/ 68 h 152"/>
                  <a:gd name="T44" fmla="*/ 135 w 168"/>
                  <a:gd name="T45" fmla="*/ 111 h 152"/>
                  <a:gd name="T46" fmla="*/ 135 w 168"/>
                  <a:gd name="T47" fmla="*/ 25 h 152"/>
                  <a:gd name="T48" fmla="*/ 134 w 168"/>
                  <a:gd name="T49" fmla="*/ 19 h 152"/>
                  <a:gd name="T50" fmla="*/ 131 w 168"/>
                  <a:gd name="T51" fmla="*/ 11 h 152"/>
                  <a:gd name="T52" fmla="*/ 127 w 168"/>
                  <a:gd name="T53" fmla="*/ 8 h 152"/>
                  <a:gd name="T54" fmla="*/ 118 w 168"/>
                  <a:gd name="T55" fmla="*/ 7 h 152"/>
                  <a:gd name="T56" fmla="*/ 116 w 168"/>
                  <a:gd name="T57" fmla="*/ 7 h 152"/>
                  <a:gd name="T58" fmla="*/ 114 w 168"/>
                  <a:gd name="T59" fmla="*/ 6 h 152"/>
                  <a:gd name="T60" fmla="*/ 116 w 168"/>
                  <a:gd name="T61" fmla="*/ 4 h 152"/>
                  <a:gd name="T62" fmla="*/ 120 w 168"/>
                  <a:gd name="T63" fmla="*/ 3 h 152"/>
                  <a:gd name="T64" fmla="*/ 145 w 168"/>
                  <a:gd name="T65" fmla="*/ 4 h 152"/>
                  <a:gd name="T66" fmla="*/ 164 w 168"/>
                  <a:gd name="T67" fmla="*/ 3 h 152"/>
                  <a:gd name="T68" fmla="*/ 168 w 168"/>
                  <a:gd name="T69" fmla="*/ 6 h 152"/>
                  <a:gd name="T70" fmla="*/ 168 w 168"/>
                  <a:gd name="T71" fmla="*/ 7 h 152"/>
                  <a:gd name="T72" fmla="*/ 166 w 168"/>
                  <a:gd name="T73" fmla="*/ 7 h 152"/>
                  <a:gd name="T74" fmla="*/ 159 w 168"/>
                  <a:gd name="T75" fmla="*/ 8 h 152"/>
                  <a:gd name="T76" fmla="*/ 154 w 168"/>
                  <a:gd name="T77" fmla="*/ 12 h 152"/>
                  <a:gd name="T78" fmla="*/ 152 w 168"/>
                  <a:gd name="T79" fmla="*/ 24 h 152"/>
                  <a:gd name="T80" fmla="*/ 150 w 168"/>
                  <a:gd name="T81" fmla="*/ 145 h 152"/>
                  <a:gd name="T82" fmla="*/ 147 w 168"/>
                  <a:gd name="T83" fmla="*/ 152 h 152"/>
                  <a:gd name="T84" fmla="*/ 142 w 168"/>
                  <a:gd name="T85" fmla="*/ 150 h 152"/>
                  <a:gd name="T86" fmla="*/ 138 w 168"/>
                  <a:gd name="T87" fmla="*/ 148 h 152"/>
                  <a:gd name="T88" fmla="*/ 80 w 168"/>
                  <a:gd name="T89" fmla="*/ 93 h 152"/>
                  <a:gd name="T90" fmla="*/ 34 w 168"/>
                  <a:gd name="T91" fmla="*/ 44 h 152"/>
                  <a:gd name="T92" fmla="*/ 35 w 168"/>
                  <a:gd name="T93" fmla="*/ 1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8" h="152">
                    <a:moveTo>
                      <a:pt x="35" y="123"/>
                    </a:moveTo>
                    <a:lnTo>
                      <a:pt x="35" y="123"/>
                    </a:lnTo>
                    <a:lnTo>
                      <a:pt x="35" y="132"/>
                    </a:lnTo>
                    <a:lnTo>
                      <a:pt x="38" y="139"/>
                    </a:lnTo>
                    <a:lnTo>
                      <a:pt x="39" y="143"/>
                    </a:lnTo>
                    <a:lnTo>
                      <a:pt x="42" y="144"/>
                    </a:lnTo>
                    <a:lnTo>
                      <a:pt x="42" y="144"/>
                    </a:lnTo>
                    <a:lnTo>
                      <a:pt x="47" y="145"/>
                    </a:lnTo>
                    <a:lnTo>
                      <a:pt x="52" y="145"/>
                    </a:lnTo>
                    <a:lnTo>
                      <a:pt x="52" y="145"/>
                    </a:lnTo>
                    <a:lnTo>
                      <a:pt x="55" y="145"/>
                    </a:lnTo>
                    <a:lnTo>
                      <a:pt x="56" y="147"/>
                    </a:lnTo>
                    <a:lnTo>
                      <a:pt x="56" y="147"/>
                    </a:lnTo>
                    <a:lnTo>
                      <a:pt x="55" y="149"/>
                    </a:lnTo>
                    <a:lnTo>
                      <a:pt x="51" y="149"/>
                    </a:lnTo>
                    <a:lnTo>
                      <a:pt x="51" y="149"/>
                    </a:lnTo>
                    <a:lnTo>
                      <a:pt x="25" y="149"/>
                    </a:lnTo>
                    <a:lnTo>
                      <a:pt x="25" y="149"/>
                    </a:lnTo>
                    <a:lnTo>
                      <a:pt x="4" y="149"/>
                    </a:lnTo>
                    <a:lnTo>
                      <a:pt x="4" y="149"/>
                    </a:lnTo>
                    <a:lnTo>
                      <a:pt x="1" y="149"/>
                    </a:lnTo>
                    <a:lnTo>
                      <a:pt x="0" y="148"/>
                    </a:lnTo>
                    <a:lnTo>
                      <a:pt x="0" y="147"/>
                    </a:lnTo>
                    <a:lnTo>
                      <a:pt x="0" y="147"/>
                    </a:lnTo>
                    <a:lnTo>
                      <a:pt x="0" y="145"/>
                    </a:lnTo>
                    <a:lnTo>
                      <a:pt x="2" y="145"/>
                    </a:lnTo>
                    <a:lnTo>
                      <a:pt x="2" y="145"/>
                    </a:lnTo>
                    <a:lnTo>
                      <a:pt x="12" y="144"/>
                    </a:lnTo>
                    <a:lnTo>
                      <a:pt x="12" y="144"/>
                    </a:lnTo>
                    <a:lnTo>
                      <a:pt x="14" y="143"/>
                    </a:lnTo>
                    <a:lnTo>
                      <a:pt x="17" y="139"/>
                    </a:lnTo>
                    <a:lnTo>
                      <a:pt x="17" y="132"/>
                    </a:lnTo>
                    <a:lnTo>
                      <a:pt x="18" y="122"/>
                    </a:lnTo>
                    <a:lnTo>
                      <a:pt x="19" y="7"/>
                    </a:lnTo>
                    <a:lnTo>
                      <a:pt x="19" y="7"/>
                    </a:lnTo>
                    <a:lnTo>
                      <a:pt x="21" y="2"/>
                    </a:lnTo>
                    <a:lnTo>
                      <a:pt x="22" y="0"/>
                    </a:lnTo>
                    <a:lnTo>
                      <a:pt x="23" y="0"/>
                    </a:lnTo>
                    <a:lnTo>
                      <a:pt x="23" y="0"/>
                    </a:lnTo>
                    <a:lnTo>
                      <a:pt x="25" y="0"/>
                    </a:lnTo>
                    <a:lnTo>
                      <a:pt x="27" y="2"/>
                    </a:lnTo>
                    <a:lnTo>
                      <a:pt x="31" y="7"/>
                    </a:lnTo>
                    <a:lnTo>
                      <a:pt x="31" y="7"/>
                    </a:lnTo>
                    <a:lnTo>
                      <a:pt x="93" y="68"/>
                    </a:lnTo>
                    <a:lnTo>
                      <a:pt x="93" y="68"/>
                    </a:lnTo>
                    <a:lnTo>
                      <a:pt x="135" y="111"/>
                    </a:lnTo>
                    <a:lnTo>
                      <a:pt x="137" y="111"/>
                    </a:lnTo>
                    <a:lnTo>
                      <a:pt x="135" y="25"/>
                    </a:lnTo>
                    <a:lnTo>
                      <a:pt x="135" y="25"/>
                    </a:lnTo>
                    <a:lnTo>
                      <a:pt x="134" y="19"/>
                    </a:lnTo>
                    <a:lnTo>
                      <a:pt x="133" y="14"/>
                    </a:lnTo>
                    <a:lnTo>
                      <a:pt x="131" y="11"/>
                    </a:lnTo>
                    <a:lnTo>
                      <a:pt x="127" y="8"/>
                    </a:lnTo>
                    <a:lnTo>
                      <a:pt x="127" y="8"/>
                    </a:lnTo>
                    <a:lnTo>
                      <a:pt x="122" y="7"/>
                    </a:lnTo>
                    <a:lnTo>
                      <a:pt x="118" y="7"/>
                    </a:lnTo>
                    <a:lnTo>
                      <a:pt x="118" y="7"/>
                    </a:lnTo>
                    <a:lnTo>
                      <a:pt x="116" y="7"/>
                    </a:lnTo>
                    <a:lnTo>
                      <a:pt x="114" y="6"/>
                    </a:lnTo>
                    <a:lnTo>
                      <a:pt x="114" y="6"/>
                    </a:lnTo>
                    <a:lnTo>
                      <a:pt x="114" y="4"/>
                    </a:lnTo>
                    <a:lnTo>
                      <a:pt x="116" y="4"/>
                    </a:lnTo>
                    <a:lnTo>
                      <a:pt x="120" y="3"/>
                    </a:lnTo>
                    <a:lnTo>
                      <a:pt x="120" y="3"/>
                    </a:lnTo>
                    <a:lnTo>
                      <a:pt x="145" y="4"/>
                    </a:lnTo>
                    <a:lnTo>
                      <a:pt x="145" y="4"/>
                    </a:lnTo>
                    <a:lnTo>
                      <a:pt x="164" y="3"/>
                    </a:lnTo>
                    <a:lnTo>
                      <a:pt x="164" y="3"/>
                    </a:lnTo>
                    <a:lnTo>
                      <a:pt x="167" y="4"/>
                    </a:lnTo>
                    <a:lnTo>
                      <a:pt x="168" y="6"/>
                    </a:lnTo>
                    <a:lnTo>
                      <a:pt x="168" y="6"/>
                    </a:lnTo>
                    <a:lnTo>
                      <a:pt x="168" y="7"/>
                    </a:lnTo>
                    <a:lnTo>
                      <a:pt x="166" y="7"/>
                    </a:lnTo>
                    <a:lnTo>
                      <a:pt x="166" y="7"/>
                    </a:lnTo>
                    <a:lnTo>
                      <a:pt x="159" y="8"/>
                    </a:lnTo>
                    <a:lnTo>
                      <a:pt x="159" y="8"/>
                    </a:lnTo>
                    <a:lnTo>
                      <a:pt x="156" y="10"/>
                    </a:lnTo>
                    <a:lnTo>
                      <a:pt x="154" y="12"/>
                    </a:lnTo>
                    <a:lnTo>
                      <a:pt x="152" y="17"/>
                    </a:lnTo>
                    <a:lnTo>
                      <a:pt x="152" y="24"/>
                    </a:lnTo>
                    <a:lnTo>
                      <a:pt x="150" y="145"/>
                    </a:lnTo>
                    <a:lnTo>
                      <a:pt x="150" y="145"/>
                    </a:lnTo>
                    <a:lnTo>
                      <a:pt x="148" y="150"/>
                    </a:lnTo>
                    <a:lnTo>
                      <a:pt x="147" y="152"/>
                    </a:lnTo>
                    <a:lnTo>
                      <a:pt x="147" y="152"/>
                    </a:lnTo>
                    <a:lnTo>
                      <a:pt x="142" y="150"/>
                    </a:lnTo>
                    <a:lnTo>
                      <a:pt x="138" y="148"/>
                    </a:lnTo>
                    <a:lnTo>
                      <a:pt x="138" y="148"/>
                    </a:lnTo>
                    <a:lnTo>
                      <a:pt x="80" y="93"/>
                    </a:lnTo>
                    <a:lnTo>
                      <a:pt x="80" y="93"/>
                    </a:lnTo>
                    <a:lnTo>
                      <a:pt x="50" y="61"/>
                    </a:lnTo>
                    <a:lnTo>
                      <a:pt x="34" y="44"/>
                    </a:lnTo>
                    <a:lnTo>
                      <a:pt x="33" y="44"/>
                    </a:lnTo>
                    <a:lnTo>
                      <a:pt x="35"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1"/>
                  </a:solidFill>
                </a:endParaRPr>
              </a:p>
            </p:txBody>
          </p:sp>
        </p:grpSp>
      </p:grpSp>
      <p:sp>
        <p:nvSpPr>
          <p:cNvPr id="3" name="スライド番号プレースホルダー 2"/>
          <p:cNvSpPr>
            <a:spLocks noGrp="1"/>
          </p:cNvSpPr>
          <p:nvPr>
            <p:ph type="sldNum" sz="quarter" idx="4"/>
          </p:nvPr>
        </p:nvSpPr>
        <p:spPr/>
        <p:txBody>
          <a:bodyPr/>
          <a:lstStyle/>
          <a:p>
            <a:fld id="{FB3508C7-2FE0-4945-9CBD-863E05F850D2}" type="slidenum">
              <a:rPr lang="ja-JP" altLang="en-US" smtClean="0"/>
              <a:pPr/>
              <a:t>37</a:t>
            </a:fld>
            <a:endParaRPr lang="ja-JP" altLang="en-US" dirty="0"/>
          </a:p>
        </p:txBody>
      </p:sp>
      <p:sp>
        <p:nvSpPr>
          <p:cNvPr id="55" name="直角三角形 54">
            <a:extLst>
              <a:ext uri="{FF2B5EF4-FFF2-40B4-BE49-F238E27FC236}">
                <a16:creationId xmlns:a16="http://schemas.microsoft.com/office/drawing/2014/main" id="{579AB56E-0614-7440-BD63-C66591737B42}"/>
              </a:ext>
            </a:extLst>
          </p:cNvPr>
          <p:cNvSpPr/>
          <p:nvPr/>
        </p:nvSpPr>
        <p:spPr bwMode="gray">
          <a:xfrm flipH="1">
            <a:off x="9285287" y="6237288"/>
            <a:ext cx="620713" cy="620713"/>
          </a:xfrm>
          <a:prstGeom prst="rtTriangle">
            <a:avLst/>
          </a:prstGeom>
          <a:solidFill>
            <a:schemeClr val="bg1"/>
          </a:solidFill>
          <a:ln>
            <a:noFill/>
          </a:ln>
          <a:effec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56" name="直角三角形 55">
            <a:extLst>
              <a:ext uri="{FF2B5EF4-FFF2-40B4-BE49-F238E27FC236}">
                <a16:creationId xmlns:a16="http://schemas.microsoft.com/office/drawing/2014/main" id="{E6887BF9-4B45-7C4D-AD52-5B1949CC5C06}"/>
              </a:ext>
            </a:extLst>
          </p:cNvPr>
          <p:cNvSpPr/>
          <p:nvPr/>
        </p:nvSpPr>
        <p:spPr bwMode="gray">
          <a:xfrm flipV="1">
            <a:off x="0" y="0"/>
            <a:ext cx="620713" cy="620713"/>
          </a:xfrm>
          <a:prstGeom prst="rtTriangle">
            <a:avLst/>
          </a:prstGeom>
          <a:solidFill>
            <a:schemeClr val="bg1"/>
          </a:solidFill>
          <a:ln>
            <a:noFill/>
          </a:ln>
          <a:effec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976368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1. </a:t>
            </a:r>
            <a:r>
              <a:rPr lang="ja-JP" altLang="en-US" dirty="0"/>
              <a:t>メッセージ</a:t>
            </a:r>
            <a:endParaRPr kumimoji="1" lang="ja-JP" altLang="en-US" dirty="0"/>
          </a:p>
        </p:txBody>
      </p:sp>
      <p:sp>
        <p:nvSpPr>
          <p:cNvPr id="5" name="スライド番号プレースホルダー 4"/>
          <p:cNvSpPr>
            <a:spLocks noGrp="1"/>
          </p:cNvSpPr>
          <p:nvPr>
            <p:ph type="sldNum" sz="quarter" idx="4"/>
          </p:nvPr>
        </p:nvSpPr>
        <p:spPr/>
        <p:txBody>
          <a:bodyPr/>
          <a:lstStyle/>
          <a:p>
            <a:fld id="{FB3508C7-2FE0-4945-9CBD-863E05F850D2}" type="slidenum">
              <a:rPr lang="ja-JP" altLang="en-US" smtClean="0"/>
              <a:pPr/>
              <a:t>3</a:t>
            </a:fld>
            <a:endParaRPr lang="ja-JP" altLang="en-US" dirty="0"/>
          </a:p>
        </p:txBody>
      </p:sp>
      <p:sp>
        <p:nvSpPr>
          <p:cNvPr id="6" name="AutoShape 3">
            <a:extLst>
              <a:ext uri="{FF2B5EF4-FFF2-40B4-BE49-F238E27FC236}">
                <a16:creationId xmlns:a16="http://schemas.microsoft.com/office/drawing/2014/main" id="{833525BA-AEFC-4029-B841-D923733DE607}"/>
              </a:ext>
            </a:extLst>
          </p:cNvPr>
          <p:cNvSpPr>
            <a:spLocks noChangeArrowheads="1"/>
          </p:cNvSpPr>
          <p:nvPr/>
        </p:nvSpPr>
        <p:spPr bwMode="auto">
          <a:xfrm>
            <a:off x="813607" y="944724"/>
            <a:ext cx="8279593" cy="699422"/>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just">
              <a:lnSpc>
                <a:spcPct val="130000"/>
              </a:lnSpc>
              <a:spcAft>
                <a:spcPts val="1200"/>
              </a:spcAft>
            </a:pPr>
            <a:r>
              <a:rPr lang="ja-JP" altLang="en-US" dirty="0">
                <a:latin typeface="+mn-ea"/>
                <a:cs typeface="メイリオ" pitchFamily="50" charset="-128"/>
              </a:rPr>
              <a:t>メッセージメッセージメッセージメッセージメッセージメッセージメッセージメッセージメッセージメッセージメッセージメッセージ。</a:t>
            </a:r>
            <a:endParaRPr lang="en-US" altLang="ja-JP" dirty="0">
              <a:latin typeface="+mn-ea"/>
              <a:cs typeface="メイリオ" pitchFamily="50" charset="-128"/>
            </a:endParaRPr>
          </a:p>
        </p:txBody>
      </p:sp>
      <p:sp>
        <p:nvSpPr>
          <p:cNvPr id="8" name="AutoShape 3">
            <a:extLst>
              <a:ext uri="{FF2B5EF4-FFF2-40B4-BE49-F238E27FC236}">
                <a16:creationId xmlns:a16="http://schemas.microsoft.com/office/drawing/2014/main" id="{6D569E39-0D9F-7E4F-92A1-F0ED41C7ED00}"/>
              </a:ext>
            </a:extLst>
          </p:cNvPr>
          <p:cNvSpPr>
            <a:spLocks noChangeArrowheads="1"/>
          </p:cNvSpPr>
          <p:nvPr/>
        </p:nvSpPr>
        <p:spPr bwMode="auto">
          <a:xfrm>
            <a:off x="826356" y="2780928"/>
            <a:ext cx="8279593" cy="121879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110000"/>
              </a:lnSpc>
            </a:pPr>
            <a:r>
              <a:rPr lang="ja-JP" altLang="en-US" sz="3600" b="1" dirty="0">
                <a:solidFill>
                  <a:schemeClr val="tx2"/>
                </a:solidFill>
                <a:latin typeface="+mn-ea"/>
                <a:cs typeface="メイリオ" pitchFamily="50" charset="-128"/>
              </a:rPr>
              <a:t>メッセージメッセージメッセージ</a:t>
            </a:r>
            <a:endParaRPr lang="en-US" altLang="ja-JP" sz="3600" b="1" dirty="0">
              <a:solidFill>
                <a:schemeClr val="tx2"/>
              </a:solidFill>
              <a:latin typeface="+mn-ea"/>
              <a:cs typeface="メイリオ" pitchFamily="50" charset="-128"/>
            </a:endParaRPr>
          </a:p>
          <a:p>
            <a:pPr algn="ctr">
              <a:lnSpc>
                <a:spcPct val="110000"/>
              </a:lnSpc>
            </a:pPr>
            <a:r>
              <a:rPr lang="ja-JP" altLang="en-US" sz="3600" b="1" dirty="0">
                <a:solidFill>
                  <a:schemeClr val="tx2"/>
                </a:solidFill>
                <a:latin typeface="+mn-ea"/>
                <a:cs typeface="メイリオ" pitchFamily="50" charset="-128"/>
              </a:rPr>
              <a:t>メッセージメッセージ。</a:t>
            </a:r>
            <a:endParaRPr lang="en-US" altLang="ja-JP" sz="3600" b="1" dirty="0">
              <a:solidFill>
                <a:schemeClr val="tx2"/>
              </a:solidFill>
              <a:latin typeface="+mn-ea"/>
              <a:cs typeface="メイリオ" pitchFamily="50" charset="-128"/>
            </a:endParaRPr>
          </a:p>
        </p:txBody>
      </p:sp>
      <p:sp>
        <p:nvSpPr>
          <p:cNvPr id="7" name="AutoShape 3">
            <a:extLst>
              <a:ext uri="{FF2B5EF4-FFF2-40B4-BE49-F238E27FC236}">
                <a16:creationId xmlns:a16="http://schemas.microsoft.com/office/drawing/2014/main" id="{589EE7B1-1478-4B69-BAD9-C957D14BD71D}"/>
              </a:ext>
            </a:extLst>
          </p:cNvPr>
          <p:cNvSpPr>
            <a:spLocks noChangeArrowheads="1"/>
          </p:cNvSpPr>
          <p:nvPr/>
        </p:nvSpPr>
        <p:spPr bwMode="auto">
          <a:xfrm>
            <a:off x="826356" y="5221623"/>
            <a:ext cx="8266843" cy="763661"/>
          </a:xfrm>
          <a:prstGeom prst="roundRect">
            <a:avLst>
              <a:gd name="adj" fmla="val 9261"/>
            </a:avLst>
          </a:prstGeom>
          <a:solidFill>
            <a:schemeClr val="tx2"/>
          </a:solidFill>
          <a:ln>
            <a:noFill/>
          </a:ln>
          <a:effectLst/>
        </p:spPr>
        <p:txBody>
          <a:bodyPr wrap="square" lIns="180000" tIns="144000" rIns="180000" bIns="108000" anchor="ctr" anchorCtr="0">
            <a:spAutoFit/>
          </a:bodyPr>
          <a:lstStyle/>
          <a:p>
            <a:pPr algn="ctr">
              <a:lnSpc>
                <a:spcPct val="110000"/>
              </a:lnSpc>
            </a:pPr>
            <a:r>
              <a:rPr lang="ja-JP" altLang="en-US" sz="2800" dirty="0">
                <a:solidFill>
                  <a:schemeClr val="bg1"/>
                </a:solidFill>
                <a:latin typeface="+mn-ea"/>
                <a:cs typeface="メイリオ" pitchFamily="50" charset="-128"/>
              </a:rPr>
              <a:t>メッセージメッセージメッセージ。</a:t>
            </a:r>
            <a:endParaRPr lang="en-US" altLang="ja-JP" sz="2800" dirty="0">
              <a:solidFill>
                <a:schemeClr val="bg1"/>
              </a:solidFill>
              <a:latin typeface="+mn-ea"/>
              <a:cs typeface="メイリオ" pitchFamily="50" charset="-128"/>
            </a:endParaRPr>
          </a:p>
        </p:txBody>
      </p:sp>
    </p:spTree>
    <p:extLst>
      <p:ext uri="{BB962C8B-B14F-4D97-AF65-F5344CB8AC3E}">
        <p14:creationId xmlns:p14="http://schemas.microsoft.com/office/powerpoint/2010/main" val="4291522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2. </a:t>
            </a:r>
            <a:r>
              <a:rPr lang="ja-JP" altLang="en-US"/>
              <a:t>タイトル・見出し、本文</a:t>
            </a:r>
            <a:r>
              <a:rPr lang="en-US" altLang="ja-JP" dirty="0"/>
              <a:t> A</a:t>
            </a:r>
            <a:endParaRPr kumimoji="1" lang="ja-JP" altLang="en-US" dirty="0"/>
          </a:p>
        </p:txBody>
      </p:sp>
      <p:sp>
        <p:nvSpPr>
          <p:cNvPr id="5" name="スライド番号プレースホルダー 4"/>
          <p:cNvSpPr>
            <a:spLocks noGrp="1"/>
          </p:cNvSpPr>
          <p:nvPr>
            <p:ph type="sldNum" sz="quarter" idx="4"/>
          </p:nvPr>
        </p:nvSpPr>
        <p:spPr/>
        <p:txBody>
          <a:bodyPr/>
          <a:lstStyle/>
          <a:p>
            <a:fld id="{FB3508C7-2FE0-4945-9CBD-863E05F850D2}" type="slidenum">
              <a:rPr lang="ja-JP" altLang="en-US" smtClean="0"/>
              <a:pPr/>
              <a:t>4</a:t>
            </a:fld>
            <a:endParaRPr lang="ja-JP" altLang="en-US" dirty="0"/>
          </a:p>
        </p:txBody>
      </p:sp>
      <p:sp>
        <p:nvSpPr>
          <p:cNvPr id="19" name="AutoShape 3">
            <a:extLst>
              <a:ext uri="{FF2B5EF4-FFF2-40B4-BE49-F238E27FC236}">
                <a16:creationId xmlns:a16="http://schemas.microsoft.com/office/drawing/2014/main" id="{A724A9B8-78B8-984C-AE66-FB58BF8F9E9C}"/>
              </a:ext>
            </a:extLst>
          </p:cNvPr>
          <p:cNvSpPr>
            <a:spLocks noChangeArrowheads="1"/>
          </p:cNvSpPr>
          <p:nvPr/>
        </p:nvSpPr>
        <p:spPr bwMode="auto">
          <a:xfrm>
            <a:off x="2108994" y="2014682"/>
            <a:ext cx="5688011" cy="1181862"/>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nSpc>
                <a:spcPct val="110000"/>
              </a:lnSpc>
              <a:spcBef>
                <a:spcPts val="2400"/>
              </a:spcBef>
              <a:spcAft>
                <a:spcPts val="1200"/>
              </a:spcAft>
            </a:pPr>
            <a:r>
              <a:rPr lang="ja-JP" altLang="en-US" sz="2400" b="1" dirty="0">
                <a:solidFill>
                  <a:schemeClr val="tx2"/>
                </a:solidFill>
                <a:latin typeface="+mj-ea"/>
                <a:ea typeface="+mj-ea"/>
                <a:cs typeface="メイリオ" pitchFamily="50" charset="-128"/>
              </a:rPr>
              <a:t>タイトル・見出し</a:t>
            </a:r>
            <a:r>
              <a:rPr lang="ja-JP" altLang="en-US" sz="2400" dirty="0">
                <a:solidFill>
                  <a:schemeClr val="tx2"/>
                </a:solidFill>
                <a:latin typeface="+mj-ea"/>
                <a:ea typeface="+mj-ea"/>
                <a:cs typeface="メイリオ" pitchFamily="50" charset="-128"/>
              </a:rPr>
              <a:t>（</a:t>
            </a:r>
            <a:r>
              <a:rPr lang="ja-JP" altLang="en-US" sz="2400" b="1" dirty="0">
                <a:solidFill>
                  <a:schemeClr val="tx2"/>
                </a:solidFill>
                <a:latin typeface="+mj-ea"/>
                <a:ea typeface="+mj-ea"/>
                <a:cs typeface="メイリオ" pitchFamily="50" charset="-128"/>
              </a:rPr>
              <a:t>レベル</a:t>
            </a:r>
            <a:r>
              <a:rPr lang="en-US" altLang="ja-JP" sz="2400" b="1" dirty="0">
                <a:solidFill>
                  <a:schemeClr val="tx2"/>
                </a:solidFill>
                <a:latin typeface="+mj-ea"/>
                <a:ea typeface="+mj-ea"/>
                <a:cs typeface="メイリオ" pitchFamily="50" charset="-128"/>
              </a:rPr>
              <a:t>1</a:t>
            </a:r>
            <a:r>
              <a:rPr lang="ja-JP" altLang="en-US" sz="2400" dirty="0">
                <a:solidFill>
                  <a:schemeClr val="tx2"/>
                </a:solidFill>
                <a:latin typeface="+mj-ea"/>
                <a:ea typeface="+mj-ea"/>
                <a:cs typeface="メイリオ" pitchFamily="50" charset="-128"/>
              </a:rPr>
              <a:t>）</a:t>
            </a:r>
            <a:endParaRPr lang="en-US" altLang="ja-JP" sz="2400" dirty="0">
              <a:solidFill>
                <a:schemeClr val="tx2"/>
              </a:solidFill>
              <a:latin typeface="+mj-ea"/>
              <a:ea typeface="+mj-ea"/>
              <a:cs typeface="メイリオ" pitchFamily="50" charset="-128"/>
            </a:endParaRPr>
          </a:p>
          <a:p>
            <a:pPr lvl="0" algn="just">
              <a:lnSpc>
                <a:spcPct val="130000"/>
              </a:lnSpc>
              <a:spcAft>
                <a:spcPts val="1200"/>
              </a:spcAft>
            </a:pPr>
            <a:r>
              <a:rPr lang="ja-JP" altLang="en-US" sz="1600" dirty="0">
                <a:latin typeface="+mn-ea"/>
                <a:cs typeface="メイリオ" pitchFamily="50" charset="-128"/>
              </a:rPr>
              <a:t>本文本文本文本文本文本文本文本文本文本文本文本文本文本文本文本文本文本文本文本文本文本文本文本文本文本文。</a:t>
            </a:r>
            <a:endParaRPr lang="en-US" altLang="ja-JP" sz="1600" dirty="0">
              <a:latin typeface="+mn-ea"/>
              <a:cs typeface="メイリオ" pitchFamily="50" charset="-128"/>
            </a:endParaRPr>
          </a:p>
        </p:txBody>
      </p:sp>
      <p:sp>
        <p:nvSpPr>
          <p:cNvPr id="25" name="AutoShape 3">
            <a:extLst>
              <a:ext uri="{FF2B5EF4-FFF2-40B4-BE49-F238E27FC236}">
                <a16:creationId xmlns:a16="http://schemas.microsoft.com/office/drawing/2014/main" id="{96DB4E47-4F78-2341-BBFA-1DF58E88F1B8}"/>
              </a:ext>
            </a:extLst>
          </p:cNvPr>
          <p:cNvSpPr>
            <a:spLocks noChangeArrowheads="1"/>
          </p:cNvSpPr>
          <p:nvPr/>
        </p:nvSpPr>
        <p:spPr bwMode="auto">
          <a:xfrm>
            <a:off x="2108684" y="3661456"/>
            <a:ext cx="5688012" cy="113569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nSpc>
                <a:spcPct val="130000"/>
              </a:lnSpc>
              <a:spcBef>
                <a:spcPts val="1200"/>
              </a:spcBef>
              <a:spcAft>
                <a:spcPts val="1200"/>
              </a:spcAft>
            </a:pPr>
            <a:r>
              <a:rPr lang="ja-JP" altLang="en-US" b="1" dirty="0">
                <a:solidFill>
                  <a:schemeClr val="tx2"/>
                </a:solidFill>
                <a:latin typeface="+mj-ea"/>
                <a:ea typeface="+mj-ea"/>
                <a:cs typeface="メイリオ" pitchFamily="50" charset="-128"/>
              </a:rPr>
              <a:t>▍</a:t>
            </a:r>
            <a:r>
              <a:rPr lang="ja-JP" altLang="en-US" b="1" dirty="0">
                <a:latin typeface="+mj-ea"/>
                <a:ea typeface="+mj-ea"/>
                <a:cs typeface="メイリオ" pitchFamily="50" charset="-128"/>
              </a:rPr>
              <a:t>見出し</a:t>
            </a:r>
            <a:r>
              <a:rPr lang="ja-JP" altLang="en-US" dirty="0">
                <a:latin typeface="+mj-ea"/>
                <a:ea typeface="+mj-ea"/>
                <a:cs typeface="メイリオ" pitchFamily="50" charset="-128"/>
              </a:rPr>
              <a:t>（</a:t>
            </a:r>
            <a:r>
              <a:rPr lang="ja-JP" altLang="en-US" b="1" dirty="0">
                <a:latin typeface="+mj-ea"/>
                <a:ea typeface="+mj-ea"/>
                <a:cs typeface="メイリオ" pitchFamily="50" charset="-128"/>
              </a:rPr>
              <a:t>レベル</a:t>
            </a:r>
            <a:r>
              <a:rPr lang="en-US" altLang="ja-JP" b="1" dirty="0">
                <a:latin typeface="+mj-ea"/>
                <a:ea typeface="+mj-ea"/>
                <a:cs typeface="メイリオ" pitchFamily="50" charset="-128"/>
              </a:rPr>
              <a:t>2</a:t>
            </a:r>
            <a:r>
              <a:rPr lang="ja-JP" altLang="en-US" dirty="0">
                <a:latin typeface="+mj-ea"/>
                <a:ea typeface="+mj-ea"/>
                <a:cs typeface="メイリオ" pitchFamily="50" charset="-128"/>
              </a:rPr>
              <a:t>）</a:t>
            </a:r>
            <a:endParaRPr lang="en-US" altLang="ja-JP" dirty="0">
              <a:latin typeface="+mj-ea"/>
              <a:ea typeface="+mj-ea"/>
              <a:cs typeface="メイリオ" pitchFamily="50" charset="-128"/>
            </a:endParaRPr>
          </a:p>
          <a:p>
            <a:pPr algn="just">
              <a:lnSpc>
                <a:spcPct val="130000"/>
              </a:lnSpc>
              <a:spcAft>
                <a:spcPts val="1200"/>
              </a:spcAft>
            </a:pPr>
            <a:r>
              <a:rPr lang="ja-JP" altLang="en-US" sz="1600" dirty="0">
                <a:latin typeface="+mn-ea"/>
                <a:cs typeface="メイリオ" pitchFamily="50" charset="-128"/>
              </a:rPr>
              <a:t>本文本文本文本文本文本文本文本文本文本文本文本文本文本文本文本文本文本文本文本文本文本文本文本文本文本文。</a:t>
            </a:r>
            <a:endParaRPr lang="en-US" altLang="ja-JP" sz="1600" dirty="0">
              <a:latin typeface="+mn-ea"/>
              <a:cs typeface="メイリオ" pitchFamily="50" charset="-128"/>
            </a:endParaRPr>
          </a:p>
        </p:txBody>
      </p:sp>
    </p:spTree>
    <p:extLst>
      <p:ext uri="{BB962C8B-B14F-4D97-AF65-F5344CB8AC3E}">
        <p14:creationId xmlns:p14="http://schemas.microsoft.com/office/powerpoint/2010/main" val="3918979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7E0E4-B2C3-CD49-BFB1-20F11EBD4896}"/>
              </a:ext>
            </a:extLst>
          </p:cNvPr>
          <p:cNvSpPr>
            <a:spLocks noGrp="1"/>
          </p:cNvSpPr>
          <p:nvPr>
            <p:ph type="title"/>
          </p:nvPr>
        </p:nvSpPr>
        <p:spPr/>
        <p:txBody>
          <a:bodyPr/>
          <a:lstStyle/>
          <a:p>
            <a:r>
              <a:rPr lang="en-US" altLang="ja-JP" dirty="0"/>
              <a:t>2</a:t>
            </a:r>
            <a:r>
              <a:rPr kumimoji="1" lang="en-US" altLang="ja-JP" dirty="0"/>
              <a:t>. </a:t>
            </a:r>
            <a:r>
              <a:rPr kumimoji="1" lang="ja-JP" altLang="en-US"/>
              <a:t>タイトル・見出し、本文</a:t>
            </a:r>
            <a:r>
              <a:rPr kumimoji="1" lang="en-US" altLang="ja-JP" dirty="0"/>
              <a:t> B</a:t>
            </a:r>
            <a:endParaRPr kumimoji="1" lang="ja-JP" altLang="en-US"/>
          </a:p>
        </p:txBody>
      </p:sp>
      <p:sp>
        <p:nvSpPr>
          <p:cNvPr id="3" name="スライド番号プレースホルダー 2">
            <a:extLst>
              <a:ext uri="{FF2B5EF4-FFF2-40B4-BE49-F238E27FC236}">
                <a16:creationId xmlns:a16="http://schemas.microsoft.com/office/drawing/2014/main" id="{B86B67CB-BD06-BA48-9AFA-955F4B9AB758}"/>
              </a:ext>
            </a:extLst>
          </p:cNvPr>
          <p:cNvSpPr>
            <a:spLocks noGrp="1"/>
          </p:cNvSpPr>
          <p:nvPr>
            <p:ph type="sldNum" sz="quarter" idx="4"/>
          </p:nvPr>
        </p:nvSpPr>
        <p:spPr/>
        <p:txBody>
          <a:bodyPr/>
          <a:lstStyle/>
          <a:p>
            <a:fld id="{FB3508C7-2FE0-4945-9CBD-863E05F850D2}" type="slidenum">
              <a:rPr lang="ja-JP" altLang="en-US" smtClean="0"/>
              <a:pPr/>
              <a:t>5</a:t>
            </a:fld>
            <a:endParaRPr lang="ja-JP" altLang="en-US" dirty="0"/>
          </a:p>
        </p:txBody>
      </p:sp>
      <p:graphicFrame>
        <p:nvGraphicFramePr>
          <p:cNvPr id="5" name="Group 55">
            <a:extLst>
              <a:ext uri="{FF2B5EF4-FFF2-40B4-BE49-F238E27FC236}">
                <a16:creationId xmlns:a16="http://schemas.microsoft.com/office/drawing/2014/main" id="{3D3CFB13-448E-C64A-9358-B61156E20146}"/>
              </a:ext>
            </a:extLst>
          </p:cNvPr>
          <p:cNvGraphicFramePr>
            <a:graphicFrameLocks noGrp="1"/>
          </p:cNvGraphicFramePr>
          <p:nvPr>
            <p:extLst>
              <p:ext uri="{D42A27DB-BD31-4B8C-83A1-F6EECF244321}">
                <p14:modId xmlns:p14="http://schemas.microsoft.com/office/powerpoint/2010/main" val="4113341989"/>
              </p:ext>
            </p:extLst>
          </p:nvPr>
        </p:nvGraphicFramePr>
        <p:xfrm>
          <a:off x="2108993" y="2024844"/>
          <a:ext cx="5688013" cy="1126032"/>
        </p:xfrm>
        <a:graphic>
          <a:graphicData uri="http://schemas.openxmlformats.org/drawingml/2006/table">
            <a:tbl>
              <a:tblPr/>
              <a:tblGrid>
                <a:gridCol w="5688013">
                  <a:extLst>
                    <a:ext uri="{9D8B030D-6E8A-4147-A177-3AD203B41FA5}">
                      <a16:colId xmlns:a16="http://schemas.microsoft.com/office/drawing/2014/main" val="20000"/>
                    </a:ext>
                  </a:extLst>
                </a:gridCol>
              </a:tblGrid>
              <a:tr h="0">
                <a:tc>
                  <a:txBody>
                    <a:bodyPr/>
                    <a:lstStyle/>
                    <a:p>
                      <a:pPr lvl="0">
                        <a:lnSpc>
                          <a:spcPct val="110000"/>
                        </a:lnSpc>
                        <a:defRPr/>
                      </a:pPr>
                      <a:r>
                        <a:rPr lang="ja-JP" altLang="en-US" sz="2400" b="1" dirty="0">
                          <a:solidFill>
                            <a:schemeClr val="tx2"/>
                          </a:solidFill>
                          <a:cs typeface="メイリオ" pitchFamily="50" charset="-128"/>
                        </a:rPr>
                        <a:t>タイトル・見出し</a:t>
                      </a:r>
                    </a:p>
                  </a:txBody>
                  <a:tcPr marL="0" marR="0" marT="0" marB="108000" horzOverflow="overflow">
                    <a:lnL w="762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6024">
                <a:tc>
                  <a:txBody>
                    <a:bodyPr/>
                    <a:lstStyle/>
                    <a:p>
                      <a:pPr lvl="0" algn="just">
                        <a:lnSpc>
                          <a:spcPct val="130000"/>
                        </a:lnSpc>
                        <a:spcAft>
                          <a:spcPts val="1200"/>
                        </a:spcAft>
                        <a:defRPr/>
                      </a:pPr>
                      <a:r>
                        <a:rPr lang="ja-JP" altLang="en-US" sz="1600" dirty="0"/>
                        <a:t>本文本文本文本文本文本文本文本文本文本文本文本文本文本文本文本文本文本文本文本文。</a:t>
                      </a:r>
                      <a:endParaRPr lang="en-US" altLang="ja-JP" sz="1600" dirty="0">
                        <a:solidFill>
                          <a:srgbClr val="373737"/>
                        </a:solidFill>
                        <a:cs typeface="メイリオ" pitchFamily="50" charset="-128"/>
                      </a:endParaRPr>
                    </a:p>
                  </a:txBody>
                  <a:tcPr marL="216000" marR="0" marT="0" marB="0" horzOverflow="overflow">
                    <a:lnL w="63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 name="Group 55">
            <a:extLst>
              <a:ext uri="{FF2B5EF4-FFF2-40B4-BE49-F238E27FC236}">
                <a16:creationId xmlns:a16="http://schemas.microsoft.com/office/drawing/2014/main" id="{2F39007E-3431-A94E-90B2-C4B2C4E56C5A}"/>
              </a:ext>
            </a:extLst>
          </p:cNvPr>
          <p:cNvGraphicFramePr>
            <a:graphicFrameLocks noGrp="1"/>
          </p:cNvGraphicFramePr>
          <p:nvPr>
            <p:extLst>
              <p:ext uri="{D42A27DB-BD31-4B8C-83A1-F6EECF244321}">
                <p14:modId xmlns:p14="http://schemas.microsoft.com/office/powerpoint/2010/main" val="3125624555"/>
              </p:ext>
            </p:extLst>
          </p:nvPr>
        </p:nvGraphicFramePr>
        <p:xfrm>
          <a:off x="2108993" y="3717032"/>
          <a:ext cx="5688013" cy="1126032"/>
        </p:xfrm>
        <a:graphic>
          <a:graphicData uri="http://schemas.openxmlformats.org/drawingml/2006/table">
            <a:tbl>
              <a:tblPr/>
              <a:tblGrid>
                <a:gridCol w="5688013">
                  <a:extLst>
                    <a:ext uri="{9D8B030D-6E8A-4147-A177-3AD203B41FA5}">
                      <a16:colId xmlns:a16="http://schemas.microsoft.com/office/drawing/2014/main" val="20000"/>
                    </a:ext>
                  </a:extLst>
                </a:gridCol>
              </a:tblGrid>
              <a:tr h="210312">
                <a:tc>
                  <a:txBody>
                    <a:bodyPr/>
                    <a:lstStyle/>
                    <a:p>
                      <a:pPr marL="0" marR="0" lvl="0" indent="0" algn="just" defTabSz="914400" rtl="0" eaLnBrk="1" fontAlgn="auto" latinLnBrk="0" hangingPunct="1">
                        <a:lnSpc>
                          <a:spcPct val="11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schemeClr val="tx1"/>
                          </a:solidFill>
                          <a:effectLst/>
                          <a:uLnTx/>
                          <a:uFillTx/>
                          <a:latin typeface="+mj-ea"/>
                          <a:ea typeface="+mj-ea"/>
                          <a:cs typeface="メイリオ" pitchFamily="50" charset="-128"/>
                        </a:rPr>
                        <a:t>タイトル・見出し</a:t>
                      </a:r>
                    </a:p>
                  </a:txBody>
                  <a:tcPr marL="180000" marR="0" marT="0" marB="0" anchor="ctr" horzOverflow="overflow">
                    <a:lnL w="7620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0312">
                <a:tc>
                  <a:txBody>
                    <a:bodyPr/>
                    <a:lstStyle/>
                    <a:p>
                      <a:pPr lvl="0" algn="just">
                        <a:lnSpc>
                          <a:spcPct val="130000"/>
                        </a:lnSpc>
                        <a:spcAft>
                          <a:spcPts val="1200"/>
                        </a:spcAft>
                        <a:defRPr/>
                      </a:pPr>
                      <a:r>
                        <a:rPr lang="ja-JP" altLang="en-US" sz="1600" dirty="0"/>
                        <a:t>本文本文本文本文本文本文本文本文本文本文本文本文本文本文本文本文本文本文本文本文。</a:t>
                      </a:r>
                      <a:endParaRPr lang="en-US" altLang="ja-JP" sz="1600" dirty="0">
                        <a:solidFill>
                          <a:srgbClr val="373737"/>
                        </a:solidFill>
                        <a:cs typeface="メイリオ" pitchFamily="50" charset="-128"/>
                      </a:endParaRPr>
                    </a:p>
                  </a:txBody>
                  <a:tcPr marL="0" marR="0" marT="108000" marB="0" anchor="ctr" horzOverflow="overflow">
                    <a:lnL w="762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13280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7E0E4-B2C3-CD49-BFB1-20F11EBD4896}"/>
              </a:ext>
            </a:extLst>
          </p:cNvPr>
          <p:cNvSpPr>
            <a:spLocks noGrp="1"/>
          </p:cNvSpPr>
          <p:nvPr>
            <p:ph type="title"/>
          </p:nvPr>
        </p:nvSpPr>
        <p:spPr/>
        <p:txBody>
          <a:bodyPr/>
          <a:lstStyle/>
          <a:p>
            <a:r>
              <a:rPr lang="en-US" altLang="ja-JP" dirty="0"/>
              <a:t>2</a:t>
            </a:r>
            <a:r>
              <a:rPr kumimoji="1" lang="en-US" altLang="ja-JP" dirty="0"/>
              <a:t>. </a:t>
            </a:r>
            <a:r>
              <a:rPr kumimoji="1" lang="ja-JP" altLang="en-US" dirty="0"/>
              <a:t>タイトル</a:t>
            </a:r>
            <a:r>
              <a:rPr kumimoji="1" lang="ja-JP" altLang="en-US"/>
              <a:t>・見出し、本文</a:t>
            </a:r>
            <a:r>
              <a:rPr kumimoji="1" lang="en-US" altLang="ja-JP" dirty="0"/>
              <a:t> C</a:t>
            </a:r>
            <a:endParaRPr kumimoji="1" lang="ja-JP" altLang="en-US" dirty="0"/>
          </a:p>
        </p:txBody>
      </p:sp>
      <p:sp>
        <p:nvSpPr>
          <p:cNvPr id="3" name="スライド番号プレースホルダー 2">
            <a:extLst>
              <a:ext uri="{FF2B5EF4-FFF2-40B4-BE49-F238E27FC236}">
                <a16:creationId xmlns:a16="http://schemas.microsoft.com/office/drawing/2014/main" id="{B86B67CB-BD06-BA48-9AFA-955F4B9AB758}"/>
              </a:ext>
            </a:extLst>
          </p:cNvPr>
          <p:cNvSpPr>
            <a:spLocks noGrp="1"/>
          </p:cNvSpPr>
          <p:nvPr>
            <p:ph type="sldNum" sz="quarter" idx="4"/>
          </p:nvPr>
        </p:nvSpPr>
        <p:spPr/>
        <p:txBody>
          <a:bodyPr/>
          <a:lstStyle/>
          <a:p>
            <a:fld id="{FB3508C7-2FE0-4945-9CBD-863E05F850D2}" type="slidenum">
              <a:rPr lang="ja-JP" altLang="en-US" smtClean="0"/>
              <a:pPr/>
              <a:t>6</a:t>
            </a:fld>
            <a:endParaRPr lang="ja-JP" altLang="en-US" dirty="0"/>
          </a:p>
        </p:txBody>
      </p:sp>
      <p:graphicFrame>
        <p:nvGraphicFramePr>
          <p:cNvPr id="8" name="Group 55">
            <a:extLst>
              <a:ext uri="{FF2B5EF4-FFF2-40B4-BE49-F238E27FC236}">
                <a16:creationId xmlns:a16="http://schemas.microsoft.com/office/drawing/2014/main" id="{19CFAF65-A5BD-C04E-ABCC-E469C11BF0E5}"/>
              </a:ext>
            </a:extLst>
          </p:cNvPr>
          <p:cNvGraphicFramePr>
            <a:graphicFrameLocks noGrp="1"/>
          </p:cNvGraphicFramePr>
          <p:nvPr>
            <p:extLst>
              <p:ext uri="{D42A27DB-BD31-4B8C-83A1-F6EECF244321}">
                <p14:modId xmlns:p14="http://schemas.microsoft.com/office/powerpoint/2010/main" val="1586514106"/>
              </p:ext>
            </p:extLst>
          </p:nvPr>
        </p:nvGraphicFramePr>
        <p:xfrm>
          <a:off x="1989596" y="2074472"/>
          <a:ext cx="5807460" cy="1487424"/>
        </p:xfrm>
        <a:graphic>
          <a:graphicData uri="http://schemas.openxmlformats.org/drawingml/2006/table">
            <a:tbl>
              <a:tblPr/>
              <a:tblGrid>
                <a:gridCol w="560060">
                  <a:extLst>
                    <a:ext uri="{9D8B030D-6E8A-4147-A177-3AD203B41FA5}">
                      <a16:colId xmlns:a16="http://schemas.microsoft.com/office/drawing/2014/main" val="20000"/>
                    </a:ext>
                  </a:extLst>
                </a:gridCol>
                <a:gridCol w="5247400">
                  <a:extLst>
                    <a:ext uri="{9D8B030D-6E8A-4147-A177-3AD203B41FA5}">
                      <a16:colId xmlns:a16="http://schemas.microsoft.com/office/drawing/2014/main" val="20001"/>
                    </a:ext>
                  </a:extLst>
                </a:gridCol>
              </a:tblGrid>
              <a:tr h="3309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1" i="0" u="none" strike="noStrike" kern="1200" cap="none" spc="0" normalizeH="0" baseline="0" noProof="0" dirty="0">
                          <a:ln>
                            <a:noFill/>
                          </a:ln>
                          <a:solidFill>
                            <a:schemeClr val="tx2"/>
                          </a:solidFill>
                          <a:effectLst/>
                          <a:uLnTx/>
                          <a:uFillTx/>
                          <a:latin typeface="+mj-ea"/>
                          <a:ea typeface="+mj-ea"/>
                          <a:cs typeface="メイリオ" pitchFamily="50" charset="-128"/>
                        </a:rPr>
                        <a:t>1</a:t>
                      </a:r>
                      <a:endParaRPr kumimoji="1" lang="ja-JP" altLang="en-US" sz="3200" b="1" i="0" u="none" strike="noStrike" kern="1200" cap="none" spc="0" normalizeH="0" baseline="0" noProof="0" dirty="0">
                        <a:ln>
                          <a:noFill/>
                        </a:ln>
                        <a:solidFill>
                          <a:schemeClr val="tx2"/>
                        </a:solidFill>
                        <a:effectLst/>
                        <a:uLnTx/>
                        <a:uFillTx/>
                        <a:latin typeface="+mj-ea"/>
                        <a:ea typeface="+mj-ea"/>
                        <a:cs typeface="メイリオ" pitchFamily="50" charset="-128"/>
                      </a:endParaRPr>
                    </a:p>
                  </a:txBody>
                  <a:tcPr marL="0" marR="144000" marT="0" marB="0" horzOverflow="overflow">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10000"/>
                        </a:lnSpc>
                        <a:spcBef>
                          <a:spcPts val="2400"/>
                        </a:spcBef>
                        <a:spcAft>
                          <a:spcPts val="1200"/>
                        </a:spcAft>
                        <a:buClrTx/>
                        <a:buSzTx/>
                        <a:buFontTx/>
                        <a:buNone/>
                        <a:tabLst/>
                        <a:defRPr/>
                      </a:pPr>
                      <a:r>
                        <a:rPr kumimoji="1" lang="ja-JP" altLang="en-US" sz="2400" b="1" i="0" u="none" strike="noStrike" kern="1200" cap="none" spc="0" normalizeH="0" baseline="0" noProof="0" dirty="0">
                          <a:ln>
                            <a:noFill/>
                          </a:ln>
                          <a:solidFill>
                            <a:schemeClr val="tx2"/>
                          </a:solidFill>
                          <a:effectLst/>
                          <a:uLnTx/>
                          <a:uFillTx/>
                          <a:latin typeface="+mj-ea"/>
                          <a:ea typeface="+mj-ea"/>
                          <a:cs typeface="メイリオ" pitchFamily="50" charset="-128"/>
                        </a:rPr>
                        <a:t>タイトル・見出し</a:t>
                      </a:r>
                      <a:r>
                        <a:rPr kumimoji="1" lang="ja-JP" altLang="en-US" sz="2400" b="0" i="0" u="none" strike="noStrike" kern="1200" cap="none" spc="0" normalizeH="0" baseline="0" noProof="0" dirty="0">
                          <a:ln>
                            <a:noFill/>
                          </a:ln>
                          <a:solidFill>
                            <a:schemeClr val="tx2"/>
                          </a:solidFill>
                          <a:effectLst/>
                          <a:uLnTx/>
                          <a:uFillTx/>
                          <a:latin typeface="+mj-ea"/>
                          <a:ea typeface="+mj-ea"/>
                          <a:cs typeface="メイリオ" pitchFamily="50" charset="-128"/>
                        </a:rPr>
                        <a:t>（</a:t>
                      </a:r>
                      <a:r>
                        <a:rPr kumimoji="1" lang="ja-JP" altLang="en-US" sz="2400" b="1" i="0" u="none" strike="noStrike" kern="1200" cap="none" spc="0" normalizeH="0" baseline="0" noProof="0" dirty="0">
                          <a:ln>
                            <a:noFill/>
                          </a:ln>
                          <a:solidFill>
                            <a:schemeClr val="tx2"/>
                          </a:solidFill>
                          <a:effectLst/>
                          <a:uLnTx/>
                          <a:uFillTx/>
                          <a:latin typeface="+mj-ea"/>
                          <a:ea typeface="+mj-ea"/>
                          <a:cs typeface="メイリオ" pitchFamily="50" charset="-128"/>
                        </a:rPr>
                        <a:t>レベル</a:t>
                      </a:r>
                      <a:r>
                        <a:rPr kumimoji="1" lang="en-US" altLang="ja-JP" sz="2400" b="1" i="0" u="none" strike="noStrike" kern="1200" cap="none" spc="0" normalizeH="0" baseline="0" noProof="0" dirty="0">
                          <a:ln>
                            <a:noFill/>
                          </a:ln>
                          <a:solidFill>
                            <a:schemeClr val="tx2"/>
                          </a:solidFill>
                          <a:effectLst/>
                          <a:uLnTx/>
                          <a:uFillTx/>
                          <a:latin typeface="+mj-ea"/>
                          <a:ea typeface="+mj-ea"/>
                          <a:cs typeface="メイリオ" pitchFamily="50" charset="-128"/>
                        </a:rPr>
                        <a:t>1</a:t>
                      </a:r>
                      <a:r>
                        <a:rPr kumimoji="1" lang="ja-JP" altLang="en-US" sz="2400" b="0" i="0" u="none" strike="noStrike" kern="1200" cap="none" spc="0" normalizeH="0" baseline="0" noProof="0" dirty="0">
                          <a:ln>
                            <a:noFill/>
                          </a:ln>
                          <a:solidFill>
                            <a:schemeClr val="tx2"/>
                          </a:solidFill>
                          <a:effectLst/>
                          <a:uLnTx/>
                          <a:uFillTx/>
                          <a:latin typeface="+mj-ea"/>
                          <a:ea typeface="+mj-ea"/>
                          <a:cs typeface="メイリオ" pitchFamily="50" charset="-128"/>
                        </a:rPr>
                        <a:t>）</a:t>
                      </a:r>
                      <a:endParaRPr kumimoji="1" lang="en-US" altLang="ja-JP" sz="2400" b="0" i="0" u="none" strike="noStrike" kern="1200" cap="none" spc="0" normalizeH="0" baseline="0" noProof="0" dirty="0">
                        <a:ln>
                          <a:noFill/>
                        </a:ln>
                        <a:solidFill>
                          <a:schemeClr val="tx2"/>
                        </a:solidFill>
                        <a:effectLst/>
                        <a:uLnTx/>
                        <a:uFillTx/>
                        <a:latin typeface="+mj-ea"/>
                        <a:ea typeface="+mj-ea"/>
                        <a:cs typeface="メイリオ" pitchFamily="50" charset="-128"/>
                      </a:endParaRPr>
                    </a:p>
                    <a:p>
                      <a:pPr marL="0" marR="0" lvl="0" indent="0" algn="just" defTabSz="914400" rtl="0" eaLnBrk="1" fontAlgn="auto" latinLnBrk="0" hangingPunct="1">
                        <a:lnSpc>
                          <a:spcPct val="130000"/>
                        </a:lnSpc>
                        <a:spcBef>
                          <a:spcPts val="0"/>
                        </a:spcBef>
                        <a:spcAft>
                          <a:spcPts val="1200"/>
                        </a:spcAft>
                        <a:buClrTx/>
                        <a:buSzTx/>
                        <a:buFontTx/>
                        <a:buNone/>
                        <a:tabLst/>
                        <a:defRPr/>
                      </a:pPr>
                      <a:r>
                        <a:rPr kumimoji="1" lang="ja-JP" altLang="en-US" sz="1600" b="0" i="0" u="none" strike="noStrike" kern="1200" cap="none" spc="0" normalizeH="0" baseline="0" noProof="0" dirty="0">
                          <a:ln>
                            <a:noFill/>
                          </a:ln>
                          <a:solidFill>
                            <a:srgbClr val="373737"/>
                          </a:solidFill>
                          <a:effectLst/>
                          <a:uLnTx/>
                          <a:uFillTx/>
                          <a:latin typeface="+mn-lt"/>
                          <a:ea typeface="+mn-ea"/>
                          <a:cs typeface="メイリオ" pitchFamily="50" charset="-128"/>
                        </a:rPr>
                        <a:t>本文本文本文本文本文本文本文本文本文本文本文本文本文本文本文本文本文本文本文本文本文本文本文本文本文本文。</a:t>
                      </a:r>
                      <a:endParaRPr kumimoji="1" lang="en-US" altLang="ja-JP" sz="1600" b="0" i="0" u="none" strike="noStrike" kern="1200" cap="none" spc="0" normalizeH="0" baseline="0" noProof="0" dirty="0">
                        <a:ln>
                          <a:noFill/>
                        </a:ln>
                        <a:solidFill>
                          <a:srgbClr val="373737"/>
                        </a:solidFill>
                        <a:effectLst/>
                        <a:uLnTx/>
                        <a:uFillTx/>
                        <a:latin typeface="+mn-lt"/>
                        <a:ea typeface="+mn-ea"/>
                        <a:cs typeface="メイリオ" pitchFamily="50" charset="-128"/>
                      </a:endParaRPr>
                    </a:p>
                  </a:txBody>
                  <a:tcPr marL="288000" marR="0" marT="0" marB="0" anchor="ctr" horzOverflow="overflow">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 name="Group 55">
            <a:extLst>
              <a:ext uri="{FF2B5EF4-FFF2-40B4-BE49-F238E27FC236}">
                <a16:creationId xmlns:a16="http://schemas.microsoft.com/office/drawing/2014/main" id="{892DDE29-7E67-454F-A67F-89D03BDE1342}"/>
              </a:ext>
            </a:extLst>
          </p:cNvPr>
          <p:cNvGraphicFramePr>
            <a:graphicFrameLocks noGrp="1"/>
          </p:cNvGraphicFramePr>
          <p:nvPr>
            <p:extLst>
              <p:ext uri="{D42A27DB-BD31-4B8C-83A1-F6EECF244321}">
                <p14:modId xmlns:p14="http://schemas.microsoft.com/office/powerpoint/2010/main" val="1906982288"/>
              </p:ext>
            </p:extLst>
          </p:nvPr>
        </p:nvGraphicFramePr>
        <p:xfrm>
          <a:off x="2108684" y="4077072"/>
          <a:ext cx="5688372" cy="1126032"/>
        </p:xfrm>
        <a:graphic>
          <a:graphicData uri="http://schemas.openxmlformats.org/drawingml/2006/table">
            <a:tbl>
              <a:tblPr/>
              <a:tblGrid>
                <a:gridCol w="288032">
                  <a:extLst>
                    <a:ext uri="{9D8B030D-6E8A-4147-A177-3AD203B41FA5}">
                      <a16:colId xmlns:a16="http://schemas.microsoft.com/office/drawing/2014/main" val="20000"/>
                    </a:ext>
                  </a:extLst>
                </a:gridCol>
                <a:gridCol w="5400340">
                  <a:extLst>
                    <a:ext uri="{9D8B030D-6E8A-4147-A177-3AD203B41FA5}">
                      <a16:colId xmlns:a16="http://schemas.microsoft.com/office/drawing/2014/main" val="20001"/>
                    </a:ext>
                  </a:extLst>
                </a:gridCol>
              </a:tblGrid>
              <a:tr h="359507">
                <a:tc rowSpan="2">
                  <a:txBody>
                    <a:body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1" lang="ja-JP" altLang="en-US" sz="4400" b="1" i="0" u="none" strike="noStrike" kern="1200" cap="none" spc="0" normalizeH="0" baseline="0" noProof="0" dirty="0">
                          <a:ln>
                            <a:noFill/>
                          </a:ln>
                          <a:solidFill>
                            <a:schemeClr val="tx2"/>
                          </a:solidFill>
                          <a:effectLst/>
                          <a:uLnTx/>
                          <a:uFillTx/>
                          <a:latin typeface="HGP明朝E" panose="02020900000000000000" pitchFamily="18" charset="-128"/>
                          <a:ea typeface="HGP明朝E" panose="02020900000000000000" pitchFamily="18" charset="-128"/>
                          <a:cs typeface="メイリオ" pitchFamily="50" charset="-128"/>
                        </a:rPr>
                        <a:t>“</a:t>
                      </a:r>
                    </a:p>
                  </a:txBody>
                  <a:tcPr marL="0" marR="0" marT="0" marB="0" horzOverflow="overflow">
                    <a:lnL w="63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a:txBody>
                    <a:bodyPr/>
                    <a:lstStyle/>
                    <a:p>
                      <a:pPr marL="0" marR="0" lvl="0" indent="0" algn="just" defTabSz="914400" rtl="0" eaLnBrk="1" fontAlgn="auto" latinLnBrk="0" hangingPunct="1">
                        <a:lnSpc>
                          <a:spcPct val="11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schemeClr val="tx2"/>
                          </a:solidFill>
                          <a:effectLst/>
                          <a:uLnTx/>
                          <a:uFillTx/>
                          <a:latin typeface="+mj-ea"/>
                          <a:ea typeface="+mj-ea"/>
                          <a:cs typeface="メイリオ" pitchFamily="50" charset="-128"/>
                        </a:rPr>
                        <a:t>タイトル</a:t>
                      </a:r>
                      <a:endParaRPr kumimoji="1" lang="ja-JP" altLang="en-US" sz="2400" b="0" i="0" u="none" strike="noStrike" kern="1200" cap="none" spc="0" normalizeH="0" baseline="0" noProof="0" dirty="0">
                        <a:ln>
                          <a:noFill/>
                        </a:ln>
                        <a:solidFill>
                          <a:schemeClr val="tx2"/>
                        </a:solidFill>
                        <a:effectLst/>
                        <a:uLnTx/>
                        <a:uFillTx/>
                        <a:latin typeface="+mj-ea"/>
                        <a:ea typeface="+mj-ea"/>
                        <a:cs typeface="メイリオ" pitchFamily="50" charset="-128"/>
                      </a:endParaRPr>
                    </a:p>
                  </a:txBody>
                  <a:tcPr marL="144000" marR="0" marT="0" marB="108000" horzOverflow="overflow">
                    <a:lnL w="571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7772">
                <a:tc vMerge="1">
                  <a:txBody>
                    <a:bodyPr/>
                    <a:lstStyle/>
                    <a:p>
                      <a:pPr marL="0" marR="0" lvl="0" indent="0" algn="r" defTabSz="914400" rtl="0" eaLnBrk="1" fontAlgn="auto" latinLnBrk="0" hangingPunct="1">
                        <a:lnSpc>
                          <a:spcPct val="90000"/>
                        </a:lnSpc>
                        <a:spcBef>
                          <a:spcPts val="0"/>
                        </a:spcBef>
                        <a:spcAft>
                          <a:spcPts val="0"/>
                        </a:spcAft>
                        <a:buClrTx/>
                        <a:buSzTx/>
                        <a:buFontTx/>
                        <a:buNone/>
                        <a:tabLst/>
                        <a:defRPr/>
                      </a:pPr>
                      <a:endParaRPr kumimoji="1" lang="ja-JP" altLang="en-US" sz="4400" b="1" i="0" u="none" strike="noStrike" kern="1200" cap="none" spc="0" normalizeH="0" baseline="0" noProof="0" dirty="0">
                        <a:ln>
                          <a:noFill/>
                        </a:ln>
                        <a:solidFill>
                          <a:schemeClr val="tx2"/>
                        </a:solidFill>
                        <a:effectLst/>
                        <a:uLnTx/>
                        <a:uFillTx/>
                        <a:latin typeface="HGP明朝E" panose="02020900000000000000" pitchFamily="18" charset="-128"/>
                        <a:ea typeface="HGP明朝E" panose="02020900000000000000" pitchFamily="18" charset="-128"/>
                        <a:cs typeface="メイリオ" pitchFamily="50" charset="-128"/>
                      </a:endParaRPr>
                    </a:p>
                  </a:txBody>
                  <a:tcPr marL="0" marR="180000" marT="0" marB="0" horzOverflow="overflow">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a:txBody>
                    <a:bodyPr/>
                    <a:lstStyle/>
                    <a:p>
                      <a:pPr marL="0" marR="0" lvl="0" indent="0" algn="just" defTabSz="914400" rtl="0" eaLnBrk="1" fontAlgn="auto" latinLnBrk="0" hangingPunct="1">
                        <a:lnSpc>
                          <a:spcPct val="130000"/>
                        </a:lnSpc>
                        <a:spcBef>
                          <a:spcPts val="0"/>
                        </a:spcBef>
                        <a:spcAft>
                          <a:spcPts val="1200"/>
                        </a:spcAft>
                        <a:buClrTx/>
                        <a:buSzTx/>
                        <a:buFontTx/>
                        <a:buNone/>
                        <a:tabLst/>
                        <a:defRPr/>
                      </a:pPr>
                      <a:r>
                        <a:rPr kumimoji="1" lang="ja-JP" altLang="en-US" sz="1600" b="0" i="0" u="none" strike="noStrike" kern="1200" cap="none" spc="0" normalizeH="0" baseline="0" noProof="0" dirty="0">
                          <a:ln>
                            <a:noFill/>
                          </a:ln>
                          <a:solidFill>
                            <a:srgbClr val="373737"/>
                          </a:solidFill>
                          <a:effectLst/>
                          <a:uLnTx/>
                          <a:uFillTx/>
                          <a:latin typeface="+mn-lt"/>
                          <a:ea typeface="+mn-ea"/>
                          <a:cs typeface="メイリオ" pitchFamily="50" charset="-128"/>
                        </a:rPr>
                        <a:t>本文本文本文本文本文本文本文本文本文本文本文本文本文本文本文本文本文本文本文。</a:t>
                      </a:r>
                      <a:endParaRPr kumimoji="1" lang="en-US" altLang="ja-JP" sz="1600" b="0" i="0" u="none" strike="noStrike" kern="1200" cap="none" spc="0" normalizeH="0" baseline="0" noProof="0" dirty="0">
                        <a:ln>
                          <a:noFill/>
                        </a:ln>
                        <a:solidFill>
                          <a:srgbClr val="373737"/>
                        </a:solidFill>
                        <a:effectLst/>
                        <a:uLnTx/>
                        <a:uFillTx/>
                        <a:latin typeface="+mn-lt"/>
                        <a:ea typeface="+mn-ea"/>
                        <a:cs typeface="メイリオ" pitchFamily="50" charset="-128"/>
                      </a:endParaRPr>
                    </a:p>
                  </a:txBody>
                  <a:tcPr marL="144000" marR="0" marT="0" marB="0" horzOverflow="overflow">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619435293"/>
                  </a:ext>
                </a:extLst>
              </a:tr>
            </a:tbl>
          </a:graphicData>
        </a:graphic>
      </p:graphicFrame>
    </p:spTree>
    <p:extLst>
      <p:ext uri="{BB962C8B-B14F-4D97-AF65-F5344CB8AC3E}">
        <p14:creationId xmlns:p14="http://schemas.microsoft.com/office/powerpoint/2010/main" val="3343210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3. </a:t>
            </a:r>
            <a:r>
              <a:rPr lang="ja-JP" altLang="en-US"/>
              <a:t>箇条書き</a:t>
            </a:r>
            <a:endParaRPr kumimoji="1" lang="ja-JP" altLang="en-US" dirty="0"/>
          </a:p>
        </p:txBody>
      </p:sp>
      <p:sp>
        <p:nvSpPr>
          <p:cNvPr id="5" name="スライド番号プレースホルダー 4"/>
          <p:cNvSpPr>
            <a:spLocks noGrp="1"/>
          </p:cNvSpPr>
          <p:nvPr>
            <p:ph type="sldNum" sz="quarter" idx="4"/>
          </p:nvPr>
        </p:nvSpPr>
        <p:spPr/>
        <p:txBody>
          <a:bodyPr/>
          <a:lstStyle/>
          <a:p>
            <a:fld id="{FB3508C7-2FE0-4945-9CBD-863E05F850D2}" type="slidenum">
              <a:rPr lang="ja-JP" altLang="en-US" smtClean="0"/>
              <a:pPr/>
              <a:t>7</a:t>
            </a:fld>
            <a:endParaRPr lang="ja-JP" altLang="en-US" dirty="0"/>
          </a:p>
        </p:txBody>
      </p:sp>
      <p:sp>
        <p:nvSpPr>
          <p:cNvPr id="9" name="AutoShape 3">
            <a:extLst>
              <a:ext uri="{FF2B5EF4-FFF2-40B4-BE49-F238E27FC236}">
                <a16:creationId xmlns:a16="http://schemas.microsoft.com/office/drawing/2014/main" id="{16259CB1-157C-024C-B2F0-7C410A468FC1}"/>
              </a:ext>
            </a:extLst>
          </p:cNvPr>
          <p:cNvSpPr>
            <a:spLocks noChangeArrowheads="1"/>
          </p:cNvSpPr>
          <p:nvPr/>
        </p:nvSpPr>
        <p:spPr bwMode="auto">
          <a:xfrm>
            <a:off x="812800" y="1370556"/>
            <a:ext cx="3852863" cy="258224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285750" lvl="0" indent="-285750" algn="just">
              <a:lnSpc>
                <a:spcPct val="120000"/>
              </a:lnSpc>
              <a:spcAft>
                <a:spcPts val="600"/>
              </a:spcAft>
              <a:buFont typeface="Wingdings" pitchFamily="2" charset="2"/>
              <a:buChar char="l"/>
            </a:pPr>
            <a:r>
              <a:rPr lang="ja-JP" altLang="en-US" sz="1600" dirty="0">
                <a:latin typeface="+mn-ea"/>
                <a:cs typeface="メイリオ" pitchFamily="50" charset="-128"/>
              </a:rPr>
              <a:t>箇条書き箇条書き箇条書き箇条書き箇条書き箇条書き。</a:t>
            </a:r>
            <a:endParaRPr lang="en-US" altLang="ja-JP" sz="1600" dirty="0">
              <a:latin typeface="+mn-ea"/>
              <a:cs typeface="メイリオ" pitchFamily="50" charset="-128"/>
            </a:endParaRPr>
          </a:p>
          <a:p>
            <a:pPr marL="582613" lvl="1" indent="-285750" algn="just">
              <a:lnSpc>
                <a:spcPct val="120000"/>
              </a:lnSpc>
              <a:spcAft>
                <a:spcPts val="600"/>
              </a:spcAft>
              <a:buFont typeface="メイリオ" panose="020B0604030504040204" pitchFamily="50" charset="-128"/>
              <a:buChar char="–"/>
            </a:pPr>
            <a:r>
              <a:rPr lang="ja-JP" altLang="en-US" sz="1600" dirty="0">
                <a:latin typeface="+mn-ea"/>
                <a:cs typeface="メイリオ" pitchFamily="50" charset="-128"/>
              </a:rPr>
              <a:t>箇条書き箇条書き箇条書き箇条書き箇条書き。</a:t>
            </a:r>
            <a:endParaRPr lang="en-US" altLang="ja-JP" sz="1600" dirty="0">
              <a:latin typeface="+mn-ea"/>
              <a:cs typeface="メイリオ" pitchFamily="50" charset="-128"/>
            </a:endParaRPr>
          </a:p>
          <a:p>
            <a:pPr marL="582613" lvl="1" indent="-285750" algn="just">
              <a:lnSpc>
                <a:spcPct val="120000"/>
              </a:lnSpc>
              <a:spcAft>
                <a:spcPts val="600"/>
              </a:spcAft>
              <a:buFont typeface="メイリオ" panose="020B0604030504040204" pitchFamily="50" charset="-128"/>
              <a:buChar char="–"/>
            </a:pPr>
            <a:r>
              <a:rPr lang="ja-JP" altLang="en-US" sz="1600" dirty="0">
                <a:latin typeface="+mn-ea"/>
                <a:cs typeface="メイリオ" pitchFamily="50" charset="-128"/>
              </a:rPr>
              <a:t>箇条書き箇条書き箇条書き箇条書き箇条書き。</a:t>
            </a:r>
            <a:endParaRPr lang="en-US" altLang="ja-JP" sz="1600" dirty="0">
              <a:latin typeface="+mn-ea"/>
              <a:cs typeface="メイリオ" pitchFamily="50" charset="-128"/>
            </a:endParaRPr>
          </a:p>
          <a:p>
            <a:pPr marL="285750" lvl="0" indent="-285750" algn="just">
              <a:lnSpc>
                <a:spcPct val="120000"/>
              </a:lnSpc>
              <a:spcAft>
                <a:spcPts val="600"/>
              </a:spcAft>
              <a:buFont typeface="Wingdings" pitchFamily="2" charset="2"/>
              <a:buChar char="l"/>
            </a:pPr>
            <a:r>
              <a:rPr lang="ja-JP" altLang="en-US" sz="1600" dirty="0">
                <a:latin typeface="+mn-ea"/>
                <a:cs typeface="メイリオ" pitchFamily="50" charset="-128"/>
              </a:rPr>
              <a:t>箇条書き箇条書き箇条書き箇条書き箇条書き箇条書き。</a:t>
            </a:r>
            <a:endParaRPr lang="en-US" altLang="ja-JP" sz="1600" dirty="0">
              <a:latin typeface="+mn-ea"/>
              <a:cs typeface="メイリオ" pitchFamily="50" charset="-128"/>
            </a:endParaRPr>
          </a:p>
        </p:txBody>
      </p:sp>
      <p:sp>
        <p:nvSpPr>
          <p:cNvPr id="10" name="AutoShape 3">
            <a:extLst>
              <a:ext uri="{FF2B5EF4-FFF2-40B4-BE49-F238E27FC236}">
                <a16:creationId xmlns:a16="http://schemas.microsoft.com/office/drawing/2014/main" id="{3AA403E7-EFC2-3240-BDB5-49286C1F9DB2}"/>
              </a:ext>
            </a:extLst>
          </p:cNvPr>
          <p:cNvSpPr>
            <a:spLocks noChangeArrowheads="1"/>
          </p:cNvSpPr>
          <p:nvPr/>
        </p:nvSpPr>
        <p:spPr bwMode="auto">
          <a:xfrm>
            <a:off x="5240338" y="1378439"/>
            <a:ext cx="3852862" cy="2222147"/>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450850" lvl="0" indent="-450850" algn="just">
              <a:lnSpc>
                <a:spcPct val="120000"/>
              </a:lnSpc>
              <a:spcAft>
                <a:spcPts val="1800"/>
              </a:spcAft>
              <a:buClr>
                <a:schemeClr val="tx2"/>
              </a:buClr>
              <a:buSzPct val="150000"/>
              <a:buFont typeface="+mj-lt"/>
              <a:buAutoNum type="arabicPeriod"/>
            </a:pPr>
            <a:r>
              <a:rPr lang="ja-JP" altLang="en-US" sz="1600" b="1">
                <a:latin typeface="+mn-ea"/>
                <a:cs typeface="メイリオ" pitchFamily="50" charset="-128"/>
              </a:rPr>
              <a:t>箇条書き箇条書き箇条書き箇条書き箇条書き。</a:t>
            </a:r>
            <a:endParaRPr lang="en-US" altLang="ja-JP" sz="1600" b="1" dirty="0">
              <a:latin typeface="+mn-ea"/>
              <a:cs typeface="メイリオ" pitchFamily="50" charset="-128"/>
            </a:endParaRPr>
          </a:p>
          <a:p>
            <a:pPr marL="450850" lvl="0" indent="-450850" algn="just">
              <a:lnSpc>
                <a:spcPct val="120000"/>
              </a:lnSpc>
              <a:spcAft>
                <a:spcPts val="1800"/>
              </a:spcAft>
              <a:buClr>
                <a:schemeClr val="tx2"/>
              </a:buClr>
              <a:buSzPct val="150000"/>
              <a:buFont typeface="+mj-lt"/>
              <a:buAutoNum type="arabicPeriod"/>
            </a:pPr>
            <a:r>
              <a:rPr lang="ja-JP" altLang="en-US" sz="1600" b="1">
                <a:latin typeface="+mn-ea"/>
                <a:cs typeface="メイリオ" pitchFamily="50" charset="-128"/>
              </a:rPr>
              <a:t>箇条書き箇条書き箇条書き箇条書き箇条書き。</a:t>
            </a:r>
            <a:endParaRPr lang="en-US" altLang="ja-JP" sz="1600" b="1" dirty="0">
              <a:latin typeface="+mn-ea"/>
              <a:cs typeface="メイリオ" pitchFamily="50" charset="-128"/>
            </a:endParaRPr>
          </a:p>
          <a:p>
            <a:pPr marL="450850" lvl="0" indent="-450850" algn="just">
              <a:lnSpc>
                <a:spcPct val="120000"/>
              </a:lnSpc>
              <a:spcAft>
                <a:spcPts val="1800"/>
              </a:spcAft>
              <a:buClr>
                <a:schemeClr val="tx2"/>
              </a:buClr>
              <a:buSzPct val="150000"/>
              <a:buFont typeface="+mj-lt"/>
              <a:buAutoNum type="arabicPeriod"/>
            </a:pPr>
            <a:r>
              <a:rPr lang="ja-JP" altLang="en-US" sz="1600" b="1">
                <a:latin typeface="+mn-ea"/>
                <a:cs typeface="メイリオ" pitchFamily="50" charset="-128"/>
              </a:rPr>
              <a:t>箇条書き箇条書き箇条書き箇条書き箇条書き。</a:t>
            </a:r>
            <a:endParaRPr lang="en-US" altLang="ja-JP" sz="1600" b="1" dirty="0">
              <a:latin typeface="+mn-ea"/>
              <a:cs typeface="メイリオ" pitchFamily="50" charset="-128"/>
            </a:endParaRPr>
          </a:p>
        </p:txBody>
      </p:sp>
      <p:sp>
        <p:nvSpPr>
          <p:cNvPr id="11" name="AutoShape 3">
            <a:extLst>
              <a:ext uri="{FF2B5EF4-FFF2-40B4-BE49-F238E27FC236}">
                <a16:creationId xmlns:a16="http://schemas.microsoft.com/office/drawing/2014/main" id="{29B5274A-EBB6-47A3-A3CF-4B47E843BBD8}"/>
              </a:ext>
            </a:extLst>
          </p:cNvPr>
          <p:cNvSpPr>
            <a:spLocks noChangeArrowheads="1"/>
          </p:cNvSpPr>
          <p:nvPr/>
        </p:nvSpPr>
        <p:spPr bwMode="auto">
          <a:xfrm>
            <a:off x="2120773" y="5227283"/>
            <a:ext cx="5676543" cy="43396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just">
              <a:lnSpc>
                <a:spcPct val="120000"/>
              </a:lnSpc>
              <a:spcAft>
                <a:spcPts val="600"/>
              </a:spcAft>
            </a:pPr>
            <a:r>
              <a:rPr lang="ja-JP" altLang="en-US" sz="1200">
                <a:latin typeface="+mn-ea"/>
                <a:cs typeface="メイリオ" pitchFamily="50" charset="-128"/>
              </a:rPr>
              <a:t>項目</a:t>
            </a:r>
            <a:r>
              <a:rPr lang="en-US" altLang="ja-JP" sz="1200" dirty="0">
                <a:latin typeface="+mn-ea"/>
                <a:cs typeface="メイリオ" pitchFamily="50" charset="-128"/>
              </a:rPr>
              <a:t>1</a:t>
            </a:r>
            <a:r>
              <a:rPr lang="ja-JP" altLang="en-US" sz="1200">
                <a:latin typeface="+mn-ea"/>
                <a:cs typeface="メイリオ" pitchFamily="50" charset="-128"/>
              </a:rPr>
              <a:t>／項目</a:t>
            </a:r>
            <a:r>
              <a:rPr lang="en-US" altLang="ja-JP" sz="1200" dirty="0">
                <a:latin typeface="+mn-ea"/>
                <a:cs typeface="メイリオ" pitchFamily="50" charset="-128"/>
              </a:rPr>
              <a:t>2</a:t>
            </a:r>
            <a:r>
              <a:rPr lang="ja-JP" altLang="en-US" sz="1200">
                <a:latin typeface="+mn-ea"/>
                <a:cs typeface="メイリオ" pitchFamily="50" charset="-128"/>
              </a:rPr>
              <a:t>／項目</a:t>
            </a:r>
            <a:r>
              <a:rPr lang="en-US" altLang="ja-JP" sz="1200" dirty="0">
                <a:latin typeface="+mn-ea"/>
                <a:cs typeface="メイリオ" pitchFamily="50" charset="-128"/>
              </a:rPr>
              <a:t>3</a:t>
            </a:r>
            <a:r>
              <a:rPr lang="ja-JP" altLang="en-US" sz="1200">
                <a:latin typeface="+mn-ea"/>
                <a:cs typeface="メイリオ" pitchFamily="50" charset="-128"/>
              </a:rPr>
              <a:t>／項目</a:t>
            </a:r>
            <a:r>
              <a:rPr lang="en-US" altLang="ja-JP" sz="1200" dirty="0">
                <a:latin typeface="+mn-ea"/>
                <a:cs typeface="メイリオ" pitchFamily="50" charset="-128"/>
              </a:rPr>
              <a:t>4</a:t>
            </a:r>
            <a:r>
              <a:rPr lang="ja-JP" altLang="en-US" sz="1200">
                <a:latin typeface="+mn-ea"/>
                <a:cs typeface="メイリオ" pitchFamily="50" charset="-128"/>
              </a:rPr>
              <a:t>／項目</a:t>
            </a:r>
            <a:r>
              <a:rPr lang="en-US" altLang="ja-JP" sz="1200" dirty="0">
                <a:latin typeface="+mn-ea"/>
                <a:cs typeface="メイリオ" pitchFamily="50" charset="-128"/>
              </a:rPr>
              <a:t>5</a:t>
            </a:r>
            <a:r>
              <a:rPr lang="ja-JP" altLang="en-US" sz="1200">
                <a:latin typeface="+mn-ea"/>
                <a:cs typeface="メイリオ" pitchFamily="50" charset="-128"/>
              </a:rPr>
              <a:t>／項目</a:t>
            </a:r>
            <a:r>
              <a:rPr lang="en-US" altLang="ja-JP" sz="1200" dirty="0">
                <a:latin typeface="+mn-ea"/>
                <a:cs typeface="メイリオ" pitchFamily="50" charset="-128"/>
              </a:rPr>
              <a:t>6</a:t>
            </a:r>
            <a:r>
              <a:rPr lang="ja-JP" altLang="en-US" sz="1200">
                <a:latin typeface="+mn-ea"/>
                <a:cs typeface="メイリオ" pitchFamily="50" charset="-128"/>
              </a:rPr>
              <a:t>／項目</a:t>
            </a:r>
            <a:r>
              <a:rPr lang="en-US" altLang="ja-JP" sz="1200" dirty="0">
                <a:latin typeface="+mn-ea"/>
                <a:cs typeface="メイリオ" pitchFamily="50" charset="-128"/>
              </a:rPr>
              <a:t>7</a:t>
            </a:r>
            <a:r>
              <a:rPr lang="ja-JP" altLang="en-US" sz="1200">
                <a:latin typeface="+mn-ea"/>
                <a:cs typeface="メイリオ" pitchFamily="50" charset="-128"/>
              </a:rPr>
              <a:t>／項目</a:t>
            </a:r>
            <a:r>
              <a:rPr lang="en-US" altLang="ja-JP" sz="1200" dirty="0">
                <a:latin typeface="+mn-ea"/>
                <a:cs typeface="メイリオ" pitchFamily="50" charset="-128"/>
              </a:rPr>
              <a:t>8</a:t>
            </a:r>
            <a:r>
              <a:rPr lang="ja-JP" altLang="en-US" sz="1200">
                <a:latin typeface="+mn-ea"/>
                <a:cs typeface="メイリオ" pitchFamily="50" charset="-128"/>
              </a:rPr>
              <a:t>／項目</a:t>
            </a:r>
            <a:r>
              <a:rPr lang="en-US" altLang="ja-JP" sz="1200" dirty="0">
                <a:latin typeface="+mn-ea"/>
                <a:cs typeface="メイリオ" pitchFamily="50" charset="-128"/>
              </a:rPr>
              <a:t>9</a:t>
            </a:r>
            <a:r>
              <a:rPr lang="ja-JP" altLang="en-US" sz="1200">
                <a:latin typeface="+mn-ea"/>
                <a:cs typeface="メイリオ" pitchFamily="50" charset="-128"/>
              </a:rPr>
              <a:t>／項目</a:t>
            </a:r>
            <a:r>
              <a:rPr lang="en-US" altLang="ja-JP" sz="1200" dirty="0">
                <a:latin typeface="+mn-ea"/>
                <a:cs typeface="メイリオ" pitchFamily="50" charset="-128"/>
              </a:rPr>
              <a:t>10</a:t>
            </a:r>
            <a:r>
              <a:rPr lang="ja-JP" altLang="en-US" sz="1200">
                <a:latin typeface="+mn-ea"/>
                <a:cs typeface="メイリオ" pitchFamily="50" charset="-128"/>
              </a:rPr>
              <a:t>／項目</a:t>
            </a:r>
            <a:r>
              <a:rPr lang="en-US" altLang="ja-JP" sz="1200" dirty="0">
                <a:latin typeface="+mn-ea"/>
                <a:cs typeface="メイリオ" pitchFamily="50" charset="-128"/>
              </a:rPr>
              <a:t>11</a:t>
            </a:r>
            <a:r>
              <a:rPr lang="ja-JP" altLang="en-US" sz="1200">
                <a:latin typeface="+mn-ea"/>
                <a:cs typeface="メイリオ" pitchFamily="50" charset="-128"/>
              </a:rPr>
              <a:t>／項目</a:t>
            </a:r>
            <a:r>
              <a:rPr lang="en-US" altLang="ja-JP" sz="1200" dirty="0">
                <a:latin typeface="+mn-ea"/>
                <a:cs typeface="メイリオ" pitchFamily="50" charset="-128"/>
              </a:rPr>
              <a:t>12</a:t>
            </a:r>
          </a:p>
        </p:txBody>
      </p:sp>
      <p:sp>
        <p:nvSpPr>
          <p:cNvPr id="14" name="AutoShape 3">
            <a:extLst>
              <a:ext uri="{FF2B5EF4-FFF2-40B4-BE49-F238E27FC236}">
                <a16:creationId xmlns:a16="http://schemas.microsoft.com/office/drawing/2014/main" id="{AB56E9D1-A87E-0A4C-BCEB-DFFA449442CA}"/>
              </a:ext>
            </a:extLst>
          </p:cNvPr>
          <p:cNvSpPr>
            <a:spLocks noChangeArrowheads="1"/>
          </p:cNvSpPr>
          <p:nvPr/>
        </p:nvSpPr>
        <p:spPr bwMode="auto">
          <a:xfrm>
            <a:off x="2120773" y="4435195"/>
            <a:ext cx="5676543" cy="43396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0" algn="just">
              <a:lnSpc>
                <a:spcPct val="120000"/>
              </a:lnSpc>
              <a:spcAft>
                <a:spcPts val="600"/>
              </a:spcAft>
            </a:pPr>
            <a:r>
              <a:rPr lang="ja-JP" altLang="en-US" sz="1200" dirty="0">
                <a:latin typeface="+mn-ea"/>
                <a:cs typeface="メイリオ" pitchFamily="50" charset="-128"/>
              </a:rPr>
              <a:t>●項目</a:t>
            </a:r>
            <a:r>
              <a:rPr lang="en-US" altLang="ja-JP" sz="1200" dirty="0">
                <a:latin typeface="+mn-ea"/>
                <a:cs typeface="メイリオ" pitchFamily="50" charset="-128"/>
              </a:rPr>
              <a:t>1</a:t>
            </a:r>
            <a:r>
              <a:rPr lang="ja-JP" altLang="en-US" sz="1200" dirty="0">
                <a:latin typeface="+mn-ea"/>
                <a:cs typeface="メイリオ" pitchFamily="50" charset="-128"/>
              </a:rPr>
              <a:t>　●項目</a:t>
            </a:r>
            <a:r>
              <a:rPr lang="en-US" altLang="ja-JP" sz="1200" dirty="0">
                <a:latin typeface="+mn-ea"/>
                <a:cs typeface="メイリオ" pitchFamily="50" charset="-128"/>
              </a:rPr>
              <a:t>2</a:t>
            </a:r>
            <a:r>
              <a:rPr lang="ja-JP" altLang="en-US" sz="1200" dirty="0">
                <a:latin typeface="+mn-ea"/>
                <a:cs typeface="メイリオ" pitchFamily="50" charset="-128"/>
              </a:rPr>
              <a:t>　●項目</a:t>
            </a:r>
            <a:r>
              <a:rPr lang="en-US" altLang="ja-JP" sz="1200" dirty="0">
                <a:latin typeface="+mn-ea"/>
                <a:cs typeface="メイリオ" pitchFamily="50" charset="-128"/>
              </a:rPr>
              <a:t>3</a:t>
            </a:r>
            <a:r>
              <a:rPr lang="ja-JP" altLang="en-US" sz="1200" dirty="0">
                <a:latin typeface="+mn-ea"/>
                <a:cs typeface="メイリオ" pitchFamily="50" charset="-128"/>
              </a:rPr>
              <a:t>　●項目</a:t>
            </a:r>
            <a:r>
              <a:rPr lang="en-US" altLang="ja-JP" sz="1200" dirty="0">
                <a:latin typeface="+mn-ea"/>
                <a:cs typeface="メイリオ" pitchFamily="50" charset="-128"/>
              </a:rPr>
              <a:t>4</a:t>
            </a:r>
            <a:r>
              <a:rPr lang="ja-JP" altLang="en-US" sz="1200" dirty="0">
                <a:latin typeface="+mn-ea"/>
                <a:cs typeface="メイリオ" pitchFamily="50" charset="-128"/>
              </a:rPr>
              <a:t>　●項目</a:t>
            </a:r>
            <a:r>
              <a:rPr lang="en-US" altLang="ja-JP" sz="1200" dirty="0">
                <a:latin typeface="+mn-ea"/>
                <a:cs typeface="メイリオ" pitchFamily="50" charset="-128"/>
              </a:rPr>
              <a:t>5</a:t>
            </a:r>
            <a:r>
              <a:rPr lang="ja-JP" altLang="en-US" sz="1200">
                <a:latin typeface="+mn-ea"/>
                <a:cs typeface="メイリオ" pitchFamily="50" charset="-128"/>
              </a:rPr>
              <a:t>　●項目</a:t>
            </a:r>
            <a:r>
              <a:rPr lang="en-US" altLang="ja-JP" sz="1200" dirty="0">
                <a:latin typeface="+mn-ea"/>
                <a:cs typeface="メイリオ" pitchFamily="50" charset="-128"/>
              </a:rPr>
              <a:t>6</a:t>
            </a:r>
            <a:r>
              <a:rPr lang="ja-JP" altLang="en-US" sz="1200">
                <a:latin typeface="+mn-ea"/>
                <a:cs typeface="メイリオ" pitchFamily="50" charset="-128"/>
              </a:rPr>
              <a:t>　●項目</a:t>
            </a:r>
            <a:r>
              <a:rPr lang="en-US" altLang="ja-JP" sz="1200" dirty="0">
                <a:latin typeface="+mn-ea"/>
                <a:cs typeface="メイリオ" pitchFamily="50" charset="-128"/>
              </a:rPr>
              <a:t>6</a:t>
            </a:r>
            <a:r>
              <a:rPr lang="ja-JP" altLang="en-US" sz="1200">
                <a:latin typeface="+mn-ea"/>
                <a:cs typeface="メイリオ" pitchFamily="50" charset="-128"/>
              </a:rPr>
              <a:t>　●項目</a:t>
            </a:r>
            <a:r>
              <a:rPr lang="en-US" altLang="ja-JP" sz="1200" dirty="0">
                <a:latin typeface="+mn-ea"/>
                <a:cs typeface="メイリオ" pitchFamily="50" charset="-128"/>
              </a:rPr>
              <a:t>7</a:t>
            </a:r>
            <a:r>
              <a:rPr lang="ja-JP" altLang="en-US" sz="1200">
                <a:latin typeface="+mn-ea"/>
                <a:cs typeface="メイリオ" pitchFamily="50" charset="-128"/>
              </a:rPr>
              <a:t>　●項目</a:t>
            </a:r>
            <a:r>
              <a:rPr lang="en-US" altLang="ja-JP" sz="1200" dirty="0">
                <a:latin typeface="+mn-ea"/>
                <a:cs typeface="メイリオ" pitchFamily="50" charset="-128"/>
              </a:rPr>
              <a:t>8</a:t>
            </a:r>
            <a:r>
              <a:rPr lang="ja-JP" altLang="en-US" sz="1200">
                <a:latin typeface="+mn-ea"/>
                <a:cs typeface="メイリオ" pitchFamily="50" charset="-128"/>
              </a:rPr>
              <a:t>　●項目</a:t>
            </a:r>
            <a:r>
              <a:rPr lang="en-US" altLang="ja-JP" sz="1200" dirty="0">
                <a:latin typeface="+mn-ea"/>
                <a:cs typeface="メイリオ" pitchFamily="50" charset="-128"/>
              </a:rPr>
              <a:t>9</a:t>
            </a:r>
            <a:r>
              <a:rPr lang="ja-JP" altLang="en-US" sz="1200">
                <a:latin typeface="+mn-ea"/>
                <a:cs typeface="メイリオ" pitchFamily="50" charset="-128"/>
              </a:rPr>
              <a:t>　●項目</a:t>
            </a:r>
            <a:r>
              <a:rPr lang="en-US" altLang="ja-JP" sz="1200" dirty="0">
                <a:latin typeface="+mn-ea"/>
                <a:cs typeface="メイリオ" pitchFamily="50" charset="-128"/>
              </a:rPr>
              <a:t>10</a:t>
            </a:r>
          </a:p>
        </p:txBody>
      </p:sp>
    </p:spTree>
    <p:extLst>
      <p:ext uri="{BB962C8B-B14F-4D97-AF65-F5344CB8AC3E}">
        <p14:creationId xmlns:p14="http://schemas.microsoft.com/office/powerpoint/2010/main" val="15026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4. </a:t>
            </a:r>
            <a:r>
              <a:rPr lang="ja-JP" altLang="en-US"/>
              <a:t>補足説明</a:t>
            </a:r>
            <a:endParaRPr kumimoji="1" lang="ja-JP" altLang="en-US" dirty="0"/>
          </a:p>
        </p:txBody>
      </p:sp>
      <p:sp>
        <p:nvSpPr>
          <p:cNvPr id="5" name="スライド番号プレースホルダー 4"/>
          <p:cNvSpPr>
            <a:spLocks noGrp="1"/>
          </p:cNvSpPr>
          <p:nvPr>
            <p:ph type="sldNum" sz="quarter" idx="4"/>
          </p:nvPr>
        </p:nvSpPr>
        <p:spPr/>
        <p:txBody>
          <a:bodyPr/>
          <a:lstStyle/>
          <a:p>
            <a:fld id="{FB3508C7-2FE0-4945-9CBD-863E05F850D2}" type="slidenum">
              <a:rPr lang="ja-JP" altLang="en-US" smtClean="0"/>
              <a:pPr/>
              <a:t>8</a:t>
            </a:fld>
            <a:endParaRPr lang="ja-JP" altLang="en-US" dirty="0"/>
          </a:p>
        </p:txBody>
      </p:sp>
      <p:sp>
        <p:nvSpPr>
          <p:cNvPr id="8" name="AutoShape 3">
            <a:extLst>
              <a:ext uri="{FF2B5EF4-FFF2-40B4-BE49-F238E27FC236}">
                <a16:creationId xmlns:a16="http://schemas.microsoft.com/office/drawing/2014/main" id="{5FEA8C18-A1AA-FB4D-81D9-A2FC918ED483}"/>
              </a:ext>
            </a:extLst>
          </p:cNvPr>
          <p:cNvSpPr>
            <a:spLocks noChangeArrowheads="1"/>
          </p:cNvSpPr>
          <p:nvPr/>
        </p:nvSpPr>
        <p:spPr bwMode="auto">
          <a:xfrm>
            <a:off x="810423" y="2543547"/>
            <a:ext cx="3855240" cy="1004067"/>
          </a:xfrm>
          <a:prstGeom prst="roundRect">
            <a:avLst>
              <a:gd name="adj" fmla="val 7132"/>
            </a:avLst>
          </a:prstGeom>
          <a:solidFill>
            <a:schemeClr val="bg1"/>
          </a:solidFill>
          <a:ln w="6350">
            <a:solidFill>
              <a:schemeClr val="tx1">
                <a:lumMod val="60000"/>
                <a:lumOff val="40000"/>
              </a:schemeClr>
            </a:solidFill>
          </a:ln>
          <a:effectLst/>
        </p:spPr>
        <p:txBody>
          <a:bodyPr wrap="square" lIns="180000" tIns="144000" rIns="180000" bIns="125999" anchor="t" anchorCtr="0">
            <a:spAutoFit/>
          </a:bodyPr>
          <a:lstStyle/>
          <a:p>
            <a:pPr lvl="0" algn="just">
              <a:lnSpc>
                <a:spcPct val="120000"/>
              </a:lnSpc>
              <a:spcAft>
                <a:spcPts val="300"/>
              </a:spcAft>
              <a:defRPr/>
            </a:pPr>
            <a:r>
              <a:rPr lang="ja-JP" altLang="en-US" sz="1200" b="1" dirty="0">
                <a:latin typeface="+mj-ea"/>
                <a:cs typeface="メイリオ" pitchFamily="50" charset="-128"/>
              </a:rPr>
              <a:t>タイトル</a:t>
            </a:r>
            <a:endParaRPr lang="en-US" altLang="ja-JP" sz="1200" b="1" dirty="0">
              <a:latin typeface="+mj-ea"/>
              <a:cs typeface="メイリオ" pitchFamily="50" charset="-128"/>
            </a:endParaRPr>
          </a:p>
          <a:p>
            <a:pPr lvl="0" algn="just">
              <a:lnSpc>
                <a:spcPct val="120000"/>
              </a:lnSpc>
              <a:spcAft>
                <a:spcPts val="300"/>
              </a:spcAft>
              <a:defRPr/>
            </a:pPr>
            <a:r>
              <a:rPr lang="ja-JP" altLang="en-US" sz="1200" dirty="0">
                <a:latin typeface="+mj-ea"/>
                <a:cs typeface="メイリオ" pitchFamily="50" charset="-128"/>
              </a:rPr>
              <a:t>補足説明補足説明補足説明補足説明補足説明補足説明補足説明補足説明補足説明補足説明補足説明。</a:t>
            </a:r>
            <a:endParaRPr lang="en-US" altLang="ja-JP" sz="1200" dirty="0">
              <a:latin typeface="+mj-ea"/>
              <a:cs typeface="メイリオ" pitchFamily="50" charset="-128"/>
            </a:endParaRPr>
          </a:p>
        </p:txBody>
      </p:sp>
      <p:sp>
        <p:nvSpPr>
          <p:cNvPr id="9" name="AutoShape 3">
            <a:extLst>
              <a:ext uri="{FF2B5EF4-FFF2-40B4-BE49-F238E27FC236}">
                <a16:creationId xmlns:a16="http://schemas.microsoft.com/office/drawing/2014/main" id="{89ED52F2-C061-0347-90B7-B8056C680556}"/>
              </a:ext>
            </a:extLst>
          </p:cNvPr>
          <p:cNvSpPr>
            <a:spLocks noChangeArrowheads="1"/>
          </p:cNvSpPr>
          <p:nvPr/>
        </p:nvSpPr>
        <p:spPr bwMode="auto">
          <a:xfrm>
            <a:off x="5246841" y="2585796"/>
            <a:ext cx="3855241" cy="966672"/>
          </a:xfrm>
          <a:prstGeom prst="roundRect">
            <a:avLst>
              <a:gd name="adj" fmla="val 0"/>
            </a:avLst>
          </a:prstGeom>
          <a:solidFill>
            <a:schemeClr val="bg1">
              <a:lumMod val="95000"/>
            </a:schemeClr>
          </a:solidFill>
          <a:ln w="6350">
            <a:noFill/>
          </a:ln>
          <a:effectLst/>
        </p:spPr>
        <p:txBody>
          <a:bodyPr wrap="square" lIns="180000" tIns="144000" rIns="180000" bIns="125999" anchor="t" anchorCtr="0">
            <a:spAutoFit/>
          </a:bodyPr>
          <a:lstStyle/>
          <a:p>
            <a:pPr lvl="0" algn="just">
              <a:lnSpc>
                <a:spcPct val="120000"/>
              </a:lnSpc>
              <a:spcAft>
                <a:spcPts val="300"/>
              </a:spcAft>
              <a:defRPr/>
            </a:pPr>
            <a:r>
              <a:rPr lang="ja-JP" altLang="en-US" sz="1200" b="1" dirty="0">
                <a:latin typeface="+mj-ea"/>
                <a:cs typeface="メイリオ" pitchFamily="50" charset="-128"/>
              </a:rPr>
              <a:t>タイトル</a:t>
            </a:r>
            <a:endParaRPr lang="en-US" altLang="ja-JP" sz="1200" b="1" dirty="0">
              <a:latin typeface="+mj-ea"/>
              <a:cs typeface="メイリオ" pitchFamily="50" charset="-128"/>
            </a:endParaRPr>
          </a:p>
          <a:p>
            <a:pPr lvl="0" algn="just">
              <a:lnSpc>
                <a:spcPct val="120000"/>
              </a:lnSpc>
              <a:spcAft>
                <a:spcPts val="300"/>
              </a:spcAft>
              <a:defRPr/>
            </a:pPr>
            <a:r>
              <a:rPr lang="ja-JP" altLang="en-US" sz="1200" dirty="0">
                <a:latin typeface="+mj-ea"/>
                <a:cs typeface="メイリオ" pitchFamily="50" charset="-128"/>
              </a:rPr>
              <a:t>補足説明補足説明補足説明補足説明補足説明補足説明補足説明補足説明補足説明補足説明補足説明。</a:t>
            </a:r>
            <a:endParaRPr lang="en-US" altLang="ja-JP" sz="1200" dirty="0">
              <a:latin typeface="+mj-ea"/>
              <a:cs typeface="メイリオ" pitchFamily="50" charset="-128"/>
            </a:endParaRPr>
          </a:p>
        </p:txBody>
      </p:sp>
      <p:sp>
        <p:nvSpPr>
          <p:cNvPr id="10" name="AutoShape 3">
            <a:extLst>
              <a:ext uri="{FF2B5EF4-FFF2-40B4-BE49-F238E27FC236}">
                <a16:creationId xmlns:a16="http://schemas.microsoft.com/office/drawing/2014/main" id="{ADDFD020-0EFA-4F4A-ABCA-A2B88F4DF74C}"/>
              </a:ext>
            </a:extLst>
          </p:cNvPr>
          <p:cNvSpPr>
            <a:spLocks noChangeArrowheads="1"/>
          </p:cNvSpPr>
          <p:nvPr/>
        </p:nvSpPr>
        <p:spPr bwMode="auto">
          <a:xfrm>
            <a:off x="810423" y="6365300"/>
            <a:ext cx="8282776" cy="16004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171450" indent="-171450">
              <a:lnSpc>
                <a:spcPct val="140000"/>
              </a:lnSpc>
              <a:spcBef>
                <a:spcPct val="0"/>
              </a:spcBef>
              <a:buFont typeface="Zapf Dingbats"/>
              <a:buChar char="✱"/>
            </a:pPr>
            <a:r>
              <a:rPr lang="ja-JP" altLang="en-US" sz="800">
                <a:latin typeface="+mn-ea"/>
                <a:cs typeface="メイリオ" pitchFamily="50" charset="-128"/>
              </a:rPr>
              <a:t>補足説明補足説明補足説明補足説明補足説明補足説明補足説明補足説明補足説明補足説明。</a:t>
            </a:r>
            <a:endParaRPr lang="en-US" altLang="ja-JP" sz="800" dirty="0">
              <a:latin typeface="+mn-ea"/>
              <a:cs typeface="メイリオ" pitchFamily="50" charset="-128"/>
            </a:endParaRPr>
          </a:p>
        </p:txBody>
      </p:sp>
      <p:graphicFrame>
        <p:nvGraphicFramePr>
          <p:cNvPr id="12" name="Group 55">
            <a:extLst>
              <a:ext uri="{FF2B5EF4-FFF2-40B4-BE49-F238E27FC236}">
                <a16:creationId xmlns:a16="http://schemas.microsoft.com/office/drawing/2014/main" id="{56370025-C702-794C-BCC6-1375EEDF7A58}"/>
              </a:ext>
            </a:extLst>
          </p:cNvPr>
          <p:cNvGraphicFramePr>
            <a:graphicFrameLocks noGrp="1"/>
          </p:cNvGraphicFramePr>
          <p:nvPr>
            <p:extLst>
              <p:ext uri="{D42A27DB-BD31-4B8C-83A1-F6EECF244321}">
                <p14:modId xmlns:p14="http://schemas.microsoft.com/office/powerpoint/2010/main" val="2731683312"/>
              </p:ext>
            </p:extLst>
          </p:nvPr>
        </p:nvGraphicFramePr>
        <p:xfrm>
          <a:off x="830430" y="4128532"/>
          <a:ext cx="3855240" cy="957323"/>
        </p:xfrm>
        <a:graphic>
          <a:graphicData uri="http://schemas.openxmlformats.org/drawingml/2006/table">
            <a:tbl>
              <a:tblPr/>
              <a:tblGrid>
                <a:gridCol w="3855240">
                  <a:extLst>
                    <a:ext uri="{9D8B030D-6E8A-4147-A177-3AD203B41FA5}">
                      <a16:colId xmlns:a16="http://schemas.microsoft.com/office/drawing/2014/main" val="20000"/>
                    </a:ext>
                  </a:extLst>
                </a:gridCol>
              </a:tblGrid>
              <a:tr h="633899">
                <a:tc>
                  <a:txBody>
                    <a:bodyPr/>
                    <a:lstStyle/>
                    <a:p>
                      <a:pPr marL="0" marR="0" lvl="0" indent="0" algn="l" defTabSz="914400" rtl="0" eaLnBrk="1" fontAlgn="auto" latinLnBrk="0" hangingPunct="1">
                        <a:lnSpc>
                          <a:spcPct val="120000"/>
                        </a:lnSpc>
                        <a:spcBef>
                          <a:spcPts val="0"/>
                        </a:spcBef>
                        <a:spcAft>
                          <a:spcPts val="300"/>
                        </a:spcAft>
                        <a:buClrTx/>
                        <a:buSzTx/>
                        <a:buFontTx/>
                        <a:buNone/>
                        <a:tabLst/>
                        <a:defRPr/>
                      </a:pPr>
                      <a:r>
                        <a:rPr kumimoji="1" lang="ja-JP" altLang="en-US" sz="1200" b="1" i="0" u="none" strike="noStrike" kern="1200" cap="none" spc="0" normalizeH="0" baseline="0" noProof="0" dirty="0">
                          <a:ln>
                            <a:noFill/>
                          </a:ln>
                          <a:solidFill>
                            <a:schemeClr val="tx1"/>
                          </a:solidFill>
                          <a:effectLst/>
                          <a:uLnTx/>
                          <a:uFillTx/>
                          <a:latin typeface="+mn-lt"/>
                          <a:ea typeface="+mn-ea"/>
                          <a:cs typeface="メイリオ" pitchFamily="50" charset="-128"/>
                        </a:rPr>
                        <a:t>タイトル</a:t>
                      </a:r>
                      <a:endParaRPr kumimoji="1" lang="en-US" altLang="ja-JP" sz="1200" b="1" i="0" u="none" strike="noStrike" kern="1200" cap="none" spc="0" normalizeH="0" baseline="0" noProof="0" dirty="0">
                        <a:ln>
                          <a:noFill/>
                        </a:ln>
                        <a:solidFill>
                          <a:schemeClr val="tx1"/>
                        </a:solidFill>
                        <a:effectLst/>
                        <a:uLnTx/>
                        <a:uFillTx/>
                        <a:latin typeface="+mn-lt"/>
                        <a:ea typeface="+mn-ea"/>
                        <a:cs typeface="メイリオ" pitchFamily="50" charset="-128"/>
                      </a:endParaRPr>
                    </a:p>
                    <a:p>
                      <a:pPr lvl="0" algn="just">
                        <a:lnSpc>
                          <a:spcPct val="120000"/>
                        </a:lnSpc>
                        <a:spcAft>
                          <a:spcPts val="300"/>
                        </a:spcAft>
                        <a:defRPr/>
                      </a:pPr>
                      <a:r>
                        <a:rPr lang="ja-JP" altLang="en-US" sz="1200" dirty="0">
                          <a:latin typeface="+mj-ea"/>
                          <a:cs typeface="メイリオ" pitchFamily="50" charset="-128"/>
                        </a:rPr>
                        <a:t>補足説明補足説明補足説明補足説明補足説明補足説明補足説明補足説明補足説明補足説明補足説明。</a:t>
                      </a:r>
                      <a:endParaRPr lang="en-US" altLang="ja-JP" sz="1200" dirty="0">
                        <a:latin typeface="+mj-ea"/>
                        <a:cs typeface="メイリオ" pitchFamily="50" charset="-128"/>
                      </a:endParaRPr>
                    </a:p>
                  </a:txBody>
                  <a:tcPr marL="288000" marR="180000" marT="144000" marB="125999" anchor="ctr" horzOverflow="overflow">
                    <a:lnL w="76200" cap="flat" cmpd="sng" algn="ctr">
                      <a:solidFill>
                        <a:schemeClr val="tx1"/>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1" name="Group 55">
            <a:extLst>
              <a:ext uri="{FF2B5EF4-FFF2-40B4-BE49-F238E27FC236}">
                <a16:creationId xmlns:a16="http://schemas.microsoft.com/office/drawing/2014/main" id="{58639BD4-F3C9-7248-8122-61D0F2382BEB}"/>
              </a:ext>
            </a:extLst>
          </p:cNvPr>
          <p:cNvGraphicFramePr>
            <a:graphicFrameLocks noGrp="1"/>
          </p:cNvGraphicFramePr>
          <p:nvPr>
            <p:extLst>
              <p:ext uri="{D42A27DB-BD31-4B8C-83A1-F6EECF244321}">
                <p14:modId xmlns:p14="http://schemas.microsoft.com/office/powerpoint/2010/main" val="2679658523"/>
              </p:ext>
            </p:extLst>
          </p:nvPr>
        </p:nvGraphicFramePr>
        <p:xfrm>
          <a:off x="5246841" y="4132333"/>
          <a:ext cx="3848736" cy="957323"/>
        </p:xfrm>
        <a:graphic>
          <a:graphicData uri="http://schemas.openxmlformats.org/drawingml/2006/table">
            <a:tbl>
              <a:tblPr/>
              <a:tblGrid>
                <a:gridCol w="3848736">
                  <a:extLst>
                    <a:ext uri="{9D8B030D-6E8A-4147-A177-3AD203B41FA5}">
                      <a16:colId xmlns:a16="http://schemas.microsoft.com/office/drawing/2014/main" val="20000"/>
                    </a:ext>
                  </a:extLst>
                </a:gridCol>
              </a:tblGrid>
              <a:tr h="633899">
                <a:tc>
                  <a:txBody>
                    <a:bodyPr/>
                    <a:lstStyle/>
                    <a:p>
                      <a:pPr marL="0" marR="0" lvl="0" indent="0" algn="l" defTabSz="914400" rtl="0" eaLnBrk="1" fontAlgn="auto" latinLnBrk="0" hangingPunct="1">
                        <a:lnSpc>
                          <a:spcPct val="120000"/>
                        </a:lnSpc>
                        <a:spcBef>
                          <a:spcPts val="0"/>
                        </a:spcBef>
                        <a:spcAft>
                          <a:spcPts val="300"/>
                        </a:spcAft>
                        <a:buClrTx/>
                        <a:buSzTx/>
                        <a:buFontTx/>
                        <a:buNone/>
                        <a:tabLst/>
                        <a:defRPr/>
                      </a:pPr>
                      <a:r>
                        <a:rPr kumimoji="1" lang="ja-JP" altLang="en-US" sz="1200" b="1" i="0" u="none" strike="noStrike" kern="1200" cap="none" spc="0" normalizeH="0" baseline="0" noProof="0" dirty="0">
                          <a:ln>
                            <a:noFill/>
                          </a:ln>
                          <a:solidFill>
                            <a:schemeClr val="accent3"/>
                          </a:solidFill>
                          <a:effectLst/>
                          <a:uLnTx/>
                          <a:uFillTx/>
                          <a:latin typeface="+mn-lt"/>
                          <a:ea typeface="+mn-ea"/>
                          <a:cs typeface="メイリオ" pitchFamily="50" charset="-128"/>
                        </a:rPr>
                        <a:t>タイトル</a:t>
                      </a:r>
                      <a:endParaRPr kumimoji="1" lang="en-US" altLang="ja-JP" sz="1200" b="1" i="0" u="none" strike="noStrike" kern="1200" cap="none" spc="0" normalizeH="0" baseline="0" noProof="0" dirty="0">
                        <a:ln>
                          <a:noFill/>
                        </a:ln>
                        <a:solidFill>
                          <a:schemeClr val="accent3"/>
                        </a:solidFill>
                        <a:effectLst/>
                        <a:uLnTx/>
                        <a:uFillTx/>
                        <a:latin typeface="+mn-lt"/>
                        <a:ea typeface="+mn-ea"/>
                        <a:cs typeface="メイリオ" pitchFamily="50" charset="-128"/>
                      </a:endParaRPr>
                    </a:p>
                    <a:p>
                      <a:pPr lvl="0" algn="just">
                        <a:lnSpc>
                          <a:spcPct val="120000"/>
                        </a:lnSpc>
                        <a:spcAft>
                          <a:spcPts val="300"/>
                        </a:spcAft>
                        <a:defRPr/>
                      </a:pPr>
                      <a:r>
                        <a:rPr lang="ja-JP" altLang="en-US" sz="1200" dirty="0">
                          <a:latin typeface="+mj-ea"/>
                          <a:cs typeface="メイリオ" pitchFamily="50" charset="-128"/>
                        </a:rPr>
                        <a:t>補足説明補足説明補足説明補足説明補足説明補足説明補足説明補足説明補足説明補足説明補足説明。</a:t>
                      </a:r>
                      <a:endParaRPr lang="en-US" altLang="ja-JP" sz="1200" dirty="0">
                        <a:latin typeface="+mj-ea"/>
                        <a:cs typeface="メイリオ" pitchFamily="50" charset="-128"/>
                      </a:endParaRPr>
                    </a:p>
                  </a:txBody>
                  <a:tcPr marL="288000" marR="180000" marT="144000" marB="125999" anchor="ctr" horzOverflow="overflow">
                    <a:lnL w="76200" cap="flat" cmpd="sng" algn="ctr">
                      <a:solidFill>
                        <a:schemeClr val="accent3"/>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13" name="AutoShape 3">
            <a:extLst>
              <a:ext uri="{FF2B5EF4-FFF2-40B4-BE49-F238E27FC236}">
                <a16:creationId xmlns:a16="http://schemas.microsoft.com/office/drawing/2014/main" id="{6FB2B8E3-980F-D647-BB03-AC7909248A60}"/>
              </a:ext>
            </a:extLst>
          </p:cNvPr>
          <p:cNvSpPr>
            <a:spLocks noChangeArrowheads="1"/>
          </p:cNvSpPr>
          <p:nvPr/>
        </p:nvSpPr>
        <p:spPr bwMode="auto">
          <a:xfrm>
            <a:off x="2108684" y="1520788"/>
            <a:ext cx="5690390" cy="506292"/>
          </a:xfrm>
          <a:prstGeom prst="roundRect">
            <a:avLst>
              <a:gd name="adj" fmla="val 0"/>
            </a:avLst>
          </a:prstGeom>
          <a:noFill/>
          <a:ln w="6350">
            <a:noFill/>
          </a:ln>
          <a:effectLst/>
        </p:spPr>
        <p:txBody>
          <a:bodyPr wrap="square" lIns="0" tIns="0" rIns="0" bIns="0" anchor="t" anchorCtr="0">
            <a:spAutoFit/>
          </a:bodyPr>
          <a:lstStyle/>
          <a:p>
            <a:pPr lvl="0" algn="just">
              <a:lnSpc>
                <a:spcPct val="120000"/>
              </a:lnSpc>
              <a:spcAft>
                <a:spcPts val="300"/>
              </a:spcAft>
              <a:defRPr/>
            </a:pPr>
            <a:r>
              <a:rPr lang="ja-JP" altLang="en-US" sz="1400" dirty="0">
                <a:latin typeface="+mj-ea"/>
                <a:cs typeface="メイリオ" pitchFamily="50" charset="-128"/>
              </a:rPr>
              <a:t>補足説明補足説明補足説明補足説明補足説明補足説明補足説明補足説明補足説明補足説明補足説明補足説明補足説明。</a:t>
            </a:r>
            <a:endParaRPr lang="en-US" altLang="ja-JP" sz="1400" dirty="0">
              <a:latin typeface="+mj-ea"/>
              <a:cs typeface="メイリオ" pitchFamily="50" charset="-128"/>
            </a:endParaRPr>
          </a:p>
        </p:txBody>
      </p:sp>
    </p:spTree>
    <p:extLst>
      <p:ext uri="{BB962C8B-B14F-4D97-AF65-F5344CB8AC3E}">
        <p14:creationId xmlns:p14="http://schemas.microsoft.com/office/powerpoint/2010/main" val="2487486217"/>
      </p:ext>
    </p:extLst>
  </p:cSld>
  <p:clrMapOvr>
    <a:masterClrMapping/>
  </p:clrMapOvr>
</p:sld>
</file>

<file path=ppt/theme/theme1.xml><?xml version="1.0" encoding="utf-8"?>
<a:theme xmlns:a="http://schemas.openxmlformats.org/drawingml/2006/main" name="presentation-design-2019-06">
  <a:themeElements>
    <a:clrScheme name="Presentation Design 2020">
      <a:dk1>
        <a:srgbClr val="373737"/>
      </a:dk1>
      <a:lt1>
        <a:srgbClr val="FFFFFF"/>
      </a:lt1>
      <a:dk2>
        <a:srgbClr val="0071BC"/>
      </a:dk2>
      <a:lt2>
        <a:srgbClr val="E2F1FA"/>
      </a:lt2>
      <a:accent1>
        <a:srgbClr val="072F59"/>
      </a:accent1>
      <a:accent2>
        <a:srgbClr val="0071BC"/>
      </a:accent2>
      <a:accent3>
        <a:srgbClr val="FF5050"/>
      </a:accent3>
      <a:accent4>
        <a:srgbClr val="FF9696"/>
      </a:accent4>
      <a:accent5>
        <a:srgbClr val="EAEAEA"/>
      </a:accent5>
      <a:accent6>
        <a:srgbClr val="B0B0B0"/>
      </a:accent6>
      <a:hlink>
        <a:srgbClr val="519EEF"/>
      </a:hlink>
      <a:folHlink>
        <a:srgbClr val="072F59"/>
      </a:folHlink>
    </a:clrScheme>
    <a:fontScheme name="PowerPoint Design">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a:solidFill>
            <a:schemeClr val="tx1"/>
          </a:solidFill>
        </a:ln>
        <a:effectLst/>
      </a:spPr>
      <a:bodyPr rot="0" spcFirstLastPara="0" vertOverflow="overflow" horzOverflow="overflow" vert="horz" wrap="square" lIns="108000" tIns="108000" rIns="108000" bIns="90000" numCol="1" spcCol="0" rtlCol="0" fromWordArt="0" anchor="ctr" anchorCtr="0" forceAA="0" compatLnSpc="1">
        <a:prstTxWarp prst="textNoShape">
          <a:avLst/>
        </a:prstTxWarp>
        <a:spAutoFit/>
      </a:bodyPr>
      <a:lstStyle>
        <a:defPPr algn="just">
          <a:lnSpc>
            <a:spcPct val="140000"/>
          </a:lnSpc>
          <a:spcBef>
            <a:spcPct val="0"/>
          </a:spcBef>
          <a:spcAft>
            <a:spcPts val="600"/>
          </a:spcAft>
          <a:defRPr kumimoji="1" sz="1600" dirty="0" smtClean="0">
            <a:solidFill>
              <a:srgbClr val="4D4D4D"/>
            </a:solidFill>
            <a:latin typeface="メイリオ" pitchFamily="50" charset="-128"/>
            <a:ea typeface="メイリオ" pitchFamily="50" charset="-128"/>
            <a:cs typeface="メイリオ" pitchFamily="50"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2284</Words>
  <Application>Microsoft Office PowerPoint</Application>
  <PresentationFormat>A4 210 x 297 mm</PresentationFormat>
  <Paragraphs>521</Paragraphs>
  <Slides>38</Slides>
  <Notes>33</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38</vt:i4>
      </vt:variant>
    </vt:vector>
  </HeadingPairs>
  <TitlesOfParts>
    <vt:vector size="49" baseType="lpstr">
      <vt:lpstr>HGPSoeiKakugothicUB</vt:lpstr>
      <vt:lpstr>HGP明朝E</vt:lpstr>
      <vt:lpstr>HGSSoeiKakugothicUB</vt:lpstr>
      <vt:lpstr>MS Mincho</vt:lpstr>
      <vt:lpstr>Zapf Dingbats</vt:lpstr>
      <vt:lpstr>メイリオ</vt:lpstr>
      <vt:lpstr>Arial</vt:lpstr>
      <vt:lpstr>Calibri</vt:lpstr>
      <vt:lpstr>Verdana</vt:lpstr>
      <vt:lpstr>Wingdings</vt:lpstr>
      <vt:lpstr>presentation-design-2019-06</vt:lpstr>
      <vt:lpstr>デザイン・テンプレート</vt:lpstr>
      <vt:lpstr>はじめに</vt:lpstr>
      <vt:lpstr>パワーポイントの品質と生産性を向上させる デザイン・テンプレート</vt:lpstr>
      <vt:lpstr>1. メッセージ</vt:lpstr>
      <vt:lpstr>2. タイトル・見出し、本文 A</vt:lpstr>
      <vt:lpstr>2. タイトル・見出し、本文 B</vt:lpstr>
      <vt:lpstr>2. タイトル・見出し、本文 C</vt:lpstr>
      <vt:lpstr>3. 箇条書き</vt:lpstr>
      <vt:lpstr>4. 補足説明</vt:lpstr>
      <vt:lpstr>5. キャプション（大）</vt:lpstr>
      <vt:lpstr>5. キャプション（小）</vt:lpstr>
      <vt:lpstr>6. テキストフレーム</vt:lpstr>
      <vt:lpstr>7. 線・矢印</vt:lpstr>
      <vt:lpstr>8. 吹き出し</vt:lpstr>
      <vt:lpstr>9. 透過レイヤー</vt:lpstr>
      <vt:lpstr>10. アイコン A</vt:lpstr>
      <vt:lpstr>10. アイコン B</vt:lpstr>
      <vt:lpstr>11. 表 A</vt:lpstr>
      <vt:lpstr>11. 表 B</vt:lpstr>
      <vt:lpstr>11. 表 C</vt:lpstr>
      <vt:lpstr>12. フロー A</vt:lpstr>
      <vt:lpstr>12. フロー B</vt:lpstr>
      <vt:lpstr>12. フロー C</vt:lpstr>
      <vt:lpstr>12. フロー D</vt:lpstr>
      <vt:lpstr>12. フロー E</vt:lpstr>
      <vt:lpstr>13. 線表 A</vt:lpstr>
      <vt:lpstr>13. 線表 B</vt:lpstr>
      <vt:lpstr>14. グラフ｜棒グラフ</vt:lpstr>
      <vt:lpstr>14. グラフ｜円グラフ・折れ線グラフ</vt:lpstr>
      <vt:lpstr>パワーポイントの品質と生産性を向上させる デザイン・テンプレート</vt:lpstr>
      <vt:lpstr>本企画のターゲット</vt:lpstr>
      <vt:lpstr>　</vt:lpstr>
      <vt:lpstr>　</vt:lpstr>
      <vt:lpstr>ステップ#1｜画像管理ツール操作手順</vt:lpstr>
      <vt:lpstr>ホームページサービス比較</vt:lpstr>
      <vt:lpstr>○○ウェブサイト構築スケジュール</vt:lpstr>
      <vt:lpstr>電子書籍の認知率</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2021-10-31T13:50:23Z</dcterms:created>
  <dcterms:modified xsi:type="dcterms:W3CDTF">2021-10-31T13:50:40Z</dcterms:modified>
</cp:coreProperties>
</file>