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C07"/>
    <a:srgbClr val="07FAFF"/>
    <a:srgbClr val="7373F0"/>
    <a:srgbClr val="F0F00F"/>
    <a:srgbClr val="BCBA9A"/>
    <a:srgbClr val="C12577"/>
    <a:srgbClr val="25C16F"/>
    <a:srgbClr val="00E6E6"/>
    <a:srgbClr val="E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79D3E-5B1E-4CE5-BCE1-F96F2E07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1AA3EC-0160-4882-B7E2-B86261E0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F424D2-4221-47D9-92EA-908706BB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6E2-54B4-4E88-97A3-D9D10B498FC2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91618C-206A-4EAA-90C0-52CEAED3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1F684-4A77-4661-B99F-E0DE78A6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5E53-0C43-489A-8213-16DCA993C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7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6F1AE-4F15-4757-8FF5-B40174DD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C1314E-0346-4284-B66E-CAA8CED3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41D56-521C-43C0-8D9F-186210F0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6E2-54B4-4E88-97A3-D9D10B498FC2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FAB775-084E-4A2E-879A-8D65258D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745DB-C4E8-440A-A501-2F0BC5B8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5E53-0C43-489A-8213-16DCA993C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0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E6A527-34DD-4691-8D59-49B14CED2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D8DF98-0387-4A87-A384-88AE9973B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FEB10A-20A9-40B3-B8DB-F449C1A1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6E2-54B4-4E88-97A3-D9D10B498FC2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C319D-BC94-4D90-A0E4-C78CD514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34DDD9-B34D-4D9B-A5F0-97A0BD5A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5E53-0C43-489A-8213-16DCA993C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62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E7F1B-6E32-403E-8EAC-995F8CD3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BA6556-5786-4089-9EA5-01B039D37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924D4-2F2D-4AEF-A55B-4F4D92FF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6E2-54B4-4E88-97A3-D9D10B498FC2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3BFFFF-BE63-486B-9F62-D0B70E17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708147-69B1-449B-A1DA-3A1D0462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5E53-0C43-489A-8213-16DCA993C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46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75BE4-230F-4C3E-AD63-F7B66C4E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3BFE04-9BC0-4B02-9F71-4EEE37E2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C1FC05-CE32-45A2-96EC-DD2E2386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6E2-54B4-4E88-97A3-D9D10B498FC2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A7BF6-4608-4647-A64B-24912AD5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020710-0C34-467F-A55B-8C3E14A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5E53-0C43-489A-8213-16DCA993C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2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EF7A6-7F62-4D69-AFE0-C75B95D9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8AB731-A031-4DB0-A736-6E72BEE77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A3BEB5-B5B4-44C6-868F-BD2370B97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B6F420-1C57-4F74-A782-29D2B97B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6E2-54B4-4E88-97A3-D9D10B498FC2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74FF2B-42CF-4A0D-A6F5-A76C28FE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37B438-B698-45FD-87E2-B63A0132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5E53-0C43-489A-8213-16DCA993C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07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64511-9BA4-467E-832D-ABAA1E6E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95BEA9-5C26-4C40-A6A2-5244E6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E4AEF4-FABA-4CFC-8684-872A80F8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2A7204-53D3-48A9-965A-2A9286E16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F610FD-A389-4F5B-B89A-B983955F1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2EAD1D-9769-48A0-BDBC-8D1789F7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6E2-54B4-4E88-97A3-D9D10B498FC2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AA2409-8F9A-4A38-B674-3814F009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83849C1-EA0D-41D5-B1E0-5B91AD5E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5E53-0C43-489A-8213-16DCA993C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8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324C0-1229-4E0C-9D93-0CED8A82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42D24E-2FA2-4500-92B1-CC7558B7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6E2-54B4-4E88-97A3-D9D10B498FC2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0F7293-C465-4CAF-AC44-28B67A9F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06B88A-E44A-463E-82D2-B78B8133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5E53-0C43-489A-8213-16DCA993C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32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CB7A15-58DF-4765-B953-E3FCC200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6E2-54B4-4E88-97A3-D9D10B498FC2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7E2DE7-CEE9-44FF-B0B8-325D6268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12513B-C896-4D92-9D4C-4422C822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5E53-0C43-489A-8213-16DCA993C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33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C36D9-A675-4286-99B3-795EA6FB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446E63-043E-46E5-86B0-E3782A20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C365B0-26F0-4272-94F1-AC1E6F6A3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5FAF33-CC0A-435A-9C1F-E8DD7D6A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6E2-54B4-4E88-97A3-D9D10B498FC2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71DC08-0490-45E9-B029-42E2F294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63F723-7B9A-4D50-802D-E545B1DA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5E53-0C43-489A-8213-16DCA993C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71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CA1E8-B0E4-41E2-B800-4246D727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485DCB-8715-4BA7-B25F-7E39F187D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A70C7A-B34D-4CF2-9820-B7D45B693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BBFEB2-7F3F-4317-812F-94F42CF3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6E2-54B4-4E88-97A3-D9D10B498FC2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35C934-F614-4508-B5E6-BB27F491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A04F00-52B6-4D25-89FF-D74D16E3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5E53-0C43-489A-8213-16DCA993C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36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CF9ABF-0574-4D89-AE60-1F009D14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180183-3DFE-4F09-B75E-135BB8569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39006-3E87-454A-AA78-98007408A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E6E2-54B4-4E88-97A3-D9D10B498FC2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951D4-5422-4677-9A2C-233CFDBD1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01EEDA-05DB-4CE0-A05B-51D8BF7CB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5E53-0C43-489A-8213-16DCA993C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99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1EA7E77-969D-499E-AA9F-516027CBF881}"/>
              </a:ext>
            </a:extLst>
          </p:cNvPr>
          <p:cNvCxnSpPr/>
          <p:nvPr/>
        </p:nvCxnSpPr>
        <p:spPr>
          <a:xfrm>
            <a:off x="638827" y="526093"/>
            <a:ext cx="0" cy="234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026B694-34FC-48DB-BFBB-E3216DD07548}"/>
              </a:ext>
            </a:extLst>
          </p:cNvPr>
          <p:cNvCxnSpPr>
            <a:cxnSpLocks/>
          </p:cNvCxnSpPr>
          <p:nvPr/>
        </p:nvCxnSpPr>
        <p:spPr>
          <a:xfrm flipV="1">
            <a:off x="1039660" y="526093"/>
            <a:ext cx="0" cy="234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8225784-1AE0-4CC5-AB3C-29EA8F5695DE}"/>
              </a:ext>
            </a:extLst>
          </p:cNvPr>
          <p:cNvCxnSpPr>
            <a:cxnSpLocks/>
          </p:cNvCxnSpPr>
          <p:nvPr/>
        </p:nvCxnSpPr>
        <p:spPr>
          <a:xfrm>
            <a:off x="1478071" y="676405"/>
            <a:ext cx="209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59E3320-EDEE-4F16-A8A3-C4B2B2504692}"/>
              </a:ext>
            </a:extLst>
          </p:cNvPr>
          <p:cNvCxnSpPr/>
          <p:nvPr/>
        </p:nvCxnSpPr>
        <p:spPr>
          <a:xfrm flipH="1">
            <a:off x="1478071" y="1077238"/>
            <a:ext cx="209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C4895A1-A52A-4D20-BB37-8E81A877B516}"/>
              </a:ext>
            </a:extLst>
          </p:cNvPr>
          <p:cNvSpPr/>
          <p:nvPr/>
        </p:nvSpPr>
        <p:spPr>
          <a:xfrm>
            <a:off x="6475956" y="356991"/>
            <a:ext cx="2542783" cy="1290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8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9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DF83DB-A91D-46D8-9A62-1FC4F1D934D4}"/>
              </a:ext>
            </a:extLst>
          </p:cNvPr>
          <p:cNvSpPr/>
          <p:nvPr/>
        </p:nvSpPr>
        <p:spPr>
          <a:xfrm>
            <a:off x="4578485" y="2862364"/>
            <a:ext cx="3035030" cy="1133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9A9CBC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47CDA3-AC84-4C77-AB66-AB5A569BEC07}"/>
              </a:ext>
            </a:extLst>
          </p:cNvPr>
          <p:cNvSpPr/>
          <p:nvPr/>
        </p:nvSpPr>
        <p:spPr>
          <a:xfrm>
            <a:off x="533802" y="522878"/>
            <a:ext cx="802308" cy="793086"/>
          </a:xfrm>
          <a:prstGeom prst="rect">
            <a:avLst/>
          </a:prstGeom>
          <a:solidFill>
            <a:srgbClr val="BCB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29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DF83DB-A91D-46D8-9A62-1FC4F1D934D4}"/>
              </a:ext>
            </a:extLst>
          </p:cNvPr>
          <p:cNvSpPr/>
          <p:nvPr/>
        </p:nvSpPr>
        <p:spPr>
          <a:xfrm>
            <a:off x="4578485" y="2862364"/>
            <a:ext cx="3035030" cy="1133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07FAFF</a:t>
            </a:r>
            <a:endParaRPr kumimoji="1" lang="en-US" altLang="ja-JP" sz="4000" dirty="0">
              <a:solidFill>
                <a:schemeClr val="bg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47CDA3-AC84-4C77-AB66-AB5A569BEC07}"/>
              </a:ext>
            </a:extLst>
          </p:cNvPr>
          <p:cNvSpPr/>
          <p:nvPr/>
        </p:nvSpPr>
        <p:spPr>
          <a:xfrm>
            <a:off x="533802" y="522878"/>
            <a:ext cx="802308" cy="793086"/>
          </a:xfrm>
          <a:prstGeom prst="rect">
            <a:avLst/>
          </a:prstGeom>
          <a:solidFill>
            <a:srgbClr val="FF0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43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0F6949-70A7-4B7D-BCF0-9A6636508839}"/>
              </a:ext>
            </a:extLst>
          </p:cNvPr>
          <p:cNvSpPr/>
          <p:nvPr/>
        </p:nvSpPr>
        <p:spPr>
          <a:xfrm>
            <a:off x="0" y="5029201"/>
            <a:ext cx="1850063" cy="1828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CEB646D-383C-4F9C-B609-C4E9FD647DF3}"/>
              </a:ext>
            </a:extLst>
          </p:cNvPr>
          <p:cNvSpPr/>
          <p:nvPr/>
        </p:nvSpPr>
        <p:spPr>
          <a:xfrm>
            <a:off x="121469" y="5149274"/>
            <a:ext cx="1607127" cy="1588655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1C066C-A9A9-4FFD-9ABA-78768F48F6DB}"/>
              </a:ext>
            </a:extLst>
          </p:cNvPr>
          <p:cNvSpPr/>
          <p:nvPr/>
        </p:nvSpPr>
        <p:spPr>
          <a:xfrm>
            <a:off x="523878" y="5547058"/>
            <a:ext cx="802308" cy="793086"/>
          </a:xfrm>
          <a:prstGeom prst="rect">
            <a:avLst/>
          </a:prstGeom>
          <a:solidFill>
            <a:srgbClr val="00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3D17CFD-B426-4E87-A326-816E2A20064C}"/>
              </a:ext>
            </a:extLst>
          </p:cNvPr>
          <p:cNvSpPr/>
          <p:nvPr/>
        </p:nvSpPr>
        <p:spPr>
          <a:xfrm>
            <a:off x="0" y="0"/>
            <a:ext cx="1850063" cy="1828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F214AD-719B-4973-B472-A20A6222B69E}"/>
              </a:ext>
            </a:extLst>
          </p:cNvPr>
          <p:cNvSpPr/>
          <p:nvPr/>
        </p:nvSpPr>
        <p:spPr>
          <a:xfrm>
            <a:off x="121469" y="120073"/>
            <a:ext cx="1607127" cy="1588655"/>
          </a:xfrm>
          <a:prstGeom prst="rect">
            <a:avLst/>
          </a:prstGeom>
          <a:solidFill>
            <a:srgbClr val="25C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D45FFA-ADFC-47A9-ADD1-28B5A62E77A8}"/>
              </a:ext>
            </a:extLst>
          </p:cNvPr>
          <p:cNvSpPr/>
          <p:nvPr/>
        </p:nvSpPr>
        <p:spPr>
          <a:xfrm>
            <a:off x="523878" y="517857"/>
            <a:ext cx="802308" cy="793086"/>
          </a:xfrm>
          <a:prstGeom prst="rect">
            <a:avLst/>
          </a:prstGeom>
          <a:solidFill>
            <a:srgbClr val="C12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1F38C3-D9FA-4A80-94EA-CD6BC987ED8A}"/>
              </a:ext>
            </a:extLst>
          </p:cNvPr>
          <p:cNvSpPr/>
          <p:nvPr/>
        </p:nvSpPr>
        <p:spPr>
          <a:xfrm>
            <a:off x="7761962" y="2163788"/>
            <a:ext cx="802308" cy="793086"/>
          </a:xfrm>
          <a:prstGeom prst="rect">
            <a:avLst/>
          </a:prstGeom>
          <a:solidFill>
            <a:srgbClr val="BCB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E79F2BF-BB32-4E7C-90BA-E6006E9D0BBA}"/>
              </a:ext>
            </a:extLst>
          </p:cNvPr>
          <p:cNvSpPr/>
          <p:nvPr/>
        </p:nvSpPr>
        <p:spPr>
          <a:xfrm>
            <a:off x="4245937" y="0"/>
            <a:ext cx="1850063" cy="1828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79649BA-1508-4899-B37B-74454FCAF2E3}"/>
              </a:ext>
            </a:extLst>
          </p:cNvPr>
          <p:cNvSpPr/>
          <p:nvPr/>
        </p:nvSpPr>
        <p:spPr>
          <a:xfrm>
            <a:off x="4367406" y="120073"/>
            <a:ext cx="1607127" cy="1588655"/>
          </a:xfrm>
          <a:prstGeom prst="rect">
            <a:avLst/>
          </a:prstGeom>
          <a:solidFill>
            <a:srgbClr val="F0F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7FE1EB-0D9F-4295-B6B0-CA3B51416493}"/>
              </a:ext>
            </a:extLst>
          </p:cNvPr>
          <p:cNvSpPr/>
          <p:nvPr/>
        </p:nvSpPr>
        <p:spPr>
          <a:xfrm>
            <a:off x="4769815" y="517857"/>
            <a:ext cx="802308" cy="793086"/>
          </a:xfrm>
          <a:prstGeom prst="rect">
            <a:avLst/>
          </a:prstGeom>
          <a:solidFill>
            <a:srgbClr val="737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51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ツリーマップ図&#10;&#10;自動的に生成された説明">
            <a:extLst>
              <a:ext uri="{FF2B5EF4-FFF2-40B4-BE49-F238E27FC236}">
                <a16:creationId xmlns:a16="http://schemas.microsoft.com/office/drawing/2014/main" id="{75959297-3EAB-40B5-9AB3-213BA31EE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613"/>
            <a:ext cx="12192000" cy="51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2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2021-10-31T13:53:05Z</dcterms:created>
  <dcterms:modified xsi:type="dcterms:W3CDTF">2021-10-31T13:53:11Z</dcterms:modified>
</cp:coreProperties>
</file>