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60" r:id="rId7"/>
    <p:sldId id="261" r:id="rId8"/>
    <p:sldId id="259" r:id="rId9"/>
    <p:sldId id="262" r:id="rId10"/>
    <p:sldId id="263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15931E-1654-4B73-89B2-8E333D9C42E0}" type="doc">
      <dgm:prSet loTypeId="list" loCatId="list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90DDC401-903F-495B-A387-FFA8A45891F6}">
      <dgm:prSet phldrT="[文本]" phldr="0" custT="1"/>
      <dgm:spPr/>
      <dgm:t>
        <a:bodyPr vert="horz" wrap="square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/>
            <a:t>两类</a:t>
          </a:r>
          <a:r>
            <a:rPr lang="zh-CN" altLang="en-US" sz="4000"/>
            <a:t>信号</a:t>
          </a:r>
          <a:r>
            <a:rPr lang="zh-CN" altLang="en-US" sz="4000"/>
            <a:t/>
          </a:r>
          <a:endParaRPr lang="zh-CN" altLang="en-US" sz="4000"/>
        </a:p>
      </dgm:t>
    </dgm:pt>
    <dgm:pt modelId="{C8BB0B8A-C63A-4F83-B8DD-3A7CE259E4EE}" cxnId="{619D63A5-4E1C-43A5-93C6-58FA20AAAE61}" type="parTrans">
      <dgm:prSet/>
      <dgm:spPr/>
      <dgm:t>
        <a:bodyPr/>
        <a:p>
          <a:endParaRPr lang="zh-CN" altLang="en-US"/>
        </a:p>
      </dgm:t>
    </dgm:pt>
    <dgm:pt modelId="{35E5E878-0907-4014-9CFA-56AEFE6C22E5}" cxnId="{619D63A5-4E1C-43A5-93C6-58FA20AAAE61}" type="sibTrans">
      <dgm:prSet/>
      <dgm:spPr/>
      <dgm:t>
        <a:bodyPr/>
        <a:p>
          <a:endParaRPr lang="zh-CN" altLang="en-US"/>
        </a:p>
      </dgm:t>
    </dgm:pt>
    <dgm:pt modelId="{E08CEB0C-E37F-4DCA-A8EA-4B2CD3AD7754}">
      <dgm:prSet phldrT="[文本]" phldr="0" custT="0"/>
      <dgm:spPr/>
      <dgm:t>
        <a:bodyPr vert="horz" wrap="square"/>
        <a:lstStyle>
          <a:lvl1pPr algn="l">
            <a:defRPr sz="2800"/>
          </a:lvl1pPr>
          <a:lvl2pPr marL="285750" indent="-285750" algn="l">
            <a:defRPr sz="2800"/>
          </a:lvl2pPr>
          <a:lvl3pPr marL="571500" indent="-285750" algn="l">
            <a:defRPr sz="2800"/>
          </a:lvl3pPr>
          <a:lvl4pPr marL="857250" indent="-285750" algn="l">
            <a:defRPr sz="2800"/>
          </a:lvl4pPr>
          <a:lvl5pPr marL="1143000" indent="-285750" algn="l">
            <a:defRPr sz="2800"/>
          </a:lvl5pPr>
          <a:lvl6pPr marL="1428750" indent="-285750" algn="l">
            <a:defRPr sz="2800"/>
          </a:lvl6pPr>
          <a:lvl7pPr marL="1714500" indent="-285750" algn="l">
            <a:defRPr sz="2800"/>
          </a:lvl7pPr>
          <a:lvl8pPr marL="2000250" indent="-285750" algn="l">
            <a:defRPr sz="2800"/>
          </a:lvl8pPr>
          <a:lvl9pPr marL="2286000" indent="-285750" algn="l">
            <a:defRPr sz="28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模拟信号：幅度和时间方面都连续</a:t>
          </a:r>
          <a:endParaRPr lang="zh-CN" altLang="en-US"/>
        </a:p>
      </dgm:t>
    </dgm:pt>
    <dgm:pt modelId="{FB4BCC77-44E9-4065-8A2F-90CD32DE34E3}" cxnId="{D1710F29-F24B-4B85-BD7A-52702158B4C4}" type="parTrans">
      <dgm:prSet/>
      <dgm:spPr/>
      <dgm:t>
        <a:bodyPr/>
        <a:p>
          <a:endParaRPr lang="zh-CN" altLang="en-US"/>
        </a:p>
      </dgm:t>
    </dgm:pt>
    <dgm:pt modelId="{41FED480-3E2E-47A2-B997-02D527BC8082}" cxnId="{D1710F29-F24B-4B85-BD7A-52702158B4C4}" type="sibTrans">
      <dgm:prSet/>
      <dgm:spPr/>
      <dgm:t>
        <a:bodyPr/>
        <a:p>
          <a:endParaRPr lang="zh-CN" altLang="en-US"/>
        </a:p>
      </dgm:t>
    </dgm:pt>
    <dgm:pt modelId="{F888107C-D34A-4841-B0E3-683636D8AAA2}">
      <dgm:prSet phldr="0" custT="0"/>
      <dgm:spPr/>
      <dgm:t>
        <a:bodyPr vert="horz" wrap="square"/>
        <a:lstStyle>
          <a:lvl1pPr algn="l">
            <a:defRPr sz="2800"/>
          </a:lvl1pPr>
          <a:lvl2pPr marL="285750" indent="-285750" algn="l">
            <a:defRPr sz="2800"/>
          </a:lvl2pPr>
          <a:lvl3pPr marL="571500" indent="-285750" algn="l">
            <a:defRPr sz="2800"/>
          </a:lvl3pPr>
          <a:lvl4pPr marL="857250" indent="-285750" algn="l">
            <a:defRPr sz="2800"/>
          </a:lvl4pPr>
          <a:lvl5pPr marL="1143000" indent="-285750" algn="l">
            <a:defRPr sz="2800"/>
          </a:lvl5pPr>
          <a:lvl6pPr marL="1428750" indent="-285750" algn="l">
            <a:defRPr sz="2800"/>
          </a:lvl6pPr>
          <a:lvl7pPr marL="1714500" indent="-285750" algn="l">
            <a:defRPr sz="2800"/>
          </a:lvl7pPr>
          <a:lvl8pPr marL="2000250" indent="-285750" algn="l">
            <a:defRPr sz="2800"/>
          </a:lvl8pPr>
          <a:lvl9pPr marL="2286000" indent="-285750" algn="l">
            <a:defRPr sz="28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数字信号：</a:t>
          </a:r>
          <a:r>
            <a:rPr lang="zh-CN" altLang="en-US"/>
            <a:t>幅度</a:t>
          </a:r>
          <a:r>
            <a:rPr lang="zh-CN" altLang="en-US"/>
            <a:t>和</a:t>
          </a:r>
          <a:r>
            <a:rPr lang="zh-CN" altLang="en-US"/>
            <a:t>时间</a:t>
          </a:r>
          <a:r>
            <a:rPr lang="zh-CN" altLang="en-US"/>
            <a:t>方面</a:t>
          </a:r>
          <a:r>
            <a:rPr lang="zh-CN" altLang="en-US"/>
            <a:t>都</a:t>
          </a:r>
          <a:r>
            <a:rPr lang="zh-CN" altLang="en-US"/>
            <a:t>离散</a:t>
          </a:r>
          <a:r>
            <a:rPr lang="zh-CN" altLang="en-US"/>
            <a:t/>
          </a:r>
          <a:endParaRPr lang="zh-CN" altLang="en-US"/>
        </a:p>
      </dgm:t>
    </dgm:pt>
    <dgm:pt modelId="{E5516F75-F456-480D-8B7E-197124845B15}" cxnId="{3FCE7D2C-6BFF-4523-B92E-D94DBF5F4B47}" type="parTrans">
      <dgm:prSet/>
      <dgm:spPr/>
    </dgm:pt>
    <dgm:pt modelId="{53E2A65B-FE30-495A-8693-A10A0022AC26}" cxnId="{3FCE7D2C-6BFF-4523-B92E-D94DBF5F4B47}" type="sibTrans">
      <dgm:prSet/>
      <dgm:spPr/>
    </dgm:pt>
    <dgm:pt modelId="{A6685E83-BEEC-49B3-B40A-539E2C0D7A1A}">
      <dgm:prSet phldrT="[文本]" phldr="0" custT="1"/>
      <dgm:spPr/>
      <dgm:t>
        <a:bodyPr vert="horz" wrap="square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/>
            <a:t>两类</a:t>
          </a:r>
          <a:r>
            <a:rPr lang="zh-CN" altLang="en-US" sz="4000"/>
            <a:t>电路</a:t>
          </a:r>
          <a:r>
            <a:rPr lang="zh-CN" altLang="en-US" sz="4000"/>
            <a:t/>
          </a:r>
          <a:endParaRPr lang="zh-CN" altLang="en-US" sz="4000"/>
        </a:p>
      </dgm:t>
    </dgm:pt>
    <dgm:pt modelId="{FECC43A3-D59E-4EE1-9557-8FBB90D5B362}" cxnId="{09DC33B2-A898-47ED-8BEE-F65E07348AD6}" type="parTrans">
      <dgm:prSet/>
      <dgm:spPr/>
      <dgm:t>
        <a:bodyPr/>
        <a:p>
          <a:endParaRPr lang="zh-CN" altLang="en-US"/>
        </a:p>
      </dgm:t>
    </dgm:pt>
    <dgm:pt modelId="{68BB6C9A-B7F0-43A0-955B-FC8C4D4009BF}" cxnId="{09DC33B2-A898-47ED-8BEE-F65E07348AD6}" type="sibTrans">
      <dgm:prSet/>
      <dgm:spPr/>
      <dgm:t>
        <a:bodyPr/>
        <a:p>
          <a:endParaRPr lang="zh-CN" altLang="en-US"/>
        </a:p>
      </dgm:t>
    </dgm:pt>
    <dgm:pt modelId="{CBA50553-63FA-4B5A-9888-EDDBA06CA593}">
      <dgm:prSet phldrT="[文本]" phldr="0" custT="0"/>
      <dgm:spPr/>
      <dgm:t>
        <a:bodyPr vert="horz" wrap="square"/>
        <a:lstStyle>
          <a:lvl1pPr algn="l">
            <a:defRPr sz="2800"/>
          </a:lvl1pPr>
          <a:lvl2pPr marL="285750" indent="-285750" algn="l">
            <a:defRPr sz="2800"/>
          </a:lvl2pPr>
          <a:lvl3pPr marL="571500" indent="-285750" algn="l">
            <a:defRPr sz="2800"/>
          </a:lvl3pPr>
          <a:lvl4pPr marL="857250" indent="-285750" algn="l">
            <a:defRPr sz="2800"/>
          </a:lvl4pPr>
          <a:lvl5pPr marL="1143000" indent="-285750" algn="l">
            <a:defRPr sz="2800"/>
          </a:lvl5pPr>
          <a:lvl6pPr marL="1428750" indent="-285750" algn="l">
            <a:defRPr sz="2800"/>
          </a:lvl6pPr>
          <a:lvl7pPr marL="1714500" indent="-285750" algn="l">
            <a:defRPr sz="2800"/>
          </a:lvl7pPr>
          <a:lvl8pPr marL="2000250" indent="-285750" algn="l">
            <a:defRPr sz="2800"/>
          </a:lvl8pPr>
          <a:lvl9pPr marL="2286000" indent="-285750" algn="l">
            <a:defRPr sz="28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模拟电路：工作在模拟信号下的电子电路</a:t>
          </a:r>
          <a:endParaRPr lang="zh-CN" altLang="en-US"/>
        </a:p>
      </dgm:t>
    </dgm:pt>
    <dgm:pt modelId="{73E2772F-165D-4B56-ACC2-969CBF53B0A8}" cxnId="{760A5943-1EC0-4288-958A-EFD0B63B7023}" type="parTrans">
      <dgm:prSet/>
      <dgm:spPr/>
      <dgm:t>
        <a:bodyPr/>
        <a:p>
          <a:endParaRPr lang="zh-CN" altLang="en-US"/>
        </a:p>
      </dgm:t>
    </dgm:pt>
    <dgm:pt modelId="{7BFD1607-7356-4D3D-A829-75D002A3A4B0}" cxnId="{760A5943-1EC0-4288-958A-EFD0B63B7023}" type="sibTrans">
      <dgm:prSet/>
      <dgm:spPr/>
      <dgm:t>
        <a:bodyPr/>
        <a:p>
          <a:endParaRPr lang="zh-CN" altLang="en-US"/>
        </a:p>
      </dgm:t>
    </dgm:pt>
    <dgm:pt modelId="{605AC13A-D3E1-4E1F-B576-A88C64BB4212}">
      <dgm:prSet phldr="0" custT="0"/>
      <dgm:spPr/>
      <dgm:t>
        <a:bodyPr vert="horz" wrap="square"/>
        <a:lstStyle>
          <a:lvl1pPr algn="l">
            <a:defRPr sz="2800"/>
          </a:lvl1pPr>
          <a:lvl2pPr marL="285750" indent="-285750" algn="l">
            <a:defRPr sz="2800"/>
          </a:lvl2pPr>
          <a:lvl3pPr marL="571500" indent="-285750" algn="l">
            <a:defRPr sz="2800"/>
          </a:lvl3pPr>
          <a:lvl4pPr marL="857250" indent="-285750" algn="l">
            <a:defRPr sz="2800"/>
          </a:lvl4pPr>
          <a:lvl5pPr marL="1143000" indent="-285750" algn="l">
            <a:defRPr sz="2800"/>
          </a:lvl5pPr>
          <a:lvl6pPr marL="1428750" indent="-285750" algn="l">
            <a:defRPr sz="2800"/>
          </a:lvl6pPr>
          <a:lvl7pPr marL="1714500" indent="-285750" algn="l">
            <a:defRPr sz="2800"/>
          </a:lvl7pPr>
          <a:lvl8pPr marL="2000250" indent="-285750" algn="l">
            <a:defRPr sz="2800"/>
          </a:lvl8pPr>
          <a:lvl9pPr marL="2286000" indent="-285750" algn="l">
            <a:defRPr sz="28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数字电路：</a:t>
          </a:r>
          <a:r>
            <a:rPr lang="zh-CN" altLang="en-US">
              <a:sym typeface="+mn-ea"/>
            </a:rPr>
            <a:t>工作在</a:t>
          </a:r>
          <a:r>
            <a:rPr lang="zh-CN" altLang="en-US">
              <a:sym typeface="+mn-ea"/>
            </a:rPr>
            <a:t>数字</a:t>
          </a:r>
          <a:r>
            <a:rPr lang="zh-CN" altLang="en-US">
              <a:sym typeface="+mn-ea"/>
            </a:rPr>
            <a:t>信号下的电子电路</a:t>
          </a:r>
          <a:r>
            <a:rPr lang="zh-CN" altLang="en-US"/>
            <a:t/>
          </a:r>
          <a:endParaRPr lang="zh-CN" altLang="en-US"/>
        </a:p>
      </dgm:t>
    </dgm:pt>
    <dgm:pt modelId="{372CBD2E-2F2D-4ACD-9038-FACB618B1C03}" cxnId="{7F987A88-9DD1-48AC-864B-60235FF61169}" type="parTrans">
      <dgm:prSet/>
      <dgm:spPr/>
    </dgm:pt>
    <dgm:pt modelId="{36C83599-6174-4B27-8CD5-FAC447C9360B}" cxnId="{7F987A88-9DD1-48AC-864B-60235FF61169}" type="sibTrans">
      <dgm:prSet/>
      <dgm:spPr/>
    </dgm:pt>
    <dgm:pt modelId="{D5935282-3C7C-4F88-A1AE-C27DB8591514}" type="pres">
      <dgm:prSet presAssocID="{2E15931E-1654-4B73-89B2-8E333D9C42E0}" presName="Name0" presStyleCnt="0">
        <dgm:presLayoutVars>
          <dgm:dir/>
          <dgm:animLvl val="lvl"/>
          <dgm:resizeHandles val="exact"/>
        </dgm:presLayoutVars>
      </dgm:prSet>
      <dgm:spPr/>
    </dgm:pt>
    <dgm:pt modelId="{E61486FD-113E-4C87-8ADF-B1A8E2A84801}" type="pres">
      <dgm:prSet presAssocID="{90DDC401-903F-495B-A387-FFA8A45891F6}" presName="linNode" presStyleCnt="0"/>
      <dgm:spPr/>
    </dgm:pt>
    <dgm:pt modelId="{96BE2B31-D87C-43E1-BE64-4C27B13F4AA4}" type="pres">
      <dgm:prSet presAssocID="{90DDC401-903F-495B-A387-FFA8A45891F6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DD9406C3-FC80-4468-A55B-122D744D43F0}" type="pres">
      <dgm:prSet presAssocID="{90DDC401-903F-495B-A387-FFA8A45891F6}" presName="descendantText" presStyleLbl="alignAccFollowNode1" presStyleIdx="0" presStyleCnt="2">
        <dgm:presLayoutVars>
          <dgm:bulletEnabled val="1"/>
        </dgm:presLayoutVars>
      </dgm:prSet>
      <dgm:spPr/>
    </dgm:pt>
    <dgm:pt modelId="{F1941F29-E51C-4282-956D-50CFAFAEB9B8}" type="pres">
      <dgm:prSet presAssocID="{35E5E878-0907-4014-9CFA-56AEFE6C22E5}" presName="sp" presStyleCnt="0"/>
      <dgm:spPr/>
    </dgm:pt>
    <dgm:pt modelId="{B589D1EC-5156-4FB2-BB1C-8E1290A868B9}" type="pres">
      <dgm:prSet presAssocID="{A6685E83-BEEC-49B3-B40A-539E2C0D7A1A}" presName="linNode" presStyleCnt="0"/>
      <dgm:spPr/>
    </dgm:pt>
    <dgm:pt modelId="{EBD335B5-8308-49CB-9630-99D852747B1F}" type="pres">
      <dgm:prSet presAssocID="{A6685E83-BEEC-49B3-B40A-539E2C0D7A1A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6EB2A58E-CA03-4F76-94B6-D8FE50231963}" type="pres">
      <dgm:prSet presAssocID="{A6685E83-BEEC-49B3-B40A-539E2C0D7A1A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619D63A5-4E1C-43A5-93C6-58FA20AAAE61}" srcId="{2E15931E-1654-4B73-89B2-8E333D9C42E0}" destId="{90DDC401-903F-495B-A387-FFA8A45891F6}" srcOrd="0" destOrd="0" parTransId="{C8BB0B8A-C63A-4F83-B8DD-3A7CE259E4EE}" sibTransId="{35E5E878-0907-4014-9CFA-56AEFE6C22E5}"/>
    <dgm:cxn modelId="{D1710F29-F24B-4B85-BD7A-52702158B4C4}" srcId="{90DDC401-903F-495B-A387-FFA8A45891F6}" destId="{E08CEB0C-E37F-4DCA-A8EA-4B2CD3AD7754}" srcOrd="0" destOrd="0" parTransId="{FB4BCC77-44E9-4065-8A2F-90CD32DE34E3}" sibTransId="{41FED480-3E2E-47A2-B997-02D527BC8082}"/>
    <dgm:cxn modelId="{3FCE7D2C-6BFF-4523-B92E-D94DBF5F4B47}" srcId="{90DDC401-903F-495B-A387-FFA8A45891F6}" destId="{F888107C-D34A-4841-B0E3-683636D8AAA2}" srcOrd="1" destOrd="0" parTransId="{E5516F75-F456-480D-8B7E-197124845B15}" sibTransId="{53E2A65B-FE30-495A-8693-A10A0022AC26}"/>
    <dgm:cxn modelId="{09DC33B2-A898-47ED-8BEE-F65E07348AD6}" srcId="{2E15931E-1654-4B73-89B2-8E333D9C42E0}" destId="{A6685E83-BEEC-49B3-B40A-539E2C0D7A1A}" srcOrd="1" destOrd="0" parTransId="{FECC43A3-D59E-4EE1-9557-8FBB90D5B362}" sibTransId="{68BB6C9A-B7F0-43A0-955B-FC8C4D4009BF}"/>
    <dgm:cxn modelId="{760A5943-1EC0-4288-958A-EFD0B63B7023}" srcId="{A6685E83-BEEC-49B3-B40A-539E2C0D7A1A}" destId="{CBA50553-63FA-4B5A-9888-EDDBA06CA593}" srcOrd="0" destOrd="1" parTransId="{73E2772F-165D-4B56-ACC2-969CBF53B0A8}" sibTransId="{7BFD1607-7356-4D3D-A829-75D002A3A4B0}"/>
    <dgm:cxn modelId="{7F987A88-9DD1-48AC-864B-60235FF61169}" srcId="{A6685E83-BEEC-49B3-B40A-539E2C0D7A1A}" destId="{605AC13A-D3E1-4E1F-B576-A88C64BB4212}" srcOrd="1" destOrd="1" parTransId="{372CBD2E-2F2D-4ACD-9038-FACB618B1C03}" sibTransId="{36C83599-6174-4B27-8CD5-FAC447C9360B}"/>
    <dgm:cxn modelId="{13707BF7-F082-4CAE-808D-08DC50041C90}" type="presOf" srcId="{2E15931E-1654-4B73-89B2-8E333D9C42E0}" destId="{D5935282-3C7C-4F88-A1AE-C27DB8591514}" srcOrd="0" destOrd="0" presId="urn:microsoft.com/office/officeart/2005/8/layout/vList5"/>
    <dgm:cxn modelId="{36BEF87E-3DDB-4968-84E1-906061CAA22E}" type="presParOf" srcId="{D5935282-3C7C-4F88-A1AE-C27DB8591514}" destId="{E61486FD-113E-4C87-8ADF-B1A8E2A84801}" srcOrd="0" destOrd="0" presId="urn:microsoft.com/office/officeart/2005/8/layout/vList5"/>
    <dgm:cxn modelId="{185F0F62-DA98-4E70-9176-F56FBD22C310}" type="presParOf" srcId="{E61486FD-113E-4C87-8ADF-B1A8E2A84801}" destId="{96BE2B31-D87C-43E1-BE64-4C27B13F4AA4}" srcOrd="0" destOrd="0" presId="urn:microsoft.com/office/officeart/2005/8/layout/vList5"/>
    <dgm:cxn modelId="{3E45762D-575A-4429-BC49-628D1E648CE2}" type="presOf" srcId="{90DDC401-903F-495B-A387-FFA8A45891F6}" destId="{96BE2B31-D87C-43E1-BE64-4C27B13F4AA4}" srcOrd="0" destOrd="0" presId="urn:microsoft.com/office/officeart/2005/8/layout/vList5"/>
    <dgm:cxn modelId="{A3CB99C3-0559-4A38-A0A2-905E24313457}" type="presParOf" srcId="{E61486FD-113E-4C87-8ADF-B1A8E2A84801}" destId="{DD9406C3-FC80-4468-A55B-122D744D43F0}" srcOrd="1" destOrd="0" presId="urn:microsoft.com/office/officeart/2005/8/layout/vList5"/>
    <dgm:cxn modelId="{DE0ABD9A-152B-4803-8A21-ED7FD49B114B}" type="presOf" srcId="{E08CEB0C-E37F-4DCA-A8EA-4B2CD3AD7754}" destId="{DD9406C3-FC80-4468-A55B-122D744D43F0}" srcOrd="0" destOrd="0" presId="urn:microsoft.com/office/officeart/2005/8/layout/vList5"/>
    <dgm:cxn modelId="{476D1746-C114-4CAD-886A-C39D5AD534EA}" type="presOf" srcId="{F888107C-D34A-4841-B0E3-683636D8AAA2}" destId="{DD9406C3-FC80-4468-A55B-122D744D43F0}" srcOrd="0" destOrd="1" presId="urn:microsoft.com/office/officeart/2005/8/layout/vList5"/>
    <dgm:cxn modelId="{44100450-C4FC-4CF3-9EAC-941BD58900CB}" type="presParOf" srcId="{D5935282-3C7C-4F88-A1AE-C27DB8591514}" destId="{F1941F29-E51C-4282-956D-50CFAFAEB9B8}" srcOrd="1" destOrd="0" presId="urn:microsoft.com/office/officeart/2005/8/layout/vList5"/>
    <dgm:cxn modelId="{BECCCBDD-0536-4EC1-A2FF-88FB20E94D7E}" type="presParOf" srcId="{D5935282-3C7C-4F88-A1AE-C27DB8591514}" destId="{B589D1EC-5156-4FB2-BB1C-8E1290A868B9}" srcOrd="2" destOrd="0" presId="urn:microsoft.com/office/officeart/2005/8/layout/vList5"/>
    <dgm:cxn modelId="{095AAFE7-F3A5-4922-954B-150B541C1736}" type="presParOf" srcId="{B589D1EC-5156-4FB2-BB1C-8E1290A868B9}" destId="{EBD335B5-8308-49CB-9630-99D852747B1F}" srcOrd="0" destOrd="2" presId="urn:microsoft.com/office/officeart/2005/8/layout/vList5"/>
    <dgm:cxn modelId="{867B7B35-A30C-4C03-B2F7-111D4DCF985A}" type="presOf" srcId="{A6685E83-BEEC-49B3-B40A-539E2C0D7A1A}" destId="{EBD335B5-8308-49CB-9630-99D852747B1F}" srcOrd="0" destOrd="0" presId="urn:microsoft.com/office/officeart/2005/8/layout/vList5"/>
    <dgm:cxn modelId="{5CB75684-94C1-4541-B3E1-75E7465B2087}" type="presParOf" srcId="{B589D1EC-5156-4FB2-BB1C-8E1290A868B9}" destId="{6EB2A58E-CA03-4F76-94B6-D8FE50231963}" srcOrd="1" destOrd="2" presId="urn:microsoft.com/office/officeart/2005/8/layout/vList5"/>
    <dgm:cxn modelId="{B0763CCB-0E10-4680-A1E3-0625BC1C3732}" type="presOf" srcId="{CBA50553-63FA-4B5A-9888-EDDBA06CA593}" destId="{6EB2A58E-CA03-4F76-94B6-D8FE50231963}" srcOrd="0" destOrd="0" presId="urn:microsoft.com/office/officeart/2005/8/layout/vList5"/>
    <dgm:cxn modelId="{69C057A1-00BC-458A-B676-49616118BD3D}" type="presOf" srcId="{605AC13A-D3E1-4E1F-B576-A88C64BB4212}" destId="{6EB2A58E-CA03-4F76-94B6-D8FE50231963}" srcOrd="0" destOrd="1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0993120" cy="4312285"/>
        <a:chOff x="0" y="0"/>
        <a:chExt cx="10993120" cy="4312285"/>
      </a:xfrm>
    </dsp:grpSpPr>
    <dsp:sp modelId="{DD9406C3-FC80-4468-A55B-122D744D43F0}">
      <dsp:nvSpPr>
        <dsp:cNvPr id="4" name="同侧圆角矩形 3"/>
        <dsp:cNvSpPr/>
      </dsp:nvSpPr>
      <dsp:spPr bwMode="white">
        <a:xfrm rot="5400000">
          <a:off x="6633900" y="-2466022"/>
          <a:ext cx="1682843" cy="7035597"/>
        </a:xfrm>
        <a:prstGeom prst="round2Same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106680" tIns="53340" rIns="106680" bIns="53340" anchor="ctr"/>
        <a:lstStyle>
          <a:lvl1pPr algn="l">
            <a:defRPr sz="2800"/>
          </a:lvl1pPr>
          <a:lvl2pPr marL="285750" indent="-285750" algn="l">
            <a:defRPr sz="2800"/>
          </a:lvl2pPr>
          <a:lvl3pPr marL="571500" indent="-285750" algn="l">
            <a:defRPr sz="2800"/>
          </a:lvl3pPr>
          <a:lvl4pPr marL="857250" indent="-285750" algn="l">
            <a:defRPr sz="2800"/>
          </a:lvl4pPr>
          <a:lvl5pPr marL="1143000" indent="-285750" algn="l">
            <a:defRPr sz="2800"/>
          </a:lvl5pPr>
          <a:lvl6pPr marL="1428750" indent="-285750" algn="l">
            <a:defRPr sz="2800"/>
          </a:lvl6pPr>
          <a:lvl7pPr marL="1714500" indent="-285750" algn="l">
            <a:defRPr sz="2800"/>
          </a:lvl7pPr>
          <a:lvl8pPr marL="2000250" indent="-285750" algn="l">
            <a:defRPr sz="2800"/>
          </a:lvl8pPr>
          <a:lvl9pPr marL="2286000" indent="-285750" algn="l">
            <a:defRPr sz="28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dk1"/>
              </a:solidFill>
            </a:rPr>
            <a:t>模拟信号：幅度和时间方面都连续</a:t>
          </a:r>
          <a:endParaRPr lang="zh-CN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dk1"/>
              </a:solidFill>
            </a:rPr>
            <a:t>数字信号：幅度和时间方面都离散</a:t>
          </a:r>
          <a:endParaRPr lang="zh-CN" altLang="en-US">
            <a:solidFill>
              <a:schemeClr val="dk1"/>
            </a:solidFill>
          </a:endParaRPr>
        </a:p>
      </dsp:txBody>
      <dsp:txXfrm rot="5400000">
        <a:off x="6633900" y="-2466022"/>
        <a:ext cx="1682843" cy="7035597"/>
      </dsp:txXfrm>
    </dsp:sp>
    <dsp:sp modelId="{96BE2B31-D87C-43E1-BE64-4C27B13F4AA4}">
      <dsp:nvSpPr>
        <dsp:cNvPr id="3" name="圆角矩形 2"/>
        <dsp:cNvSpPr/>
      </dsp:nvSpPr>
      <dsp:spPr bwMode="white">
        <a:xfrm>
          <a:off x="0" y="0"/>
          <a:ext cx="3957523" cy="2103554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52400" tIns="76200" rIns="152400" bIns="7620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/>
            <a:t>两类信号</a:t>
          </a:r>
          <a:endParaRPr lang="zh-CN" altLang="en-US" sz="4000"/>
        </a:p>
      </dsp:txBody>
      <dsp:txXfrm>
        <a:off x="0" y="0"/>
        <a:ext cx="3957523" cy="2103554"/>
      </dsp:txXfrm>
    </dsp:sp>
    <dsp:sp modelId="{6EB2A58E-CA03-4F76-94B6-D8FE50231963}">
      <dsp:nvSpPr>
        <dsp:cNvPr id="6" name="同侧圆角矩形 5"/>
        <dsp:cNvSpPr/>
      </dsp:nvSpPr>
      <dsp:spPr bwMode="white">
        <a:xfrm rot="5400000">
          <a:off x="6633900" y="-257290"/>
          <a:ext cx="1682843" cy="7035597"/>
        </a:xfrm>
        <a:prstGeom prst="round2Same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106680" tIns="53340" rIns="106680" bIns="53340" anchor="ctr"/>
        <a:lstStyle>
          <a:lvl1pPr algn="l">
            <a:defRPr sz="2800"/>
          </a:lvl1pPr>
          <a:lvl2pPr marL="285750" indent="-285750" algn="l">
            <a:defRPr sz="2800"/>
          </a:lvl2pPr>
          <a:lvl3pPr marL="571500" indent="-285750" algn="l">
            <a:defRPr sz="2800"/>
          </a:lvl3pPr>
          <a:lvl4pPr marL="857250" indent="-285750" algn="l">
            <a:defRPr sz="2800"/>
          </a:lvl4pPr>
          <a:lvl5pPr marL="1143000" indent="-285750" algn="l">
            <a:defRPr sz="2800"/>
          </a:lvl5pPr>
          <a:lvl6pPr marL="1428750" indent="-285750" algn="l">
            <a:defRPr sz="2800"/>
          </a:lvl6pPr>
          <a:lvl7pPr marL="1714500" indent="-285750" algn="l">
            <a:defRPr sz="2800"/>
          </a:lvl7pPr>
          <a:lvl8pPr marL="2000250" indent="-285750" algn="l">
            <a:defRPr sz="2800"/>
          </a:lvl8pPr>
          <a:lvl9pPr marL="2286000" indent="-285750" algn="l">
            <a:defRPr sz="28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dk1"/>
              </a:solidFill>
            </a:rPr>
            <a:t>模拟电路：工作在模拟信号下的电子电路</a:t>
          </a:r>
          <a:endParaRPr lang="zh-CN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dk1"/>
              </a:solidFill>
            </a:rPr>
            <a:t>数字电路：</a:t>
          </a:r>
          <a:r>
            <a:rPr lang="zh-CN" altLang="en-US">
              <a:solidFill>
                <a:schemeClr val="dk1"/>
              </a:solidFill>
              <a:sym typeface="+mn-ea"/>
            </a:rPr>
            <a:t>工作在数字信号下的电子电路</a:t>
          </a:r>
          <a:endParaRPr lang="zh-CN" altLang="en-US">
            <a:solidFill>
              <a:schemeClr val="dk1"/>
            </a:solidFill>
          </a:endParaRPr>
        </a:p>
      </dsp:txBody>
      <dsp:txXfrm rot="5400000">
        <a:off x="6633900" y="-257290"/>
        <a:ext cx="1682843" cy="7035597"/>
      </dsp:txXfrm>
    </dsp:sp>
    <dsp:sp modelId="{EBD335B5-8308-49CB-9630-99D852747B1F}">
      <dsp:nvSpPr>
        <dsp:cNvPr id="5" name="圆角矩形 4"/>
        <dsp:cNvSpPr/>
      </dsp:nvSpPr>
      <dsp:spPr bwMode="white">
        <a:xfrm>
          <a:off x="0" y="2208731"/>
          <a:ext cx="3957523" cy="2103554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52400" tIns="76200" rIns="152400" bIns="7620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/>
            <a:t>两类电路</a:t>
          </a:r>
          <a:endParaRPr lang="zh-CN" altLang="en-US" sz="4000"/>
        </a:p>
      </dsp:txBody>
      <dsp:txXfrm>
        <a:off x="0" y="2208731"/>
        <a:ext cx="3957523" cy="21035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type="round2SameRect" r:blip="" rot="90">
                    <dgm:adjLst/>
                  </dgm:shape>
                </dgm:if>
                <dgm:else name="Name12">
                  <dgm:shape xmlns:r="http://schemas.openxmlformats.org/officeDocument/2006/relationships" type="round2SameRect" r:blip="" rot="-90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>
            <p:custDataLst>
              <p:tags r:id="rId8"/>
            </p:custDataLst>
          </p:nvPr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.bin"/><Relationship Id="rId8" Type="http://schemas.openxmlformats.org/officeDocument/2006/relationships/tags" Target="../tags/tag64.xml"/><Relationship Id="rId7" Type="http://schemas.openxmlformats.org/officeDocument/2006/relationships/image" Target="../media/image4.wmf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Relationship Id="rId3" Type="http://schemas.openxmlformats.org/officeDocument/2006/relationships/tags" Target="../tags/tag63.xml"/><Relationship Id="rId2" Type="http://schemas.openxmlformats.org/officeDocument/2006/relationships/image" Target="../media/image2.png"/><Relationship Id="rId18" Type="http://schemas.openxmlformats.org/officeDocument/2006/relationships/notesSlide" Target="../notesSlides/notesSlide1.xml"/><Relationship Id="rId17" Type="http://schemas.openxmlformats.org/officeDocument/2006/relationships/vmlDrawing" Target="../drawings/vmlDrawing1.vml"/><Relationship Id="rId16" Type="http://schemas.openxmlformats.org/officeDocument/2006/relationships/slideLayout" Target="../slideLayouts/slideLayout1.xml"/><Relationship Id="rId15" Type="http://schemas.openxmlformats.org/officeDocument/2006/relationships/tags" Target="../tags/tag65.xml"/><Relationship Id="rId14" Type="http://schemas.openxmlformats.org/officeDocument/2006/relationships/image" Target="../media/image7.wmf"/><Relationship Id="rId13" Type="http://schemas.openxmlformats.org/officeDocument/2006/relationships/oleObject" Target="../embeddings/oleObject5.bin"/><Relationship Id="rId12" Type="http://schemas.openxmlformats.org/officeDocument/2006/relationships/image" Target="../media/image6.wmf"/><Relationship Id="rId11" Type="http://schemas.openxmlformats.org/officeDocument/2006/relationships/oleObject" Target="../embeddings/oleObject4.bin"/><Relationship Id="rId10" Type="http://schemas.openxmlformats.org/officeDocument/2006/relationships/image" Target="../media/image5.wmf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66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74.xml"/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image" Target="../media/image8.png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8" Type="http://schemas.openxmlformats.org/officeDocument/2006/relationships/slideLayout" Target="../slideLayouts/slideLayout2.xml"/><Relationship Id="rId27" Type="http://schemas.openxmlformats.org/officeDocument/2006/relationships/tags" Target="../tags/tag92.xml"/><Relationship Id="rId26" Type="http://schemas.openxmlformats.org/officeDocument/2006/relationships/tags" Target="../tags/tag91.xml"/><Relationship Id="rId25" Type="http://schemas.openxmlformats.org/officeDocument/2006/relationships/tags" Target="../tags/tag90.xml"/><Relationship Id="rId24" Type="http://schemas.openxmlformats.org/officeDocument/2006/relationships/tags" Target="../tags/tag89.xml"/><Relationship Id="rId23" Type="http://schemas.openxmlformats.org/officeDocument/2006/relationships/tags" Target="../tags/tag88.xml"/><Relationship Id="rId22" Type="http://schemas.openxmlformats.org/officeDocument/2006/relationships/tags" Target="../tags/tag87.xml"/><Relationship Id="rId21" Type="http://schemas.openxmlformats.org/officeDocument/2006/relationships/tags" Target="../tags/tag86.xml"/><Relationship Id="rId20" Type="http://schemas.openxmlformats.org/officeDocument/2006/relationships/tags" Target="../tags/tag85.xml"/><Relationship Id="rId2" Type="http://schemas.openxmlformats.org/officeDocument/2006/relationships/tags" Target="../tags/tag68.xml"/><Relationship Id="rId19" Type="http://schemas.openxmlformats.org/officeDocument/2006/relationships/tags" Target="../tags/tag84.xml"/><Relationship Id="rId18" Type="http://schemas.openxmlformats.org/officeDocument/2006/relationships/tags" Target="../tags/tag83.xml"/><Relationship Id="rId17" Type="http://schemas.openxmlformats.org/officeDocument/2006/relationships/tags" Target="../tags/tag82.xml"/><Relationship Id="rId16" Type="http://schemas.openxmlformats.org/officeDocument/2006/relationships/tags" Target="../tags/tag81.xml"/><Relationship Id="rId15" Type="http://schemas.openxmlformats.org/officeDocument/2006/relationships/tags" Target="../tags/tag80.xml"/><Relationship Id="rId14" Type="http://schemas.openxmlformats.org/officeDocument/2006/relationships/tags" Target="../tags/tag79.xml"/><Relationship Id="rId13" Type="http://schemas.openxmlformats.org/officeDocument/2006/relationships/tags" Target="../tags/tag78.xml"/><Relationship Id="rId12" Type="http://schemas.openxmlformats.org/officeDocument/2006/relationships/tags" Target="../tags/tag77.xml"/><Relationship Id="rId11" Type="http://schemas.openxmlformats.org/officeDocument/2006/relationships/tags" Target="../tags/tag76.xml"/><Relationship Id="rId10" Type="http://schemas.openxmlformats.org/officeDocument/2006/relationships/tags" Target="../tags/tag75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01.xml"/><Relationship Id="rId8" Type="http://schemas.openxmlformats.org/officeDocument/2006/relationships/tags" Target="../tags/tag100.xml"/><Relationship Id="rId7" Type="http://schemas.openxmlformats.org/officeDocument/2006/relationships/tags" Target="../tags/tag99.xml"/><Relationship Id="rId6" Type="http://schemas.openxmlformats.org/officeDocument/2006/relationships/tags" Target="../tags/tag98.xml"/><Relationship Id="rId5" Type="http://schemas.openxmlformats.org/officeDocument/2006/relationships/tags" Target="../tags/tag97.xml"/><Relationship Id="rId4" Type="http://schemas.openxmlformats.org/officeDocument/2006/relationships/tags" Target="../tags/tag96.xml"/><Relationship Id="rId3" Type="http://schemas.openxmlformats.org/officeDocument/2006/relationships/tags" Target="../tags/tag95.xml"/><Relationship Id="rId27" Type="http://schemas.openxmlformats.org/officeDocument/2006/relationships/slideLayout" Target="../slideLayouts/slideLayout2.xml"/><Relationship Id="rId26" Type="http://schemas.openxmlformats.org/officeDocument/2006/relationships/tags" Target="../tags/tag118.xml"/><Relationship Id="rId25" Type="http://schemas.openxmlformats.org/officeDocument/2006/relationships/tags" Target="../tags/tag117.xml"/><Relationship Id="rId24" Type="http://schemas.openxmlformats.org/officeDocument/2006/relationships/tags" Target="../tags/tag116.xml"/><Relationship Id="rId23" Type="http://schemas.openxmlformats.org/officeDocument/2006/relationships/tags" Target="../tags/tag115.xml"/><Relationship Id="rId22" Type="http://schemas.openxmlformats.org/officeDocument/2006/relationships/tags" Target="../tags/tag114.xml"/><Relationship Id="rId21" Type="http://schemas.openxmlformats.org/officeDocument/2006/relationships/tags" Target="../tags/tag113.xml"/><Relationship Id="rId20" Type="http://schemas.openxmlformats.org/officeDocument/2006/relationships/tags" Target="../tags/tag112.xml"/><Relationship Id="rId2" Type="http://schemas.openxmlformats.org/officeDocument/2006/relationships/tags" Target="../tags/tag94.xml"/><Relationship Id="rId19" Type="http://schemas.openxmlformats.org/officeDocument/2006/relationships/tags" Target="../tags/tag111.xml"/><Relationship Id="rId18" Type="http://schemas.openxmlformats.org/officeDocument/2006/relationships/tags" Target="../tags/tag110.xml"/><Relationship Id="rId17" Type="http://schemas.openxmlformats.org/officeDocument/2006/relationships/tags" Target="../tags/tag109.xml"/><Relationship Id="rId16" Type="http://schemas.openxmlformats.org/officeDocument/2006/relationships/tags" Target="../tags/tag108.xml"/><Relationship Id="rId15" Type="http://schemas.openxmlformats.org/officeDocument/2006/relationships/tags" Target="../tags/tag107.xml"/><Relationship Id="rId14" Type="http://schemas.openxmlformats.org/officeDocument/2006/relationships/tags" Target="../tags/tag106.xml"/><Relationship Id="rId13" Type="http://schemas.openxmlformats.org/officeDocument/2006/relationships/tags" Target="../tags/tag105.xml"/><Relationship Id="rId12" Type="http://schemas.openxmlformats.org/officeDocument/2006/relationships/tags" Target="../tags/tag104.xml"/><Relationship Id="rId11" Type="http://schemas.openxmlformats.org/officeDocument/2006/relationships/tags" Target="../tags/tag103.xml"/><Relationship Id="rId10" Type="http://schemas.openxmlformats.org/officeDocument/2006/relationships/tags" Target="../tags/tag102.xml"/><Relationship Id="rId1" Type="http://schemas.openxmlformats.org/officeDocument/2006/relationships/tags" Target="../tags/tag9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9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28.xml"/><Relationship Id="rId8" Type="http://schemas.openxmlformats.org/officeDocument/2006/relationships/tags" Target="../tags/tag127.xml"/><Relationship Id="rId7" Type="http://schemas.openxmlformats.org/officeDocument/2006/relationships/tags" Target="../tags/tag126.xml"/><Relationship Id="rId6" Type="http://schemas.openxmlformats.org/officeDocument/2006/relationships/tags" Target="../tags/tag125.xml"/><Relationship Id="rId5" Type="http://schemas.openxmlformats.org/officeDocument/2006/relationships/tags" Target="../tags/tag124.xml"/><Relationship Id="rId4" Type="http://schemas.openxmlformats.org/officeDocument/2006/relationships/tags" Target="../tags/tag123.xml"/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132.xml"/><Relationship Id="rId12" Type="http://schemas.openxmlformats.org/officeDocument/2006/relationships/tags" Target="../tags/tag131.xml"/><Relationship Id="rId11" Type="http://schemas.openxmlformats.org/officeDocument/2006/relationships/tags" Target="../tags/tag130.xml"/><Relationship Id="rId10" Type="http://schemas.openxmlformats.org/officeDocument/2006/relationships/tags" Target="../tags/tag129.xml"/><Relationship Id="rId1" Type="http://schemas.openxmlformats.org/officeDocument/2006/relationships/tags" Target="../tags/tag120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41.xml"/><Relationship Id="rId8" Type="http://schemas.openxmlformats.org/officeDocument/2006/relationships/tags" Target="../tags/tag140.xml"/><Relationship Id="rId7" Type="http://schemas.openxmlformats.org/officeDocument/2006/relationships/tags" Target="../tags/tag139.xml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4" Type="http://schemas.openxmlformats.org/officeDocument/2006/relationships/tags" Target="../tags/tag136.xml"/><Relationship Id="rId3" Type="http://schemas.openxmlformats.org/officeDocument/2006/relationships/tags" Target="../tags/tag135.xml"/><Relationship Id="rId20" Type="http://schemas.openxmlformats.org/officeDocument/2006/relationships/slideLayout" Target="../slideLayouts/slideLayout2.xml"/><Relationship Id="rId2" Type="http://schemas.openxmlformats.org/officeDocument/2006/relationships/tags" Target="../tags/tag134.xml"/><Relationship Id="rId19" Type="http://schemas.openxmlformats.org/officeDocument/2006/relationships/tags" Target="../tags/tag151.xml"/><Relationship Id="rId18" Type="http://schemas.openxmlformats.org/officeDocument/2006/relationships/tags" Target="../tags/tag150.xml"/><Relationship Id="rId17" Type="http://schemas.openxmlformats.org/officeDocument/2006/relationships/tags" Target="../tags/tag149.xml"/><Relationship Id="rId16" Type="http://schemas.openxmlformats.org/officeDocument/2006/relationships/tags" Target="../tags/tag148.xml"/><Relationship Id="rId15" Type="http://schemas.openxmlformats.org/officeDocument/2006/relationships/tags" Target="../tags/tag147.xml"/><Relationship Id="rId14" Type="http://schemas.openxmlformats.org/officeDocument/2006/relationships/tags" Target="../tags/tag146.xml"/><Relationship Id="rId13" Type="http://schemas.openxmlformats.org/officeDocument/2006/relationships/tags" Target="../tags/tag145.xml"/><Relationship Id="rId12" Type="http://schemas.openxmlformats.org/officeDocument/2006/relationships/tags" Target="../tags/tag144.xml"/><Relationship Id="rId11" Type="http://schemas.openxmlformats.org/officeDocument/2006/relationships/tags" Target="../tags/tag143.xml"/><Relationship Id="rId10" Type="http://schemas.openxmlformats.org/officeDocument/2006/relationships/tags" Target="../tags/tag142.xml"/><Relationship Id="rId1" Type="http://schemas.openxmlformats.org/officeDocument/2006/relationships/tags" Target="../tags/tag133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60.xml"/><Relationship Id="rId8" Type="http://schemas.openxmlformats.org/officeDocument/2006/relationships/tags" Target="../tags/tag159.xml"/><Relationship Id="rId7" Type="http://schemas.openxmlformats.org/officeDocument/2006/relationships/tags" Target="../tags/tag158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4" Type="http://schemas.openxmlformats.org/officeDocument/2006/relationships/tags" Target="../tags/tag155.xml"/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162.xml"/><Relationship Id="rId10" Type="http://schemas.openxmlformats.org/officeDocument/2006/relationships/tags" Target="../tags/tag161.xml"/><Relationship Id="rId1" Type="http://schemas.openxmlformats.org/officeDocument/2006/relationships/tags" Target="../tags/tag1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半导体二极管特性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735" y="445135"/>
            <a:ext cx="10058400" cy="5967730"/>
          </a:xfrm>
          <a:prstGeom prst="rect">
            <a:avLst/>
          </a:prstGeom>
        </p:spPr>
      </p:pic>
      <p:pic>
        <p:nvPicPr>
          <p:cNvPr id="9" name="图片 8" descr="AD转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670" y="490855"/>
            <a:ext cx="6577965" cy="5967095"/>
          </a:xfrm>
          <a:prstGeom prst="rect">
            <a:avLst/>
          </a:prstGeom>
        </p:spPr>
      </p:pic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008505" y="5556885"/>
            <a:ext cx="9144000" cy="1515110"/>
          </a:xfrm>
        </p:spPr>
        <p:txBody>
          <a:bodyPr/>
          <a:lstStyle/>
          <a:p>
            <a:r>
              <a:rPr lang="zh-CN" altLang="en-US"/>
              <a:t>折建章</a:t>
            </a:r>
            <a:endParaRPr lang="zh-CN" altLang="en-US"/>
          </a:p>
          <a:p>
            <a:r>
              <a:rPr lang="en-US" altLang="zh-CN"/>
              <a:t>QQ</a:t>
            </a:r>
            <a:r>
              <a:rPr lang="zh-CN" altLang="en-US"/>
              <a:t>：</a:t>
            </a:r>
            <a:r>
              <a:rPr lang="en-US" altLang="zh-CN"/>
              <a:t>609360949</a:t>
            </a:r>
            <a:endParaRPr lang="en-US" altLang="zh-CN"/>
          </a:p>
        </p:txBody>
      </p:sp>
      <p:graphicFrame>
        <p:nvGraphicFramePr>
          <p:cNvPr id="2" name="对象 -2147482624"/>
          <p:cNvGraphicFramePr>
            <a:graphicFrameLocks noChangeAspect="1"/>
          </p:cNvGraphicFramePr>
          <p:nvPr/>
        </p:nvGraphicFramePr>
        <p:xfrm>
          <a:off x="1211580" y="1299845"/>
          <a:ext cx="1966595" cy="583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4" imgW="812800" imgH="241300" progId="Equation.KSEE3">
                  <p:embed/>
                </p:oleObj>
              </mc:Choice>
              <mc:Fallback>
                <p:oleObj name="" r:id="rId4" imgW="812800" imgH="2413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11580" y="1299845"/>
                        <a:ext cx="1966595" cy="5835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-2147482620"/>
          <p:cNvGraphicFramePr>
            <a:graphicFrameLocks noChangeAspect="1"/>
          </p:cNvGraphicFramePr>
          <p:nvPr/>
        </p:nvGraphicFramePr>
        <p:xfrm>
          <a:off x="1825308" y="1982153"/>
          <a:ext cx="1050925" cy="368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6" imgW="1193800" imgH="419100" progId="Equation.KSEE3">
                  <p:embed/>
                </p:oleObj>
              </mc:Choice>
              <mc:Fallback>
                <p:oleObj name="" r:id="rId6" imgW="1193800" imgH="419100" progId="Equation.KSEE3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25308" y="1982153"/>
                        <a:ext cx="1050925" cy="3689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标题 5"/>
          <p:cNvSpPr>
            <a:spLocks noGrp="1"/>
          </p:cNvSpPr>
          <p:nvPr>
            <p:ph type="ctrTitle"/>
            <p:custDataLst>
              <p:tags r:id="rId8"/>
            </p:custDataLst>
          </p:nvPr>
        </p:nvSpPr>
        <p:spPr>
          <a:xfrm>
            <a:off x="4467225" y="655955"/>
            <a:ext cx="4005580" cy="1695450"/>
          </a:xfrm>
          <a:solidFill>
            <a:schemeClr val="bg1"/>
          </a:solidFill>
        </p:spPr>
        <p:txBody>
          <a:bodyPr/>
          <a:lstStyle/>
          <a:p>
            <a:r>
              <a:rPr lang="zh-CN" altLang="en-US"/>
              <a:t>数字逻辑</a:t>
            </a:r>
            <a:endParaRPr lang="zh-CN" altLang="en-US"/>
          </a:p>
        </p:txBody>
      </p:sp>
      <p:graphicFrame>
        <p:nvGraphicFramePr>
          <p:cNvPr id="12" name="对象 11"/>
          <p:cNvGraphicFramePr/>
          <p:nvPr/>
        </p:nvGraphicFramePr>
        <p:xfrm>
          <a:off x="3621405" y="3122930"/>
          <a:ext cx="1992630" cy="2418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9" imgW="2752725" imgH="3657600" progId="Paint.Picture">
                  <p:embed/>
                </p:oleObj>
              </mc:Choice>
              <mc:Fallback>
                <p:oleObj name="" r:id="rId9" imgW="2752725" imgH="3657600" progId="Paint.Picture">
                  <p:embed/>
                  <p:pic>
                    <p:nvPicPr>
                      <p:cNvPr id="0" name="图片 1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621405" y="3122930"/>
                        <a:ext cx="1992630" cy="2418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-2147482619"/>
          <p:cNvGraphicFramePr>
            <a:graphicFrameLocks noChangeAspect="1"/>
          </p:cNvGraphicFramePr>
          <p:nvPr/>
        </p:nvGraphicFramePr>
        <p:xfrm>
          <a:off x="3494405" y="4140200"/>
          <a:ext cx="34036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1" imgW="139700" imgH="228600" progId="Equation.KSEE3">
                  <p:embed/>
                </p:oleObj>
              </mc:Choice>
              <mc:Fallback>
                <p:oleObj name="" r:id="rId11" imgW="139700" imgH="228600" progId="Equation.KSEE3">
                  <p:embed/>
                  <p:pic>
                    <p:nvPicPr>
                      <p:cNvPr id="0" name="图片 1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494405" y="4140200"/>
                        <a:ext cx="340360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-2147482618"/>
          <p:cNvGraphicFramePr>
            <a:graphicFrameLocks noChangeAspect="1"/>
          </p:cNvGraphicFramePr>
          <p:nvPr/>
        </p:nvGraphicFramePr>
        <p:xfrm>
          <a:off x="5196840" y="3468688"/>
          <a:ext cx="426720" cy="591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3" imgW="165100" imgH="228600" progId="Equation.KSEE3">
                  <p:embed/>
                </p:oleObj>
              </mc:Choice>
              <mc:Fallback>
                <p:oleObj name="" r:id="rId13" imgW="165100" imgH="228600" progId="Equation.KSEE3">
                  <p:embed/>
                  <p:pic>
                    <p:nvPicPr>
                      <p:cNvPr id="0" name="图片 1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196840" y="3468688"/>
                        <a:ext cx="426720" cy="5911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数字电子技术的特点</a:t>
            </a:r>
            <a:r>
              <a:rPr lang="en-US" altLang="zh-CN"/>
              <a:t>——</a:t>
            </a:r>
            <a:r>
              <a:rPr lang="zh-CN" altLang="en-US"/>
              <a:t>电路类型</a:t>
            </a:r>
            <a:endParaRPr lang="zh-CN" altLang="en-US"/>
          </a:p>
        </p:txBody>
      </p:sp>
      <p:graphicFrame>
        <p:nvGraphicFramePr>
          <p:cNvPr id="4" name="图示 3"/>
          <p:cNvGraphicFramePr/>
          <p:nvPr/>
        </p:nvGraphicFramePr>
        <p:xfrm>
          <a:off x="698500" y="1665605"/>
          <a:ext cx="10993120" cy="4312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  <p:custDataLst>
      <p:tags r:id="rId6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数字电子技术的特点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内容</a:t>
            </a:r>
            <a:endParaRPr lang="zh-CN" altLang="en-US">
              <a:sym typeface="+mn-ea"/>
            </a:endParaRPr>
          </a:p>
        </p:txBody>
      </p:sp>
      <p:grpSp>
        <p:nvGrpSpPr>
          <p:cNvPr id="6" name="组合 5"/>
          <p:cNvGrpSpPr/>
          <p:nvPr>
            <p:custDataLst>
              <p:tags r:id="rId1"/>
            </p:custDataLst>
          </p:nvPr>
        </p:nvGrpSpPr>
        <p:grpSpPr>
          <a:xfrm>
            <a:off x="4049513" y="1742831"/>
            <a:ext cx="4116935" cy="3845580"/>
            <a:chOff x="4239274" y="2310239"/>
            <a:chExt cx="3464575" cy="3236218"/>
          </a:xfrm>
        </p:grpSpPr>
        <p:grpSp>
          <p:nvGrpSpPr>
            <p:cNvPr id="7" name="组合 6"/>
            <p:cNvGrpSpPr/>
            <p:nvPr>
              <p:custDataLst>
                <p:tags r:id="rId2"/>
              </p:custDataLst>
            </p:nvPr>
          </p:nvGrpSpPr>
          <p:grpSpPr>
            <a:xfrm>
              <a:off x="4239274" y="3722823"/>
              <a:ext cx="1669308" cy="399431"/>
              <a:chOff x="2309253" y="3196979"/>
              <a:chExt cx="2186098" cy="523089"/>
            </a:xfrm>
          </p:grpSpPr>
          <p:sp>
            <p:nvSpPr>
              <p:cNvPr id="8" name="五边形 3"/>
              <p:cNvSpPr/>
              <p:nvPr>
                <p:custDataLst>
                  <p:tags r:id="rId3"/>
                </p:custDataLst>
              </p:nvPr>
            </p:nvSpPr>
            <p:spPr>
              <a:xfrm rot="12359350" flipV="1">
                <a:off x="2309253" y="3196979"/>
                <a:ext cx="1815080" cy="407031"/>
              </a:xfrm>
              <a:custGeom>
                <a:avLst/>
                <a:gdLst>
                  <a:gd name="connsiteX0" fmla="*/ 0 w 3888432"/>
                  <a:gd name="connsiteY0" fmla="*/ 0 h 1129027"/>
                  <a:gd name="connsiteX1" fmla="*/ 3323919 w 3888432"/>
                  <a:gd name="connsiteY1" fmla="*/ 0 h 1129027"/>
                  <a:gd name="connsiteX2" fmla="*/ 3888432 w 3888432"/>
                  <a:gd name="connsiteY2" fmla="*/ 564514 h 1129027"/>
                  <a:gd name="connsiteX3" fmla="*/ 3323919 w 3888432"/>
                  <a:gd name="connsiteY3" fmla="*/ 1129027 h 1129027"/>
                  <a:gd name="connsiteX4" fmla="*/ 1011895 w 3888432"/>
                  <a:gd name="connsiteY4" fmla="*/ 1118735 h 1129027"/>
                  <a:gd name="connsiteX5" fmla="*/ 0 w 3888432"/>
                  <a:gd name="connsiteY5" fmla="*/ 8248 h 1129027"/>
                  <a:gd name="connsiteX6" fmla="*/ 0 w 3888432"/>
                  <a:gd name="connsiteY6" fmla="*/ 0 h 1129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88432" h="1129027">
                    <a:moveTo>
                      <a:pt x="0" y="0"/>
                    </a:moveTo>
                    <a:lnTo>
                      <a:pt x="3323919" y="0"/>
                    </a:lnTo>
                    <a:lnTo>
                      <a:pt x="3888432" y="564514"/>
                    </a:lnTo>
                    <a:lnTo>
                      <a:pt x="3323919" y="1129027"/>
                    </a:lnTo>
                    <a:lnTo>
                      <a:pt x="1011895" y="1118735"/>
                    </a:lnTo>
                    <a:lnTo>
                      <a:pt x="0" y="8248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27CED7">
                      <a:lumMod val="75000"/>
                    </a:srgbClr>
                  </a:gs>
                  <a:gs pos="100000">
                    <a:srgbClr val="27CED7"/>
                  </a:gs>
                </a:gsLst>
                <a:lin ang="0" scaled="0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>
                <a:normAutofit/>
              </a:bodyPr>
              <a:p>
                <a:pPr algn="ctr"/>
                <a:r>
                  <a:rPr lang="en-US" kern="0" dirty="0">
                    <a:solidFill>
                      <a:sysClr val="window" lastClr="FFFF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06</a:t>
                </a:r>
                <a:endParaRPr lang="en-US" kern="0" dirty="0">
                  <a:solidFill>
                    <a:sysClr val="window" lastClr="FF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pic>
            <p:nvPicPr>
              <p:cNvPr id="9" name="图片 8"/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 rotWithShape="1">
              <a:blip r:embed="rId5"/>
              <a:srcRect l="79164" t="15523" b="15959"/>
              <a:stretch>
                <a:fillRect/>
              </a:stretch>
            </p:blipFill>
            <p:spPr>
              <a:xfrm rot="14760000">
                <a:off x="3587670" y="2812388"/>
                <a:ext cx="288419" cy="1526942"/>
              </a:xfrm>
              <a:prstGeom prst="rect">
                <a:avLst/>
              </a:prstGeom>
            </p:spPr>
          </p:pic>
        </p:grpSp>
        <p:grpSp>
          <p:nvGrpSpPr>
            <p:cNvPr id="22" name="组合 21"/>
            <p:cNvGrpSpPr/>
            <p:nvPr>
              <p:custDataLst>
                <p:tags r:id="rId6"/>
              </p:custDataLst>
            </p:nvPr>
          </p:nvGrpSpPr>
          <p:grpSpPr>
            <a:xfrm>
              <a:off x="4993026" y="2310239"/>
              <a:ext cx="1165975" cy="1385996"/>
              <a:chOff x="3296355" y="1347081"/>
              <a:chExt cx="1526942" cy="1815078"/>
            </a:xfrm>
          </p:grpSpPr>
          <p:sp>
            <p:nvSpPr>
              <p:cNvPr id="10" name="五边形 3"/>
              <p:cNvSpPr/>
              <p:nvPr>
                <p:custDataLst>
                  <p:tags r:id="rId7"/>
                </p:custDataLst>
              </p:nvPr>
            </p:nvSpPr>
            <p:spPr>
              <a:xfrm rot="15959350" flipV="1">
                <a:off x="3046613" y="2051105"/>
                <a:ext cx="1815078" cy="407030"/>
              </a:xfrm>
              <a:custGeom>
                <a:avLst/>
                <a:gdLst>
                  <a:gd name="connsiteX0" fmla="*/ 0 w 3888432"/>
                  <a:gd name="connsiteY0" fmla="*/ 0 h 1129027"/>
                  <a:gd name="connsiteX1" fmla="*/ 3323919 w 3888432"/>
                  <a:gd name="connsiteY1" fmla="*/ 0 h 1129027"/>
                  <a:gd name="connsiteX2" fmla="*/ 3888432 w 3888432"/>
                  <a:gd name="connsiteY2" fmla="*/ 564514 h 1129027"/>
                  <a:gd name="connsiteX3" fmla="*/ 3323919 w 3888432"/>
                  <a:gd name="connsiteY3" fmla="*/ 1129027 h 1129027"/>
                  <a:gd name="connsiteX4" fmla="*/ 1011895 w 3888432"/>
                  <a:gd name="connsiteY4" fmla="*/ 1118735 h 1129027"/>
                  <a:gd name="connsiteX5" fmla="*/ 0 w 3888432"/>
                  <a:gd name="connsiteY5" fmla="*/ 8248 h 1129027"/>
                  <a:gd name="connsiteX6" fmla="*/ 0 w 3888432"/>
                  <a:gd name="connsiteY6" fmla="*/ 0 h 1129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88432" h="1129027">
                    <a:moveTo>
                      <a:pt x="0" y="0"/>
                    </a:moveTo>
                    <a:lnTo>
                      <a:pt x="3323919" y="0"/>
                    </a:lnTo>
                    <a:lnTo>
                      <a:pt x="3888432" y="564514"/>
                    </a:lnTo>
                    <a:lnTo>
                      <a:pt x="3323919" y="1129027"/>
                    </a:lnTo>
                    <a:lnTo>
                      <a:pt x="1011895" y="1118735"/>
                    </a:lnTo>
                    <a:lnTo>
                      <a:pt x="0" y="8248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49C782">
                      <a:lumMod val="75000"/>
                    </a:srgbClr>
                  </a:gs>
                  <a:gs pos="100000">
                    <a:srgbClr val="49C782"/>
                  </a:gs>
                </a:gsLst>
                <a:lin ang="0" scaled="0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>
                <a:normAutofit/>
              </a:bodyPr>
              <a:p>
                <a:pPr algn="ctr"/>
                <a:r>
                  <a:rPr lang="en-US" kern="0" dirty="0">
                    <a:solidFill>
                      <a:sysClr val="window" lastClr="FFFF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01</a:t>
                </a:r>
                <a:endParaRPr lang="en-US" kern="0" dirty="0">
                  <a:solidFill>
                    <a:sysClr val="window" lastClr="FF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pic>
            <p:nvPicPr>
              <p:cNvPr id="11" name="图片 10"/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 rotWithShape="1">
              <a:blip r:embed="rId5"/>
              <a:srcRect l="79164" t="15523" b="15959"/>
              <a:stretch>
                <a:fillRect/>
              </a:stretch>
            </p:blipFill>
            <p:spPr>
              <a:xfrm rot="18360000">
                <a:off x="3915616" y="2024910"/>
                <a:ext cx="288419" cy="1526942"/>
              </a:xfrm>
              <a:prstGeom prst="rect">
                <a:avLst/>
              </a:prstGeom>
            </p:spPr>
          </p:pic>
        </p:grpSp>
        <p:grpSp>
          <p:nvGrpSpPr>
            <p:cNvPr id="18" name="组合 17"/>
            <p:cNvGrpSpPr/>
            <p:nvPr>
              <p:custDataLst>
                <p:tags r:id="rId9"/>
              </p:custDataLst>
            </p:nvPr>
          </p:nvGrpSpPr>
          <p:grpSpPr>
            <a:xfrm>
              <a:off x="5841612" y="2744040"/>
              <a:ext cx="1385997" cy="1165975"/>
              <a:chOff x="4407650" y="1915180"/>
              <a:chExt cx="1815078" cy="1526942"/>
            </a:xfrm>
          </p:grpSpPr>
          <p:sp>
            <p:nvSpPr>
              <p:cNvPr id="12" name="五边形 3"/>
              <p:cNvSpPr/>
              <p:nvPr>
                <p:custDataLst>
                  <p:tags r:id="rId10"/>
                </p:custDataLst>
              </p:nvPr>
            </p:nvSpPr>
            <p:spPr>
              <a:xfrm rot="19559350" flipV="1">
                <a:off x="4407650" y="2116738"/>
                <a:ext cx="1815078" cy="407030"/>
              </a:xfrm>
              <a:custGeom>
                <a:avLst/>
                <a:gdLst>
                  <a:gd name="connsiteX0" fmla="*/ 0 w 3888432"/>
                  <a:gd name="connsiteY0" fmla="*/ 0 h 1129027"/>
                  <a:gd name="connsiteX1" fmla="*/ 3323919 w 3888432"/>
                  <a:gd name="connsiteY1" fmla="*/ 0 h 1129027"/>
                  <a:gd name="connsiteX2" fmla="*/ 3888432 w 3888432"/>
                  <a:gd name="connsiteY2" fmla="*/ 564514 h 1129027"/>
                  <a:gd name="connsiteX3" fmla="*/ 3323919 w 3888432"/>
                  <a:gd name="connsiteY3" fmla="*/ 1129027 h 1129027"/>
                  <a:gd name="connsiteX4" fmla="*/ 1011895 w 3888432"/>
                  <a:gd name="connsiteY4" fmla="*/ 1118735 h 1129027"/>
                  <a:gd name="connsiteX5" fmla="*/ 0 w 3888432"/>
                  <a:gd name="connsiteY5" fmla="*/ 8248 h 1129027"/>
                  <a:gd name="connsiteX6" fmla="*/ 0 w 3888432"/>
                  <a:gd name="connsiteY6" fmla="*/ 0 h 1129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88432" h="1129027">
                    <a:moveTo>
                      <a:pt x="0" y="0"/>
                    </a:moveTo>
                    <a:lnTo>
                      <a:pt x="3323919" y="0"/>
                    </a:lnTo>
                    <a:lnTo>
                      <a:pt x="3888432" y="564514"/>
                    </a:lnTo>
                    <a:lnTo>
                      <a:pt x="3323919" y="1129027"/>
                    </a:lnTo>
                    <a:lnTo>
                      <a:pt x="1011895" y="1118735"/>
                    </a:lnTo>
                    <a:lnTo>
                      <a:pt x="0" y="8248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C715">
                      <a:lumMod val="75000"/>
                    </a:srgbClr>
                  </a:gs>
                  <a:gs pos="100000">
                    <a:srgbClr val="FFC715"/>
                  </a:gs>
                </a:gsLst>
                <a:lin ang="0" scaled="0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>
                <a:normAutofit/>
              </a:bodyPr>
              <a:p>
                <a:pPr algn="ctr"/>
                <a:r>
                  <a:rPr lang="en-US" kern="0" dirty="0">
                    <a:solidFill>
                      <a:sysClr val="window" lastClr="FFFF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02</a:t>
                </a:r>
                <a:endParaRPr lang="en-US" kern="0" dirty="0">
                  <a:solidFill>
                    <a:sysClr val="window" lastClr="FF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pic>
            <p:nvPicPr>
              <p:cNvPr id="13" name="图片 12"/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 rotWithShape="1">
              <a:blip r:embed="rId5"/>
              <a:srcRect l="79164" t="15523" b="15959"/>
              <a:stretch>
                <a:fillRect/>
              </a:stretch>
            </p:blipFill>
            <p:spPr>
              <a:xfrm rot="360000">
                <a:off x="4761566" y="1915180"/>
                <a:ext cx="288419" cy="1526942"/>
              </a:xfrm>
              <a:prstGeom prst="rect">
                <a:avLst/>
              </a:prstGeom>
            </p:spPr>
          </p:pic>
        </p:grpSp>
        <p:grpSp>
          <p:nvGrpSpPr>
            <p:cNvPr id="14" name="组合 13"/>
            <p:cNvGrpSpPr/>
            <p:nvPr>
              <p:custDataLst>
                <p:tags r:id="rId12"/>
              </p:custDataLst>
            </p:nvPr>
          </p:nvGrpSpPr>
          <p:grpSpPr>
            <a:xfrm>
              <a:off x="6034542" y="3734436"/>
              <a:ext cx="1669307" cy="399431"/>
              <a:chOff x="4660309" y="3212191"/>
              <a:chExt cx="2186097" cy="523088"/>
            </a:xfrm>
          </p:grpSpPr>
          <p:sp>
            <p:nvSpPr>
              <p:cNvPr id="16" name="五边形 3"/>
              <p:cNvSpPr/>
              <p:nvPr>
                <p:custDataLst>
                  <p:tags r:id="rId13"/>
                </p:custDataLst>
              </p:nvPr>
            </p:nvSpPr>
            <p:spPr>
              <a:xfrm rot="1559350" flipV="1">
                <a:off x="5031327" y="3328250"/>
                <a:ext cx="1815079" cy="407029"/>
              </a:xfrm>
              <a:custGeom>
                <a:avLst/>
                <a:gdLst>
                  <a:gd name="connsiteX0" fmla="*/ 0 w 3888432"/>
                  <a:gd name="connsiteY0" fmla="*/ 0 h 1129027"/>
                  <a:gd name="connsiteX1" fmla="*/ 3323919 w 3888432"/>
                  <a:gd name="connsiteY1" fmla="*/ 0 h 1129027"/>
                  <a:gd name="connsiteX2" fmla="*/ 3888432 w 3888432"/>
                  <a:gd name="connsiteY2" fmla="*/ 564514 h 1129027"/>
                  <a:gd name="connsiteX3" fmla="*/ 3323919 w 3888432"/>
                  <a:gd name="connsiteY3" fmla="*/ 1129027 h 1129027"/>
                  <a:gd name="connsiteX4" fmla="*/ 1011895 w 3888432"/>
                  <a:gd name="connsiteY4" fmla="*/ 1118735 h 1129027"/>
                  <a:gd name="connsiteX5" fmla="*/ 0 w 3888432"/>
                  <a:gd name="connsiteY5" fmla="*/ 8248 h 1129027"/>
                  <a:gd name="connsiteX6" fmla="*/ 0 w 3888432"/>
                  <a:gd name="connsiteY6" fmla="*/ 0 h 1129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88432" h="1129027">
                    <a:moveTo>
                      <a:pt x="0" y="0"/>
                    </a:moveTo>
                    <a:lnTo>
                      <a:pt x="3323919" y="0"/>
                    </a:lnTo>
                    <a:lnTo>
                      <a:pt x="3888432" y="564514"/>
                    </a:lnTo>
                    <a:lnTo>
                      <a:pt x="3323919" y="1129027"/>
                    </a:lnTo>
                    <a:lnTo>
                      <a:pt x="1011895" y="1118735"/>
                    </a:lnTo>
                    <a:lnTo>
                      <a:pt x="0" y="8248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27CED7">
                      <a:lumMod val="75000"/>
                    </a:srgbClr>
                  </a:gs>
                  <a:gs pos="100000">
                    <a:srgbClr val="27CED7"/>
                  </a:gs>
                </a:gsLst>
                <a:lin ang="0" scaled="0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>
                <a:normAutofit/>
              </a:bodyPr>
              <a:p>
                <a:pPr algn="ctr"/>
                <a:r>
                  <a:rPr lang="en-US" kern="0" dirty="0">
                    <a:solidFill>
                      <a:sysClr val="window" lastClr="FFFF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03</a:t>
                </a:r>
                <a:endParaRPr lang="en-US" kern="0" dirty="0">
                  <a:solidFill>
                    <a:sysClr val="window" lastClr="FF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pic>
            <p:nvPicPr>
              <p:cNvPr id="17" name="图片 16"/>
              <p:cNvPicPr>
                <a:picLocks noChangeAspect="1"/>
              </p:cNvPicPr>
              <p:nvPr>
                <p:custDataLst>
                  <p:tags r:id="rId14"/>
                </p:custDataLst>
              </p:nvPr>
            </p:nvPicPr>
            <p:blipFill rotWithShape="1">
              <a:blip r:embed="rId5"/>
              <a:srcRect l="79164" t="15523" b="15959"/>
              <a:stretch>
                <a:fillRect/>
              </a:stretch>
            </p:blipFill>
            <p:spPr>
              <a:xfrm rot="3960000">
                <a:off x="5279570" y="2592930"/>
                <a:ext cx="288419" cy="1526942"/>
              </a:xfrm>
              <a:prstGeom prst="rect">
                <a:avLst/>
              </a:prstGeom>
            </p:spPr>
          </p:pic>
        </p:grpSp>
        <p:grpSp>
          <p:nvGrpSpPr>
            <p:cNvPr id="32" name="组合 31"/>
            <p:cNvGrpSpPr/>
            <p:nvPr>
              <p:custDataLst>
                <p:tags r:id="rId15"/>
              </p:custDataLst>
            </p:nvPr>
          </p:nvGrpSpPr>
          <p:grpSpPr>
            <a:xfrm>
              <a:off x="5784123" y="4160461"/>
              <a:ext cx="1165975" cy="1385996"/>
              <a:chOff x="4332363" y="3770102"/>
              <a:chExt cx="1526942" cy="1815078"/>
            </a:xfrm>
          </p:grpSpPr>
          <p:sp>
            <p:nvSpPr>
              <p:cNvPr id="20" name="五边形 3"/>
              <p:cNvSpPr/>
              <p:nvPr>
                <p:custDataLst>
                  <p:tags r:id="rId16"/>
                </p:custDataLst>
              </p:nvPr>
            </p:nvSpPr>
            <p:spPr>
              <a:xfrm rot="5159350" flipV="1">
                <a:off x="4293969" y="4474126"/>
                <a:ext cx="1815078" cy="407030"/>
              </a:xfrm>
              <a:custGeom>
                <a:avLst/>
                <a:gdLst>
                  <a:gd name="connsiteX0" fmla="*/ 0 w 3888432"/>
                  <a:gd name="connsiteY0" fmla="*/ 0 h 1129027"/>
                  <a:gd name="connsiteX1" fmla="*/ 3323919 w 3888432"/>
                  <a:gd name="connsiteY1" fmla="*/ 0 h 1129027"/>
                  <a:gd name="connsiteX2" fmla="*/ 3888432 w 3888432"/>
                  <a:gd name="connsiteY2" fmla="*/ 564514 h 1129027"/>
                  <a:gd name="connsiteX3" fmla="*/ 3323919 w 3888432"/>
                  <a:gd name="connsiteY3" fmla="*/ 1129027 h 1129027"/>
                  <a:gd name="connsiteX4" fmla="*/ 1011895 w 3888432"/>
                  <a:gd name="connsiteY4" fmla="*/ 1118735 h 1129027"/>
                  <a:gd name="connsiteX5" fmla="*/ 0 w 3888432"/>
                  <a:gd name="connsiteY5" fmla="*/ 8248 h 1129027"/>
                  <a:gd name="connsiteX6" fmla="*/ 0 w 3888432"/>
                  <a:gd name="connsiteY6" fmla="*/ 0 h 1129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88432" h="1129027">
                    <a:moveTo>
                      <a:pt x="0" y="0"/>
                    </a:moveTo>
                    <a:lnTo>
                      <a:pt x="3323919" y="0"/>
                    </a:lnTo>
                    <a:lnTo>
                      <a:pt x="3888432" y="564514"/>
                    </a:lnTo>
                    <a:lnTo>
                      <a:pt x="3323919" y="1129027"/>
                    </a:lnTo>
                    <a:lnTo>
                      <a:pt x="1011895" y="1118735"/>
                    </a:lnTo>
                    <a:lnTo>
                      <a:pt x="0" y="8248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49C782">
                      <a:lumMod val="75000"/>
                    </a:srgbClr>
                  </a:gs>
                  <a:gs pos="100000">
                    <a:srgbClr val="49C782"/>
                  </a:gs>
                </a:gsLst>
                <a:lin ang="0" scaled="0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>
                <a:normAutofit/>
              </a:bodyPr>
              <a:p>
                <a:pPr algn="ctr"/>
                <a:r>
                  <a:rPr lang="en-US" kern="0" dirty="0">
                    <a:solidFill>
                      <a:sysClr val="window" lastClr="FFFF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04</a:t>
                </a:r>
                <a:endParaRPr lang="en-US" kern="0" dirty="0">
                  <a:solidFill>
                    <a:sysClr val="window" lastClr="FF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pic>
            <p:nvPicPr>
              <p:cNvPr id="21" name="图片 20"/>
              <p:cNvPicPr>
                <a:picLocks noChangeAspect="1"/>
              </p:cNvPicPr>
              <p:nvPr>
                <p:custDataLst>
                  <p:tags r:id="rId17"/>
                </p:custDataLst>
              </p:nvPr>
            </p:nvPicPr>
            <p:blipFill rotWithShape="1">
              <a:blip r:embed="rId5"/>
              <a:srcRect l="79164" t="15523" b="15959"/>
              <a:stretch>
                <a:fillRect/>
              </a:stretch>
            </p:blipFill>
            <p:spPr>
              <a:xfrm rot="7560000">
                <a:off x="4951624" y="3380409"/>
                <a:ext cx="288419" cy="1526942"/>
              </a:xfrm>
              <a:prstGeom prst="rect">
                <a:avLst/>
              </a:prstGeom>
            </p:spPr>
          </p:pic>
        </p:grpSp>
        <p:grpSp>
          <p:nvGrpSpPr>
            <p:cNvPr id="15" name="组合 14"/>
            <p:cNvGrpSpPr/>
            <p:nvPr>
              <p:custDataLst>
                <p:tags r:id="rId18"/>
              </p:custDataLst>
            </p:nvPr>
          </p:nvGrpSpPr>
          <p:grpSpPr>
            <a:xfrm>
              <a:off x="4715514" y="3946680"/>
              <a:ext cx="1385997" cy="1165975"/>
              <a:chOff x="2932931" y="3490138"/>
              <a:chExt cx="1815078" cy="1526942"/>
            </a:xfrm>
          </p:grpSpPr>
          <p:sp>
            <p:nvSpPr>
              <p:cNvPr id="24" name="五边形 3"/>
              <p:cNvSpPr/>
              <p:nvPr>
                <p:custDataLst>
                  <p:tags r:id="rId19"/>
                </p:custDataLst>
              </p:nvPr>
            </p:nvSpPr>
            <p:spPr>
              <a:xfrm rot="8759350" flipV="1">
                <a:off x="2932931" y="4408489"/>
                <a:ext cx="1815078" cy="407030"/>
              </a:xfrm>
              <a:custGeom>
                <a:avLst/>
                <a:gdLst>
                  <a:gd name="connsiteX0" fmla="*/ 0 w 3888432"/>
                  <a:gd name="connsiteY0" fmla="*/ 0 h 1129027"/>
                  <a:gd name="connsiteX1" fmla="*/ 3323919 w 3888432"/>
                  <a:gd name="connsiteY1" fmla="*/ 0 h 1129027"/>
                  <a:gd name="connsiteX2" fmla="*/ 3888432 w 3888432"/>
                  <a:gd name="connsiteY2" fmla="*/ 564514 h 1129027"/>
                  <a:gd name="connsiteX3" fmla="*/ 3323919 w 3888432"/>
                  <a:gd name="connsiteY3" fmla="*/ 1129027 h 1129027"/>
                  <a:gd name="connsiteX4" fmla="*/ 1011895 w 3888432"/>
                  <a:gd name="connsiteY4" fmla="*/ 1118735 h 1129027"/>
                  <a:gd name="connsiteX5" fmla="*/ 0 w 3888432"/>
                  <a:gd name="connsiteY5" fmla="*/ 8248 h 1129027"/>
                  <a:gd name="connsiteX6" fmla="*/ 0 w 3888432"/>
                  <a:gd name="connsiteY6" fmla="*/ 0 h 1129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88432" h="1129027">
                    <a:moveTo>
                      <a:pt x="0" y="0"/>
                    </a:moveTo>
                    <a:lnTo>
                      <a:pt x="3323919" y="0"/>
                    </a:lnTo>
                    <a:lnTo>
                      <a:pt x="3888432" y="564514"/>
                    </a:lnTo>
                    <a:lnTo>
                      <a:pt x="3323919" y="1129027"/>
                    </a:lnTo>
                    <a:lnTo>
                      <a:pt x="1011895" y="1118735"/>
                    </a:lnTo>
                    <a:lnTo>
                      <a:pt x="0" y="8248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C715">
                      <a:lumMod val="75000"/>
                    </a:srgbClr>
                  </a:gs>
                  <a:gs pos="100000">
                    <a:srgbClr val="FFC715"/>
                  </a:gs>
                </a:gsLst>
                <a:lin ang="0" scaled="0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>
                <a:normAutofit/>
              </a:bodyPr>
              <a:p>
                <a:pPr algn="ctr"/>
                <a:r>
                  <a:rPr lang="en-US" kern="0" dirty="0">
                    <a:solidFill>
                      <a:sysClr val="window" lastClr="FFFF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05</a:t>
                </a:r>
                <a:endParaRPr lang="en-US" kern="0" dirty="0">
                  <a:solidFill>
                    <a:sysClr val="window" lastClr="FF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pic>
            <p:nvPicPr>
              <p:cNvPr id="25" name="图片 24"/>
              <p:cNvPicPr>
                <a:picLocks noChangeAspect="1"/>
              </p:cNvPicPr>
              <p:nvPr>
                <p:custDataLst>
                  <p:tags r:id="rId20"/>
                </p:custDataLst>
              </p:nvPr>
            </p:nvPicPr>
            <p:blipFill rotWithShape="1">
              <a:blip r:embed="rId5"/>
              <a:srcRect l="79164" t="15523" b="15959"/>
              <a:stretch>
                <a:fillRect/>
              </a:stretch>
            </p:blipFill>
            <p:spPr>
              <a:xfrm rot="11160000">
                <a:off x="4105673" y="3490138"/>
                <a:ext cx="288419" cy="1526942"/>
              </a:xfrm>
              <a:prstGeom prst="rect">
                <a:avLst/>
              </a:prstGeom>
            </p:spPr>
          </p:pic>
        </p:grpSp>
      </p:grpSp>
      <p:sp>
        <p:nvSpPr>
          <p:cNvPr id="26" name="文本框 25"/>
          <p:cNvSpPr txBox="1"/>
          <p:nvPr>
            <p:custDataLst>
              <p:tags r:id="rId21"/>
            </p:custDataLst>
          </p:nvPr>
        </p:nvSpPr>
        <p:spPr>
          <a:xfrm>
            <a:off x="4713733" y="1203950"/>
            <a:ext cx="2978540" cy="432677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p>
            <a:pPr algn="ctr">
              <a:lnSpc>
                <a:spcPct val="130000"/>
              </a:lnSpc>
            </a:pPr>
            <a:r>
              <a:rPr lang="zh-CN" altLang="en-US" sz="2800" b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编码</a:t>
            </a:r>
            <a:endParaRPr lang="zh-CN" altLang="en-US" sz="2800" b="1" dirty="0">
              <a:solidFill>
                <a:sysClr val="windowText" lastClr="000000">
                  <a:lumMod val="65000"/>
                  <a:lumOff val="35000"/>
                </a:sys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>
            <p:custDataLst>
              <p:tags r:id="rId22"/>
            </p:custDataLst>
          </p:nvPr>
        </p:nvSpPr>
        <p:spPr>
          <a:xfrm>
            <a:off x="8326194" y="1842166"/>
            <a:ext cx="2686678" cy="81253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p>
            <a:pPr lvl="0" algn="ctr">
              <a:lnSpc>
                <a:spcPct val="130000"/>
              </a:lnSpc>
            </a:pPr>
            <a:r>
              <a:rPr lang="zh-CN" altLang="en-US" sz="2800" b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运算</a:t>
            </a:r>
            <a:endParaRPr lang="zh-CN" altLang="en-US" sz="2800" b="1" dirty="0">
              <a:solidFill>
                <a:sysClr val="windowText" lastClr="000000">
                  <a:lumMod val="65000"/>
                  <a:lumOff val="35000"/>
                </a:sys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>
            <p:custDataLst>
              <p:tags r:id="rId23"/>
            </p:custDataLst>
          </p:nvPr>
        </p:nvSpPr>
        <p:spPr>
          <a:xfrm>
            <a:off x="8326194" y="3964345"/>
            <a:ext cx="2686678" cy="81253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p>
            <a:pPr lvl="0" algn="ctr">
              <a:lnSpc>
                <a:spcPct val="130000"/>
              </a:lnSpc>
            </a:pPr>
            <a:r>
              <a:rPr lang="zh-CN" altLang="en-US" sz="2800" b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记忆</a:t>
            </a:r>
            <a:endParaRPr lang="zh-CN" altLang="en-US" sz="2800" b="1" dirty="0">
              <a:solidFill>
                <a:sysClr val="windowText" lastClr="000000">
                  <a:lumMod val="65000"/>
                  <a:lumOff val="35000"/>
                </a:sys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>
            <p:custDataLst>
              <p:tags r:id="rId24"/>
            </p:custDataLst>
          </p:nvPr>
        </p:nvSpPr>
        <p:spPr>
          <a:xfrm>
            <a:off x="5285555" y="5674142"/>
            <a:ext cx="2878542" cy="81253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p>
            <a:pPr lvl="0" algn="ctr">
              <a:lnSpc>
                <a:spcPct val="130000"/>
              </a:lnSpc>
            </a:pPr>
            <a:r>
              <a:rPr lang="zh-CN" altLang="en-US" sz="2800" b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存储</a:t>
            </a:r>
            <a:endParaRPr lang="zh-CN" altLang="en-US" sz="2800" b="1" dirty="0">
              <a:solidFill>
                <a:sysClr val="windowText" lastClr="000000">
                  <a:lumMod val="65000"/>
                  <a:lumOff val="35000"/>
                </a:sys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>
            <p:custDataLst>
              <p:tags r:id="rId25"/>
            </p:custDataLst>
          </p:nvPr>
        </p:nvSpPr>
        <p:spPr>
          <a:xfrm>
            <a:off x="1277791" y="4885739"/>
            <a:ext cx="2644427" cy="81253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p>
            <a:pPr lvl="0" algn="ctr">
              <a:lnSpc>
                <a:spcPct val="130000"/>
              </a:lnSpc>
            </a:pPr>
            <a:r>
              <a:rPr lang="zh-CN" altLang="en-US" sz="2800" b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计数</a:t>
            </a:r>
            <a:endParaRPr lang="zh-CN" altLang="en-US" sz="2800" b="1" dirty="0">
              <a:solidFill>
                <a:sysClr val="windowText" lastClr="000000">
                  <a:lumMod val="65000"/>
                  <a:lumOff val="35000"/>
                </a:sys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1" name="文本框 30"/>
          <p:cNvSpPr txBox="1"/>
          <p:nvPr>
            <p:custDataLst>
              <p:tags r:id="rId26"/>
            </p:custDataLst>
          </p:nvPr>
        </p:nvSpPr>
        <p:spPr>
          <a:xfrm>
            <a:off x="1074656" y="2427033"/>
            <a:ext cx="2644427" cy="81253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p>
            <a:pPr lvl="0" algn="ctr">
              <a:lnSpc>
                <a:spcPct val="130000"/>
              </a:lnSpc>
            </a:pPr>
            <a:r>
              <a:rPr lang="zh-CN" altLang="en-US" sz="2800" b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测量、传输</a:t>
            </a:r>
            <a:endParaRPr lang="zh-CN" altLang="en-US" sz="2800" b="1" dirty="0">
              <a:solidFill>
                <a:sysClr val="windowText" lastClr="000000">
                  <a:lumMod val="65000"/>
                  <a:lumOff val="35000"/>
                </a:sys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custDataLst>
      <p:tags r:id="rId27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数字电子技术的特点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优点</a:t>
            </a:r>
            <a:endParaRPr lang="zh-CN" altLang="en-US">
              <a:sym typeface="+mn-ea"/>
            </a:endParaRPr>
          </a:p>
        </p:txBody>
      </p:sp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1355608" y="2295526"/>
            <a:ext cx="2543409" cy="1676400"/>
            <a:chOff x="1304924" y="3171825"/>
            <a:chExt cx="2647951" cy="1745305"/>
          </a:xfrm>
        </p:grpSpPr>
        <p:cxnSp>
          <p:nvCxnSpPr>
            <p:cNvPr id="9" name="直接连接符 8"/>
            <p:cNvCxnSpPr/>
            <p:nvPr>
              <p:custDataLst>
                <p:tags r:id="rId2"/>
              </p:custDataLst>
            </p:nvPr>
          </p:nvCxnSpPr>
          <p:spPr>
            <a:xfrm>
              <a:off x="1390650" y="4791075"/>
              <a:ext cx="1866900" cy="0"/>
            </a:xfrm>
            <a:prstGeom prst="line">
              <a:avLst/>
            </a:prstGeom>
            <a:ln>
              <a:solidFill>
                <a:srgbClr val="52C2A5"/>
              </a:solidFill>
            </a:ln>
          </p:spPr>
          <p:style>
            <a:lnRef idx="1">
              <a:srgbClr val="70CFE2"/>
            </a:lnRef>
            <a:fillRef idx="0">
              <a:srgbClr val="70CFE2"/>
            </a:fillRef>
            <a:effectRef idx="0">
              <a:srgbClr val="70CFE2"/>
            </a:effectRef>
            <a:fontRef idx="minor">
              <a:srgbClr val="5F5F5F"/>
            </a:fontRef>
          </p:style>
        </p:cxnSp>
        <p:cxnSp>
          <p:nvCxnSpPr>
            <p:cNvPr id="10" name="直接连接符 9"/>
            <p:cNvCxnSpPr/>
            <p:nvPr>
              <p:custDataLst>
                <p:tags r:id="rId3"/>
              </p:custDataLst>
            </p:nvPr>
          </p:nvCxnSpPr>
          <p:spPr>
            <a:xfrm>
              <a:off x="1304924" y="4907605"/>
              <a:ext cx="2505076" cy="0"/>
            </a:xfrm>
            <a:prstGeom prst="line">
              <a:avLst/>
            </a:prstGeom>
            <a:ln>
              <a:solidFill>
                <a:srgbClr val="52C2A5"/>
              </a:solidFill>
              <a:tailEnd type="oval"/>
            </a:ln>
          </p:spPr>
          <p:style>
            <a:lnRef idx="1">
              <a:srgbClr val="70CFE2"/>
            </a:lnRef>
            <a:fillRef idx="0">
              <a:srgbClr val="70CFE2"/>
            </a:fillRef>
            <a:effectRef idx="0">
              <a:srgbClr val="70CFE2"/>
            </a:effectRef>
            <a:fontRef idx="minor">
              <a:srgbClr val="5F5F5F"/>
            </a:fontRef>
          </p:style>
        </p:cxnSp>
        <p:sp>
          <p:nvSpPr>
            <p:cNvPr id="7" name="任意多边形 6"/>
            <p:cNvSpPr/>
            <p:nvPr>
              <p:custDataLst>
                <p:tags r:id="rId4"/>
              </p:custDataLst>
            </p:nvPr>
          </p:nvSpPr>
          <p:spPr>
            <a:xfrm>
              <a:off x="1304924" y="3171825"/>
              <a:ext cx="2647951" cy="1745305"/>
            </a:xfrm>
            <a:custGeom>
              <a:avLst/>
              <a:gdLst>
                <a:gd name="connsiteX0" fmla="*/ 1 w 2647951"/>
                <a:gd name="connsiteY0" fmla="*/ 0 h 1743075"/>
                <a:gd name="connsiteX1" fmla="*/ 2647951 w 2647951"/>
                <a:gd name="connsiteY1" fmla="*/ 0 h 1743075"/>
                <a:gd name="connsiteX2" fmla="*/ 2647951 w 2647951"/>
                <a:gd name="connsiteY2" fmla="*/ 1266825 h 1743075"/>
                <a:gd name="connsiteX3" fmla="*/ 297057 w 2647951"/>
                <a:gd name="connsiteY3" fmla="*/ 1266825 h 1743075"/>
                <a:gd name="connsiteX4" fmla="*/ 233437 w 2647951"/>
                <a:gd name="connsiteY4" fmla="*/ 1329240 h 1743075"/>
                <a:gd name="connsiteX5" fmla="*/ 0 w 2647951"/>
                <a:gd name="connsiteY5" fmla="*/ 1743075 h 1743075"/>
                <a:gd name="connsiteX6" fmla="*/ 0 w 2647951"/>
                <a:gd name="connsiteY6" fmla="*/ 1114425 h 1743075"/>
                <a:gd name="connsiteX7" fmla="*/ 1 w 2647951"/>
                <a:gd name="connsiteY7" fmla="*/ 1114425 h 1743075"/>
                <a:gd name="connsiteX0-1" fmla="*/ 1 w 2647951"/>
                <a:gd name="connsiteY0-2" fmla="*/ 0 h 1743075"/>
                <a:gd name="connsiteX1-3" fmla="*/ 2647951 w 2647951"/>
                <a:gd name="connsiteY1-4" fmla="*/ 0 h 1743075"/>
                <a:gd name="connsiteX2-5" fmla="*/ 2647951 w 2647951"/>
                <a:gd name="connsiteY2-6" fmla="*/ 1266825 h 1743075"/>
                <a:gd name="connsiteX3-7" fmla="*/ 297057 w 2647951"/>
                <a:gd name="connsiteY3-8" fmla="*/ 1266825 h 1743075"/>
                <a:gd name="connsiteX4-9" fmla="*/ 233437 w 2647951"/>
                <a:gd name="connsiteY4-10" fmla="*/ 1329240 h 1743075"/>
                <a:gd name="connsiteX5-11" fmla="*/ 0 w 2647951"/>
                <a:gd name="connsiteY5-12" fmla="*/ 1743075 h 1743075"/>
                <a:gd name="connsiteX6-13" fmla="*/ 0 w 2647951"/>
                <a:gd name="connsiteY6-14" fmla="*/ 1114425 h 1743075"/>
                <a:gd name="connsiteX7-15" fmla="*/ 1 w 2647951"/>
                <a:gd name="connsiteY7-16" fmla="*/ 1114425 h 1743075"/>
                <a:gd name="connsiteX8" fmla="*/ 1 w 2647951"/>
                <a:gd name="connsiteY8" fmla="*/ 0 h 1743075"/>
                <a:gd name="connsiteX0-17" fmla="*/ 1 w 2647951"/>
                <a:gd name="connsiteY0-18" fmla="*/ 0 h 1743075"/>
                <a:gd name="connsiteX1-19" fmla="*/ 2647951 w 2647951"/>
                <a:gd name="connsiteY1-20" fmla="*/ 0 h 1743075"/>
                <a:gd name="connsiteX2-21" fmla="*/ 2647951 w 2647951"/>
                <a:gd name="connsiteY2-22" fmla="*/ 1266825 h 1743075"/>
                <a:gd name="connsiteX3-23" fmla="*/ 516132 w 2647951"/>
                <a:gd name="connsiteY3-24" fmla="*/ 1323975 h 1743075"/>
                <a:gd name="connsiteX4-25" fmla="*/ 233437 w 2647951"/>
                <a:gd name="connsiteY4-26" fmla="*/ 1329240 h 1743075"/>
                <a:gd name="connsiteX5-27" fmla="*/ 0 w 2647951"/>
                <a:gd name="connsiteY5-28" fmla="*/ 1743075 h 1743075"/>
                <a:gd name="connsiteX6-29" fmla="*/ 0 w 2647951"/>
                <a:gd name="connsiteY6-30" fmla="*/ 1114425 h 1743075"/>
                <a:gd name="connsiteX7-31" fmla="*/ 1 w 2647951"/>
                <a:gd name="connsiteY7-32" fmla="*/ 1114425 h 1743075"/>
                <a:gd name="connsiteX8-33" fmla="*/ 1 w 2647951"/>
                <a:gd name="connsiteY8-34" fmla="*/ 0 h 1743075"/>
                <a:gd name="connsiteX0-35" fmla="*/ 1 w 2647951"/>
                <a:gd name="connsiteY0-36" fmla="*/ 0 h 1743075"/>
                <a:gd name="connsiteX1-37" fmla="*/ 2647951 w 2647951"/>
                <a:gd name="connsiteY1-38" fmla="*/ 0 h 1743075"/>
                <a:gd name="connsiteX2-39" fmla="*/ 2647951 w 2647951"/>
                <a:gd name="connsiteY2-40" fmla="*/ 1266825 h 1743075"/>
                <a:gd name="connsiteX3-41" fmla="*/ 516132 w 2647951"/>
                <a:gd name="connsiteY3-42" fmla="*/ 1323975 h 1743075"/>
                <a:gd name="connsiteX4-43" fmla="*/ 233437 w 2647951"/>
                <a:gd name="connsiteY4-44" fmla="*/ 1329240 h 1743075"/>
                <a:gd name="connsiteX5-45" fmla="*/ 0 w 2647951"/>
                <a:gd name="connsiteY5-46" fmla="*/ 1743075 h 1743075"/>
                <a:gd name="connsiteX6-47" fmla="*/ 0 w 2647951"/>
                <a:gd name="connsiteY6-48" fmla="*/ 1114425 h 1743075"/>
                <a:gd name="connsiteX7-49" fmla="*/ 1 w 2647951"/>
                <a:gd name="connsiteY7-50" fmla="*/ 1114425 h 1743075"/>
                <a:gd name="connsiteX8-51" fmla="*/ 1 w 2647951"/>
                <a:gd name="connsiteY8-52" fmla="*/ 0 h 1743075"/>
                <a:gd name="connsiteX0-53" fmla="*/ 1 w 2647951"/>
                <a:gd name="connsiteY0-54" fmla="*/ 0 h 1745366"/>
                <a:gd name="connsiteX1-55" fmla="*/ 2647951 w 2647951"/>
                <a:gd name="connsiteY1-56" fmla="*/ 0 h 1745366"/>
                <a:gd name="connsiteX2-57" fmla="*/ 2647951 w 2647951"/>
                <a:gd name="connsiteY2-58" fmla="*/ 1266825 h 1745366"/>
                <a:gd name="connsiteX3-59" fmla="*/ 516132 w 2647951"/>
                <a:gd name="connsiteY3-60" fmla="*/ 1323975 h 1745366"/>
                <a:gd name="connsiteX4-61" fmla="*/ 0 w 2647951"/>
                <a:gd name="connsiteY4-62" fmla="*/ 1743075 h 1745366"/>
                <a:gd name="connsiteX5-63" fmla="*/ 0 w 2647951"/>
                <a:gd name="connsiteY5-64" fmla="*/ 1114425 h 1745366"/>
                <a:gd name="connsiteX6-65" fmla="*/ 1 w 2647951"/>
                <a:gd name="connsiteY6-66" fmla="*/ 1114425 h 1745366"/>
                <a:gd name="connsiteX7-67" fmla="*/ 1 w 2647951"/>
                <a:gd name="connsiteY7-68" fmla="*/ 0 h 1745366"/>
                <a:gd name="connsiteX0-69" fmla="*/ 1 w 2647951"/>
                <a:gd name="connsiteY0-70" fmla="*/ 0 h 1745305"/>
                <a:gd name="connsiteX1-71" fmla="*/ 2647951 w 2647951"/>
                <a:gd name="connsiteY1-72" fmla="*/ 0 h 1745305"/>
                <a:gd name="connsiteX2-73" fmla="*/ 2638426 w 2647951"/>
                <a:gd name="connsiteY2-74" fmla="*/ 1333500 h 1745305"/>
                <a:gd name="connsiteX3-75" fmla="*/ 516132 w 2647951"/>
                <a:gd name="connsiteY3-76" fmla="*/ 1323975 h 1745305"/>
                <a:gd name="connsiteX4-77" fmla="*/ 0 w 2647951"/>
                <a:gd name="connsiteY4-78" fmla="*/ 1743075 h 1745305"/>
                <a:gd name="connsiteX5-79" fmla="*/ 0 w 2647951"/>
                <a:gd name="connsiteY5-80" fmla="*/ 1114425 h 1745305"/>
                <a:gd name="connsiteX6-81" fmla="*/ 1 w 2647951"/>
                <a:gd name="connsiteY6-82" fmla="*/ 1114425 h 1745305"/>
                <a:gd name="connsiteX7-83" fmla="*/ 1 w 2647951"/>
                <a:gd name="connsiteY7-84" fmla="*/ 0 h 1745305"/>
              </a:gdLst>
              <a:ahLst/>
              <a:cxnLst>
                <a:cxn ang="0">
                  <a:pos x="connsiteX0-69" y="connsiteY0-70"/>
                </a:cxn>
                <a:cxn ang="0">
                  <a:pos x="connsiteX1-71" y="connsiteY1-72"/>
                </a:cxn>
                <a:cxn ang="0">
                  <a:pos x="connsiteX2-73" y="connsiteY2-74"/>
                </a:cxn>
                <a:cxn ang="0">
                  <a:pos x="connsiteX3-75" y="connsiteY3-76"/>
                </a:cxn>
                <a:cxn ang="0">
                  <a:pos x="connsiteX4-77" y="connsiteY4-78"/>
                </a:cxn>
                <a:cxn ang="0">
                  <a:pos x="connsiteX5-79" y="connsiteY5-80"/>
                </a:cxn>
                <a:cxn ang="0">
                  <a:pos x="connsiteX6-81" y="connsiteY6-82"/>
                </a:cxn>
                <a:cxn ang="0">
                  <a:pos x="connsiteX7-83" y="connsiteY7-84"/>
                </a:cxn>
              </a:cxnLst>
              <a:rect l="l" t="t" r="r" b="b"/>
              <a:pathLst>
                <a:path w="2647951" h="1745305">
                  <a:moveTo>
                    <a:pt x="1" y="0"/>
                  </a:moveTo>
                  <a:lnTo>
                    <a:pt x="2647951" y="0"/>
                  </a:lnTo>
                  <a:lnTo>
                    <a:pt x="2638426" y="1333500"/>
                  </a:lnTo>
                  <a:cubicBezTo>
                    <a:pt x="2246610" y="1544638"/>
                    <a:pt x="955870" y="1255713"/>
                    <a:pt x="516132" y="1323975"/>
                  </a:cubicBezTo>
                  <a:cubicBezTo>
                    <a:pt x="76394" y="1392237"/>
                    <a:pt x="86022" y="1778000"/>
                    <a:pt x="0" y="1743075"/>
                  </a:cubicBezTo>
                  <a:lnTo>
                    <a:pt x="0" y="1114425"/>
                  </a:lnTo>
                  <a:lnTo>
                    <a:pt x="1" y="1114425"/>
                  </a:lnTo>
                  <a:lnTo>
                    <a:pt x="1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rgbClr val="70CFE2">
                <a:shade val="50000"/>
              </a:srgbClr>
            </a:lnRef>
            <a:fillRef idx="1">
              <a:srgbClr val="70CFE2"/>
            </a:fillRef>
            <a:effectRef idx="0">
              <a:srgbClr val="70CFE2"/>
            </a:effectRef>
            <a:fontRef idx="minor">
              <a:srgbClr val="FFFFFF"/>
            </a:fontRef>
          </p:style>
          <p:txBody>
            <a:bodyPr bIns="504000" rtlCol="0" anchor="ctr">
              <a:normAutofit fontScale="90000"/>
            </a:bodyPr>
            <a:p>
              <a:pPr algn="ctr">
                <a:lnSpc>
                  <a:spcPct val="150000"/>
                </a:lnSpc>
              </a:pPr>
              <a:r>
                <a:rPr lang="zh-CN" altLang="en-US" b="1">
                  <a:latin typeface="Arial" panose="020B0604020202020204" pitchFamily="34" charset="0"/>
                  <a:ea typeface="微软雅黑" panose="020B0503020204020204" charset="-122"/>
                  <a:cs typeface="+mn-ea"/>
                  <a:sym typeface="+mn-ea"/>
                </a:rPr>
                <a:t>二进制</a:t>
              </a:r>
              <a:endParaRPr lang="zh-CN" altLang="en-US" b="1">
                <a:latin typeface="Arial" panose="020B0604020202020204" pitchFamily="34" charset="0"/>
                <a:ea typeface="微软雅黑" panose="020B0503020204020204" charset="-122"/>
                <a:cs typeface="+mn-ea"/>
                <a:sym typeface="+mn-ea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>
                  <a:sym typeface="+mn-ea"/>
                </a:rPr>
                <a:t>在数码技术中一般都采用二进制：</a:t>
              </a:r>
              <a:r>
                <a:rPr lang="en-US" altLang="zh-CN">
                  <a:sym typeface="+mn-ea"/>
                </a:rPr>
                <a:t>0</a:t>
              </a:r>
              <a:r>
                <a:rPr lang="zh-CN" altLang="en-US">
                  <a:sym typeface="+mn-ea"/>
                </a:rPr>
                <a:t>和</a:t>
              </a:r>
              <a:r>
                <a:rPr lang="en-US" altLang="zh-CN">
                  <a:sym typeface="+mn-ea"/>
                </a:rPr>
                <a:t>1</a:t>
              </a:r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15" name="文本框 14"/>
            <p:cNvSpPr txBox="1"/>
            <p:nvPr>
              <p:custDataLst>
                <p:tags r:id="rId5"/>
              </p:custDataLst>
            </p:nvPr>
          </p:nvSpPr>
          <p:spPr>
            <a:xfrm>
              <a:off x="3295650" y="4539734"/>
              <a:ext cx="476250" cy="369332"/>
            </a:xfrm>
            <a:prstGeom prst="rect">
              <a:avLst/>
            </a:prstGeom>
            <a:noFill/>
          </p:spPr>
          <p:txBody>
            <a:bodyPr wrap="square" rtlCol="0" anchor="ctr">
              <a:normAutofit lnSpcReduction="10000"/>
            </a:bodyPr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</p:grpSp>
      <p:grpSp>
        <p:nvGrpSpPr>
          <p:cNvPr id="19" name="组合 18"/>
          <p:cNvGrpSpPr/>
          <p:nvPr>
            <p:custDataLst>
              <p:tags r:id="rId6"/>
            </p:custDataLst>
          </p:nvPr>
        </p:nvGrpSpPr>
        <p:grpSpPr>
          <a:xfrm>
            <a:off x="4824295" y="2295526"/>
            <a:ext cx="2543409" cy="1676400"/>
            <a:chOff x="1304924" y="3171825"/>
            <a:chExt cx="2647951" cy="1745305"/>
          </a:xfrm>
        </p:grpSpPr>
        <p:cxnSp>
          <p:nvCxnSpPr>
            <p:cNvPr id="20" name="直接连接符 19"/>
            <p:cNvCxnSpPr/>
            <p:nvPr>
              <p:custDataLst>
                <p:tags r:id="rId7"/>
              </p:custDataLst>
            </p:nvPr>
          </p:nvCxnSpPr>
          <p:spPr>
            <a:xfrm>
              <a:off x="1390650" y="4791075"/>
              <a:ext cx="1866900" cy="0"/>
            </a:xfrm>
            <a:prstGeom prst="line">
              <a:avLst/>
            </a:prstGeom>
            <a:ln>
              <a:solidFill>
                <a:srgbClr val="52C2A5"/>
              </a:solidFill>
            </a:ln>
          </p:spPr>
          <p:style>
            <a:lnRef idx="1">
              <a:srgbClr val="70CFE2"/>
            </a:lnRef>
            <a:fillRef idx="0">
              <a:srgbClr val="70CFE2"/>
            </a:fillRef>
            <a:effectRef idx="0">
              <a:srgbClr val="70CFE2"/>
            </a:effectRef>
            <a:fontRef idx="minor">
              <a:srgbClr val="5F5F5F"/>
            </a:fontRef>
          </p:style>
        </p:cxnSp>
        <p:cxnSp>
          <p:nvCxnSpPr>
            <p:cNvPr id="21" name="直接连接符 20"/>
            <p:cNvCxnSpPr/>
            <p:nvPr>
              <p:custDataLst>
                <p:tags r:id="rId8"/>
              </p:custDataLst>
            </p:nvPr>
          </p:nvCxnSpPr>
          <p:spPr>
            <a:xfrm>
              <a:off x="1304924" y="4907605"/>
              <a:ext cx="2505076" cy="0"/>
            </a:xfrm>
            <a:prstGeom prst="line">
              <a:avLst/>
            </a:prstGeom>
            <a:ln>
              <a:solidFill>
                <a:srgbClr val="52C2A5"/>
              </a:solidFill>
              <a:tailEnd type="oval"/>
            </a:ln>
          </p:spPr>
          <p:style>
            <a:lnRef idx="1">
              <a:srgbClr val="70CFE2"/>
            </a:lnRef>
            <a:fillRef idx="0">
              <a:srgbClr val="70CFE2"/>
            </a:fillRef>
            <a:effectRef idx="0">
              <a:srgbClr val="70CFE2"/>
            </a:effectRef>
            <a:fontRef idx="minor">
              <a:srgbClr val="5F5F5F"/>
            </a:fontRef>
          </p:style>
        </p:cxnSp>
        <p:sp>
          <p:nvSpPr>
            <p:cNvPr id="22" name="任意多边形 21"/>
            <p:cNvSpPr/>
            <p:nvPr>
              <p:custDataLst>
                <p:tags r:id="rId9"/>
              </p:custDataLst>
            </p:nvPr>
          </p:nvSpPr>
          <p:spPr>
            <a:xfrm>
              <a:off x="1304924" y="3171825"/>
              <a:ext cx="2647951" cy="1745305"/>
            </a:xfrm>
            <a:custGeom>
              <a:avLst/>
              <a:gdLst>
                <a:gd name="connsiteX0" fmla="*/ 1 w 2647951"/>
                <a:gd name="connsiteY0" fmla="*/ 0 h 1743075"/>
                <a:gd name="connsiteX1" fmla="*/ 2647951 w 2647951"/>
                <a:gd name="connsiteY1" fmla="*/ 0 h 1743075"/>
                <a:gd name="connsiteX2" fmla="*/ 2647951 w 2647951"/>
                <a:gd name="connsiteY2" fmla="*/ 1266825 h 1743075"/>
                <a:gd name="connsiteX3" fmla="*/ 297057 w 2647951"/>
                <a:gd name="connsiteY3" fmla="*/ 1266825 h 1743075"/>
                <a:gd name="connsiteX4" fmla="*/ 233437 w 2647951"/>
                <a:gd name="connsiteY4" fmla="*/ 1329240 h 1743075"/>
                <a:gd name="connsiteX5" fmla="*/ 0 w 2647951"/>
                <a:gd name="connsiteY5" fmla="*/ 1743075 h 1743075"/>
                <a:gd name="connsiteX6" fmla="*/ 0 w 2647951"/>
                <a:gd name="connsiteY6" fmla="*/ 1114425 h 1743075"/>
                <a:gd name="connsiteX7" fmla="*/ 1 w 2647951"/>
                <a:gd name="connsiteY7" fmla="*/ 1114425 h 1743075"/>
                <a:gd name="connsiteX0-1" fmla="*/ 1 w 2647951"/>
                <a:gd name="connsiteY0-2" fmla="*/ 0 h 1743075"/>
                <a:gd name="connsiteX1-3" fmla="*/ 2647951 w 2647951"/>
                <a:gd name="connsiteY1-4" fmla="*/ 0 h 1743075"/>
                <a:gd name="connsiteX2-5" fmla="*/ 2647951 w 2647951"/>
                <a:gd name="connsiteY2-6" fmla="*/ 1266825 h 1743075"/>
                <a:gd name="connsiteX3-7" fmla="*/ 297057 w 2647951"/>
                <a:gd name="connsiteY3-8" fmla="*/ 1266825 h 1743075"/>
                <a:gd name="connsiteX4-9" fmla="*/ 233437 w 2647951"/>
                <a:gd name="connsiteY4-10" fmla="*/ 1329240 h 1743075"/>
                <a:gd name="connsiteX5-11" fmla="*/ 0 w 2647951"/>
                <a:gd name="connsiteY5-12" fmla="*/ 1743075 h 1743075"/>
                <a:gd name="connsiteX6-13" fmla="*/ 0 w 2647951"/>
                <a:gd name="connsiteY6-14" fmla="*/ 1114425 h 1743075"/>
                <a:gd name="connsiteX7-15" fmla="*/ 1 w 2647951"/>
                <a:gd name="connsiteY7-16" fmla="*/ 1114425 h 1743075"/>
                <a:gd name="connsiteX8" fmla="*/ 1 w 2647951"/>
                <a:gd name="connsiteY8" fmla="*/ 0 h 1743075"/>
                <a:gd name="connsiteX0-17" fmla="*/ 1 w 2647951"/>
                <a:gd name="connsiteY0-18" fmla="*/ 0 h 1743075"/>
                <a:gd name="connsiteX1-19" fmla="*/ 2647951 w 2647951"/>
                <a:gd name="connsiteY1-20" fmla="*/ 0 h 1743075"/>
                <a:gd name="connsiteX2-21" fmla="*/ 2647951 w 2647951"/>
                <a:gd name="connsiteY2-22" fmla="*/ 1266825 h 1743075"/>
                <a:gd name="connsiteX3-23" fmla="*/ 516132 w 2647951"/>
                <a:gd name="connsiteY3-24" fmla="*/ 1323975 h 1743075"/>
                <a:gd name="connsiteX4-25" fmla="*/ 233437 w 2647951"/>
                <a:gd name="connsiteY4-26" fmla="*/ 1329240 h 1743075"/>
                <a:gd name="connsiteX5-27" fmla="*/ 0 w 2647951"/>
                <a:gd name="connsiteY5-28" fmla="*/ 1743075 h 1743075"/>
                <a:gd name="connsiteX6-29" fmla="*/ 0 w 2647951"/>
                <a:gd name="connsiteY6-30" fmla="*/ 1114425 h 1743075"/>
                <a:gd name="connsiteX7-31" fmla="*/ 1 w 2647951"/>
                <a:gd name="connsiteY7-32" fmla="*/ 1114425 h 1743075"/>
                <a:gd name="connsiteX8-33" fmla="*/ 1 w 2647951"/>
                <a:gd name="connsiteY8-34" fmla="*/ 0 h 1743075"/>
                <a:gd name="connsiteX0-35" fmla="*/ 1 w 2647951"/>
                <a:gd name="connsiteY0-36" fmla="*/ 0 h 1743075"/>
                <a:gd name="connsiteX1-37" fmla="*/ 2647951 w 2647951"/>
                <a:gd name="connsiteY1-38" fmla="*/ 0 h 1743075"/>
                <a:gd name="connsiteX2-39" fmla="*/ 2647951 w 2647951"/>
                <a:gd name="connsiteY2-40" fmla="*/ 1266825 h 1743075"/>
                <a:gd name="connsiteX3-41" fmla="*/ 516132 w 2647951"/>
                <a:gd name="connsiteY3-42" fmla="*/ 1323975 h 1743075"/>
                <a:gd name="connsiteX4-43" fmla="*/ 233437 w 2647951"/>
                <a:gd name="connsiteY4-44" fmla="*/ 1329240 h 1743075"/>
                <a:gd name="connsiteX5-45" fmla="*/ 0 w 2647951"/>
                <a:gd name="connsiteY5-46" fmla="*/ 1743075 h 1743075"/>
                <a:gd name="connsiteX6-47" fmla="*/ 0 w 2647951"/>
                <a:gd name="connsiteY6-48" fmla="*/ 1114425 h 1743075"/>
                <a:gd name="connsiteX7-49" fmla="*/ 1 w 2647951"/>
                <a:gd name="connsiteY7-50" fmla="*/ 1114425 h 1743075"/>
                <a:gd name="connsiteX8-51" fmla="*/ 1 w 2647951"/>
                <a:gd name="connsiteY8-52" fmla="*/ 0 h 1743075"/>
                <a:gd name="connsiteX0-53" fmla="*/ 1 w 2647951"/>
                <a:gd name="connsiteY0-54" fmla="*/ 0 h 1745366"/>
                <a:gd name="connsiteX1-55" fmla="*/ 2647951 w 2647951"/>
                <a:gd name="connsiteY1-56" fmla="*/ 0 h 1745366"/>
                <a:gd name="connsiteX2-57" fmla="*/ 2647951 w 2647951"/>
                <a:gd name="connsiteY2-58" fmla="*/ 1266825 h 1745366"/>
                <a:gd name="connsiteX3-59" fmla="*/ 516132 w 2647951"/>
                <a:gd name="connsiteY3-60" fmla="*/ 1323975 h 1745366"/>
                <a:gd name="connsiteX4-61" fmla="*/ 0 w 2647951"/>
                <a:gd name="connsiteY4-62" fmla="*/ 1743075 h 1745366"/>
                <a:gd name="connsiteX5-63" fmla="*/ 0 w 2647951"/>
                <a:gd name="connsiteY5-64" fmla="*/ 1114425 h 1745366"/>
                <a:gd name="connsiteX6-65" fmla="*/ 1 w 2647951"/>
                <a:gd name="connsiteY6-66" fmla="*/ 1114425 h 1745366"/>
                <a:gd name="connsiteX7-67" fmla="*/ 1 w 2647951"/>
                <a:gd name="connsiteY7-68" fmla="*/ 0 h 1745366"/>
                <a:gd name="connsiteX0-69" fmla="*/ 1 w 2647951"/>
                <a:gd name="connsiteY0-70" fmla="*/ 0 h 1745305"/>
                <a:gd name="connsiteX1-71" fmla="*/ 2647951 w 2647951"/>
                <a:gd name="connsiteY1-72" fmla="*/ 0 h 1745305"/>
                <a:gd name="connsiteX2-73" fmla="*/ 2638426 w 2647951"/>
                <a:gd name="connsiteY2-74" fmla="*/ 1333500 h 1745305"/>
                <a:gd name="connsiteX3-75" fmla="*/ 516132 w 2647951"/>
                <a:gd name="connsiteY3-76" fmla="*/ 1323975 h 1745305"/>
                <a:gd name="connsiteX4-77" fmla="*/ 0 w 2647951"/>
                <a:gd name="connsiteY4-78" fmla="*/ 1743075 h 1745305"/>
                <a:gd name="connsiteX5-79" fmla="*/ 0 w 2647951"/>
                <a:gd name="connsiteY5-80" fmla="*/ 1114425 h 1745305"/>
                <a:gd name="connsiteX6-81" fmla="*/ 1 w 2647951"/>
                <a:gd name="connsiteY6-82" fmla="*/ 1114425 h 1745305"/>
                <a:gd name="connsiteX7-83" fmla="*/ 1 w 2647951"/>
                <a:gd name="connsiteY7-84" fmla="*/ 0 h 1745305"/>
              </a:gdLst>
              <a:ahLst/>
              <a:cxnLst>
                <a:cxn ang="0">
                  <a:pos x="connsiteX0-69" y="connsiteY0-70"/>
                </a:cxn>
                <a:cxn ang="0">
                  <a:pos x="connsiteX1-71" y="connsiteY1-72"/>
                </a:cxn>
                <a:cxn ang="0">
                  <a:pos x="connsiteX2-73" y="connsiteY2-74"/>
                </a:cxn>
                <a:cxn ang="0">
                  <a:pos x="connsiteX3-75" y="connsiteY3-76"/>
                </a:cxn>
                <a:cxn ang="0">
                  <a:pos x="connsiteX4-77" y="connsiteY4-78"/>
                </a:cxn>
                <a:cxn ang="0">
                  <a:pos x="connsiteX5-79" y="connsiteY5-80"/>
                </a:cxn>
                <a:cxn ang="0">
                  <a:pos x="connsiteX6-81" y="connsiteY6-82"/>
                </a:cxn>
                <a:cxn ang="0">
                  <a:pos x="connsiteX7-83" y="connsiteY7-84"/>
                </a:cxn>
              </a:cxnLst>
              <a:rect l="l" t="t" r="r" b="b"/>
              <a:pathLst>
                <a:path w="2647951" h="1745305">
                  <a:moveTo>
                    <a:pt x="1" y="0"/>
                  </a:moveTo>
                  <a:lnTo>
                    <a:pt x="2647951" y="0"/>
                  </a:lnTo>
                  <a:lnTo>
                    <a:pt x="2638426" y="1333500"/>
                  </a:lnTo>
                  <a:cubicBezTo>
                    <a:pt x="2246610" y="1544638"/>
                    <a:pt x="955870" y="1255713"/>
                    <a:pt x="516132" y="1323975"/>
                  </a:cubicBezTo>
                  <a:cubicBezTo>
                    <a:pt x="76394" y="1392237"/>
                    <a:pt x="86022" y="1778000"/>
                    <a:pt x="0" y="1743075"/>
                  </a:cubicBezTo>
                  <a:lnTo>
                    <a:pt x="0" y="1114425"/>
                  </a:lnTo>
                  <a:lnTo>
                    <a:pt x="1" y="1114425"/>
                  </a:lnTo>
                  <a:lnTo>
                    <a:pt x="1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rgbClr val="70CFE2">
                <a:shade val="50000"/>
              </a:srgbClr>
            </a:lnRef>
            <a:fillRef idx="1">
              <a:srgbClr val="70CFE2"/>
            </a:fillRef>
            <a:effectRef idx="0">
              <a:srgbClr val="70CFE2"/>
            </a:effectRef>
            <a:fontRef idx="minor">
              <a:srgbClr val="FFFFFF"/>
            </a:fontRef>
          </p:style>
          <p:txBody>
            <a:bodyPr bIns="504000" rtlCol="0" anchor="ctr">
              <a:normAutofit/>
            </a:bodyPr>
            <a:p>
              <a:pPr algn="ctr">
                <a:lnSpc>
                  <a:spcPct val="150000"/>
                </a:lnSpc>
              </a:pPr>
              <a:r>
                <a:rPr lang="zh-CN" altLang="en-US" b="1">
                  <a:latin typeface="Arial" panose="020B0604020202020204" pitchFamily="34" charset="0"/>
                  <a:ea typeface="微软雅黑" panose="020B0503020204020204" charset="-122"/>
                  <a:cs typeface="+mn-ea"/>
                  <a:sym typeface="+mn-ea"/>
                </a:rPr>
                <a:t>易于集成化</a:t>
              </a:r>
              <a:endParaRPr lang="zh-CN" altLang="en-US" b="1">
                <a:latin typeface="Arial" panose="020B0604020202020204" pitchFamily="34" charset="0"/>
                <a:ea typeface="微软雅黑" panose="020B0503020204020204" charset="-122"/>
                <a:cs typeface="+mn-ea"/>
                <a:sym typeface="+mn-ea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>
                  <a:sym typeface="+mn-ea"/>
                </a:rPr>
                <a:t>数字电路易于集成化</a:t>
              </a:r>
              <a:endParaRPr lang="zh-CN" altLang="en-US"/>
            </a:p>
            <a:p>
              <a:pPr algn="ctr">
                <a:lnSpc>
                  <a:spcPct val="150000"/>
                </a:lnSpc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23" name="文本框 22"/>
            <p:cNvSpPr txBox="1"/>
            <p:nvPr>
              <p:custDataLst>
                <p:tags r:id="rId10"/>
              </p:custDataLst>
            </p:nvPr>
          </p:nvSpPr>
          <p:spPr>
            <a:xfrm>
              <a:off x="3295650" y="4539734"/>
              <a:ext cx="476250" cy="369332"/>
            </a:xfrm>
            <a:prstGeom prst="rect">
              <a:avLst/>
            </a:prstGeom>
            <a:noFill/>
          </p:spPr>
          <p:txBody>
            <a:bodyPr wrap="square" rtlCol="0" anchor="ctr">
              <a:normAutofit lnSpcReduction="10000"/>
            </a:bodyPr>
            <a:p>
              <a:pPr algn="ctr"/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</p:grpSp>
      <p:grpSp>
        <p:nvGrpSpPr>
          <p:cNvPr id="36" name="组合 35"/>
          <p:cNvGrpSpPr/>
          <p:nvPr>
            <p:custDataLst>
              <p:tags r:id="rId11"/>
            </p:custDataLst>
          </p:nvPr>
        </p:nvGrpSpPr>
        <p:grpSpPr>
          <a:xfrm>
            <a:off x="3089952" y="4257676"/>
            <a:ext cx="2543409" cy="1676400"/>
            <a:chOff x="1304924" y="3171825"/>
            <a:chExt cx="2647951" cy="1745305"/>
          </a:xfrm>
        </p:grpSpPr>
        <p:cxnSp>
          <p:nvCxnSpPr>
            <p:cNvPr id="42" name="直接连接符 41"/>
            <p:cNvCxnSpPr/>
            <p:nvPr>
              <p:custDataLst>
                <p:tags r:id="rId12"/>
              </p:custDataLst>
            </p:nvPr>
          </p:nvCxnSpPr>
          <p:spPr>
            <a:xfrm>
              <a:off x="1390650" y="4791075"/>
              <a:ext cx="1866900" cy="0"/>
            </a:xfrm>
            <a:prstGeom prst="line">
              <a:avLst/>
            </a:prstGeom>
            <a:ln>
              <a:solidFill>
                <a:srgbClr val="52C2A5"/>
              </a:solidFill>
            </a:ln>
          </p:spPr>
          <p:style>
            <a:lnRef idx="1">
              <a:srgbClr val="70CFE2"/>
            </a:lnRef>
            <a:fillRef idx="0">
              <a:srgbClr val="70CFE2"/>
            </a:fillRef>
            <a:effectRef idx="0">
              <a:srgbClr val="70CFE2"/>
            </a:effectRef>
            <a:fontRef idx="minor">
              <a:srgbClr val="5F5F5F"/>
            </a:fontRef>
          </p:style>
        </p:cxnSp>
        <p:cxnSp>
          <p:nvCxnSpPr>
            <p:cNvPr id="43" name="直接连接符 42"/>
            <p:cNvCxnSpPr/>
            <p:nvPr>
              <p:custDataLst>
                <p:tags r:id="rId13"/>
              </p:custDataLst>
            </p:nvPr>
          </p:nvCxnSpPr>
          <p:spPr>
            <a:xfrm>
              <a:off x="1304924" y="4907605"/>
              <a:ext cx="2505076" cy="0"/>
            </a:xfrm>
            <a:prstGeom prst="line">
              <a:avLst/>
            </a:prstGeom>
            <a:ln>
              <a:solidFill>
                <a:srgbClr val="52C2A5"/>
              </a:solidFill>
              <a:tailEnd type="oval"/>
            </a:ln>
          </p:spPr>
          <p:style>
            <a:lnRef idx="1">
              <a:srgbClr val="70CFE2"/>
            </a:lnRef>
            <a:fillRef idx="0">
              <a:srgbClr val="70CFE2"/>
            </a:fillRef>
            <a:effectRef idx="0">
              <a:srgbClr val="70CFE2"/>
            </a:effectRef>
            <a:fontRef idx="minor">
              <a:srgbClr val="5F5F5F"/>
            </a:fontRef>
          </p:style>
        </p:cxnSp>
        <p:sp>
          <p:nvSpPr>
            <p:cNvPr id="44" name="任意多边形 43"/>
            <p:cNvSpPr/>
            <p:nvPr>
              <p:custDataLst>
                <p:tags r:id="rId14"/>
              </p:custDataLst>
            </p:nvPr>
          </p:nvSpPr>
          <p:spPr>
            <a:xfrm>
              <a:off x="1304924" y="3171825"/>
              <a:ext cx="2647951" cy="1745305"/>
            </a:xfrm>
            <a:custGeom>
              <a:avLst/>
              <a:gdLst>
                <a:gd name="connsiteX0" fmla="*/ 1 w 2647951"/>
                <a:gd name="connsiteY0" fmla="*/ 0 h 1743075"/>
                <a:gd name="connsiteX1" fmla="*/ 2647951 w 2647951"/>
                <a:gd name="connsiteY1" fmla="*/ 0 h 1743075"/>
                <a:gd name="connsiteX2" fmla="*/ 2647951 w 2647951"/>
                <a:gd name="connsiteY2" fmla="*/ 1266825 h 1743075"/>
                <a:gd name="connsiteX3" fmla="*/ 297057 w 2647951"/>
                <a:gd name="connsiteY3" fmla="*/ 1266825 h 1743075"/>
                <a:gd name="connsiteX4" fmla="*/ 233437 w 2647951"/>
                <a:gd name="connsiteY4" fmla="*/ 1329240 h 1743075"/>
                <a:gd name="connsiteX5" fmla="*/ 0 w 2647951"/>
                <a:gd name="connsiteY5" fmla="*/ 1743075 h 1743075"/>
                <a:gd name="connsiteX6" fmla="*/ 0 w 2647951"/>
                <a:gd name="connsiteY6" fmla="*/ 1114425 h 1743075"/>
                <a:gd name="connsiteX7" fmla="*/ 1 w 2647951"/>
                <a:gd name="connsiteY7" fmla="*/ 1114425 h 1743075"/>
                <a:gd name="connsiteX0-1" fmla="*/ 1 w 2647951"/>
                <a:gd name="connsiteY0-2" fmla="*/ 0 h 1743075"/>
                <a:gd name="connsiteX1-3" fmla="*/ 2647951 w 2647951"/>
                <a:gd name="connsiteY1-4" fmla="*/ 0 h 1743075"/>
                <a:gd name="connsiteX2-5" fmla="*/ 2647951 w 2647951"/>
                <a:gd name="connsiteY2-6" fmla="*/ 1266825 h 1743075"/>
                <a:gd name="connsiteX3-7" fmla="*/ 297057 w 2647951"/>
                <a:gd name="connsiteY3-8" fmla="*/ 1266825 h 1743075"/>
                <a:gd name="connsiteX4-9" fmla="*/ 233437 w 2647951"/>
                <a:gd name="connsiteY4-10" fmla="*/ 1329240 h 1743075"/>
                <a:gd name="connsiteX5-11" fmla="*/ 0 w 2647951"/>
                <a:gd name="connsiteY5-12" fmla="*/ 1743075 h 1743075"/>
                <a:gd name="connsiteX6-13" fmla="*/ 0 w 2647951"/>
                <a:gd name="connsiteY6-14" fmla="*/ 1114425 h 1743075"/>
                <a:gd name="connsiteX7-15" fmla="*/ 1 w 2647951"/>
                <a:gd name="connsiteY7-16" fmla="*/ 1114425 h 1743075"/>
                <a:gd name="connsiteX8" fmla="*/ 1 w 2647951"/>
                <a:gd name="connsiteY8" fmla="*/ 0 h 1743075"/>
                <a:gd name="connsiteX0-17" fmla="*/ 1 w 2647951"/>
                <a:gd name="connsiteY0-18" fmla="*/ 0 h 1743075"/>
                <a:gd name="connsiteX1-19" fmla="*/ 2647951 w 2647951"/>
                <a:gd name="connsiteY1-20" fmla="*/ 0 h 1743075"/>
                <a:gd name="connsiteX2-21" fmla="*/ 2647951 w 2647951"/>
                <a:gd name="connsiteY2-22" fmla="*/ 1266825 h 1743075"/>
                <a:gd name="connsiteX3-23" fmla="*/ 516132 w 2647951"/>
                <a:gd name="connsiteY3-24" fmla="*/ 1323975 h 1743075"/>
                <a:gd name="connsiteX4-25" fmla="*/ 233437 w 2647951"/>
                <a:gd name="connsiteY4-26" fmla="*/ 1329240 h 1743075"/>
                <a:gd name="connsiteX5-27" fmla="*/ 0 w 2647951"/>
                <a:gd name="connsiteY5-28" fmla="*/ 1743075 h 1743075"/>
                <a:gd name="connsiteX6-29" fmla="*/ 0 w 2647951"/>
                <a:gd name="connsiteY6-30" fmla="*/ 1114425 h 1743075"/>
                <a:gd name="connsiteX7-31" fmla="*/ 1 w 2647951"/>
                <a:gd name="connsiteY7-32" fmla="*/ 1114425 h 1743075"/>
                <a:gd name="connsiteX8-33" fmla="*/ 1 w 2647951"/>
                <a:gd name="connsiteY8-34" fmla="*/ 0 h 1743075"/>
                <a:gd name="connsiteX0-35" fmla="*/ 1 w 2647951"/>
                <a:gd name="connsiteY0-36" fmla="*/ 0 h 1743075"/>
                <a:gd name="connsiteX1-37" fmla="*/ 2647951 w 2647951"/>
                <a:gd name="connsiteY1-38" fmla="*/ 0 h 1743075"/>
                <a:gd name="connsiteX2-39" fmla="*/ 2647951 w 2647951"/>
                <a:gd name="connsiteY2-40" fmla="*/ 1266825 h 1743075"/>
                <a:gd name="connsiteX3-41" fmla="*/ 516132 w 2647951"/>
                <a:gd name="connsiteY3-42" fmla="*/ 1323975 h 1743075"/>
                <a:gd name="connsiteX4-43" fmla="*/ 233437 w 2647951"/>
                <a:gd name="connsiteY4-44" fmla="*/ 1329240 h 1743075"/>
                <a:gd name="connsiteX5-45" fmla="*/ 0 w 2647951"/>
                <a:gd name="connsiteY5-46" fmla="*/ 1743075 h 1743075"/>
                <a:gd name="connsiteX6-47" fmla="*/ 0 w 2647951"/>
                <a:gd name="connsiteY6-48" fmla="*/ 1114425 h 1743075"/>
                <a:gd name="connsiteX7-49" fmla="*/ 1 w 2647951"/>
                <a:gd name="connsiteY7-50" fmla="*/ 1114425 h 1743075"/>
                <a:gd name="connsiteX8-51" fmla="*/ 1 w 2647951"/>
                <a:gd name="connsiteY8-52" fmla="*/ 0 h 1743075"/>
                <a:gd name="connsiteX0-53" fmla="*/ 1 w 2647951"/>
                <a:gd name="connsiteY0-54" fmla="*/ 0 h 1745366"/>
                <a:gd name="connsiteX1-55" fmla="*/ 2647951 w 2647951"/>
                <a:gd name="connsiteY1-56" fmla="*/ 0 h 1745366"/>
                <a:gd name="connsiteX2-57" fmla="*/ 2647951 w 2647951"/>
                <a:gd name="connsiteY2-58" fmla="*/ 1266825 h 1745366"/>
                <a:gd name="connsiteX3-59" fmla="*/ 516132 w 2647951"/>
                <a:gd name="connsiteY3-60" fmla="*/ 1323975 h 1745366"/>
                <a:gd name="connsiteX4-61" fmla="*/ 0 w 2647951"/>
                <a:gd name="connsiteY4-62" fmla="*/ 1743075 h 1745366"/>
                <a:gd name="connsiteX5-63" fmla="*/ 0 w 2647951"/>
                <a:gd name="connsiteY5-64" fmla="*/ 1114425 h 1745366"/>
                <a:gd name="connsiteX6-65" fmla="*/ 1 w 2647951"/>
                <a:gd name="connsiteY6-66" fmla="*/ 1114425 h 1745366"/>
                <a:gd name="connsiteX7-67" fmla="*/ 1 w 2647951"/>
                <a:gd name="connsiteY7-68" fmla="*/ 0 h 1745366"/>
                <a:gd name="connsiteX0-69" fmla="*/ 1 w 2647951"/>
                <a:gd name="connsiteY0-70" fmla="*/ 0 h 1745305"/>
                <a:gd name="connsiteX1-71" fmla="*/ 2647951 w 2647951"/>
                <a:gd name="connsiteY1-72" fmla="*/ 0 h 1745305"/>
                <a:gd name="connsiteX2-73" fmla="*/ 2638426 w 2647951"/>
                <a:gd name="connsiteY2-74" fmla="*/ 1333500 h 1745305"/>
                <a:gd name="connsiteX3-75" fmla="*/ 516132 w 2647951"/>
                <a:gd name="connsiteY3-76" fmla="*/ 1323975 h 1745305"/>
                <a:gd name="connsiteX4-77" fmla="*/ 0 w 2647951"/>
                <a:gd name="connsiteY4-78" fmla="*/ 1743075 h 1745305"/>
                <a:gd name="connsiteX5-79" fmla="*/ 0 w 2647951"/>
                <a:gd name="connsiteY5-80" fmla="*/ 1114425 h 1745305"/>
                <a:gd name="connsiteX6-81" fmla="*/ 1 w 2647951"/>
                <a:gd name="connsiteY6-82" fmla="*/ 1114425 h 1745305"/>
                <a:gd name="connsiteX7-83" fmla="*/ 1 w 2647951"/>
                <a:gd name="connsiteY7-84" fmla="*/ 0 h 1745305"/>
              </a:gdLst>
              <a:ahLst/>
              <a:cxnLst>
                <a:cxn ang="0">
                  <a:pos x="connsiteX0-69" y="connsiteY0-70"/>
                </a:cxn>
                <a:cxn ang="0">
                  <a:pos x="connsiteX1-71" y="connsiteY1-72"/>
                </a:cxn>
                <a:cxn ang="0">
                  <a:pos x="connsiteX2-73" y="connsiteY2-74"/>
                </a:cxn>
                <a:cxn ang="0">
                  <a:pos x="connsiteX3-75" y="connsiteY3-76"/>
                </a:cxn>
                <a:cxn ang="0">
                  <a:pos x="connsiteX4-77" y="connsiteY4-78"/>
                </a:cxn>
                <a:cxn ang="0">
                  <a:pos x="connsiteX5-79" y="connsiteY5-80"/>
                </a:cxn>
                <a:cxn ang="0">
                  <a:pos x="connsiteX6-81" y="connsiteY6-82"/>
                </a:cxn>
                <a:cxn ang="0">
                  <a:pos x="connsiteX7-83" y="connsiteY7-84"/>
                </a:cxn>
              </a:cxnLst>
              <a:rect l="l" t="t" r="r" b="b"/>
              <a:pathLst>
                <a:path w="2647951" h="1745305">
                  <a:moveTo>
                    <a:pt x="1" y="0"/>
                  </a:moveTo>
                  <a:lnTo>
                    <a:pt x="2647951" y="0"/>
                  </a:lnTo>
                  <a:lnTo>
                    <a:pt x="2638426" y="1333500"/>
                  </a:lnTo>
                  <a:cubicBezTo>
                    <a:pt x="2246610" y="1544638"/>
                    <a:pt x="955870" y="1255713"/>
                    <a:pt x="516132" y="1323975"/>
                  </a:cubicBezTo>
                  <a:cubicBezTo>
                    <a:pt x="76394" y="1392237"/>
                    <a:pt x="86022" y="1778000"/>
                    <a:pt x="0" y="1743075"/>
                  </a:cubicBezTo>
                  <a:lnTo>
                    <a:pt x="0" y="1114425"/>
                  </a:lnTo>
                  <a:lnTo>
                    <a:pt x="1" y="1114425"/>
                  </a:lnTo>
                  <a:lnTo>
                    <a:pt x="1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rgbClr val="70CFE2">
                <a:shade val="50000"/>
              </a:srgbClr>
            </a:lnRef>
            <a:fillRef idx="1">
              <a:srgbClr val="70CFE2"/>
            </a:fillRef>
            <a:effectRef idx="0">
              <a:srgbClr val="70CFE2"/>
            </a:effectRef>
            <a:fontRef idx="minor">
              <a:srgbClr val="FFFFFF"/>
            </a:fontRef>
          </p:style>
          <p:txBody>
            <a:bodyPr bIns="504000" rtlCol="0" anchor="ctr">
              <a:normAutofit/>
            </a:bodyPr>
            <a:p>
              <a:pPr algn="ctr">
                <a:lnSpc>
                  <a:spcPct val="150000"/>
                </a:lnSpc>
              </a:pPr>
              <a:r>
                <a:rPr lang="zh-CN" altLang="en-US" b="1">
                  <a:latin typeface="Arial" panose="020B0604020202020204" pitchFamily="34" charset="0"/>
                  <a:ea typeface="微软雅黑" panose="020B0503020204020204" charset="-122"/>
                  <a:cs typeface="+mn-ea"/>
                  <a:sym typeface="+mn-ea"/>
                </a:rPr>
                <a:t>易保存，保密性好</a:t>
              </a:r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45" name="文本框 44"/>
            <p:cNvSpPr txBox="1"/>
            <p:nvPr>
              <p:custDataLst>
                <p:tags r:id="rId15"/>
              </p:custDataLst>
            </p:nvPr>
          </p:nvSpPr>
          <p:spPr>
            <a:xfrm>
              <a:off x="3295650" y="4532145"/>
              <a:ext cx="476249" cy="384513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p>
              <a:pPr algn="ctr"/>
              <a:r>
                <a:rPr lang="en-US" altLang="zh-CN" dirty="0"/>
                <a:t>D</a:t>
              </a:r>
              <a:endParaRPr lang="zh-CN" altLang="en-US" dirty="0"/>
            </a:p>
          </p:txBody>
        </p:sp>
      </p:grpSp>
      <p:grpSp>
        <p:nvGrpSpPr>
          <p:cNvPr id="37" name="组合 36"/>
          <p:cNvGrpSpPr/>
          <p:nvPr>
            <p:custDataLst>
              <p:tags r:id="rId16"/>
            </p:custDataLst>
          </p:nvPr>
        </p:nvGrpSpPr>
        <p:grpSpPr>
          <a:xfrm>
            <a:off x="6558639" y="4257676"/>
            <a:ext cx="2543409" cy="1676400"/>
            <a:chOff x="1304924" y="3171825"/>
            <a:chExt cx="2647951" cy="1745305"/>
          </a:xfrm>
        </p:grpSpPr>
        <p:cxnSp>
          <p:nvCxnSpPr>
            <p:cNvPr id="38" name="直接连接符 37"/>
            <p:cNvCxnSpPr/>
            <p:nvPr>
              <p:custDataLst>
                <p:tags r:id="rId17"/>
              </p:custDataLst>
            </p:nvPr>
          </p:nvCxnSpPr>
          <p:spPr>
            <a:xfrm>
              <a:off x="1390650" y="4791075"/>
              <a:ext cx="1866900" cy="0"/>
            </a:xfrm>
            <a:prstGeom prst="line">
              <a:avLst/>
            </a:prstGeom>
            <a:ln>
              <a:solidFill>
                <a:srgbClr val="52C2A5"/>
              </a:solidFill>
            </a:ln>
          </p:spPr>
          <p:style>
            <a:lnRef idx="1">
              <a:srgbClr val="70CFE2"/>
            </a:lnRef>
            <a:fillRef idx="0">
              <a:srgbClr val="70CFE2"/>
            </a:fillRef>
            <a:effectRef idx="0">
              <a:srgbClr val="70CFE2"/>
            </a:effectRef>
            <a:fontRef idx="minor">
              <a:srgbClr val="5F5F5F"/>
            </a:fontRef>
          </p:style>
        </p:cxnSp>
        <p:cxnSp>
          <p:nvCxnSpPr>
            <p:cNvPr id="39" name="直接连接符 38"/>
            <p:cNvCxnSpPr/>
            <p:nvPr>
              <p:custDataLst>
                <p:tags r:id="rId18"/>
              </p:custDataLst>
            </p:nvPr>
          </p:nvCxnSpPr>
          <p:spPr>
            <a:xfrm>
              <a:off x="1304924" y="4907605"/>
              <a:ext cx="2505076" cy="0"/>
            </a:xfrm>
            <a:prstGeom prst="line">
              <a:avLst/>
            </a:prstGeom>
            <a:ln>
              <a:solidFill>
                <a:srgbClr val="52C2A5"/>
              </a:solidFill>
              <a:tailEnd type="oval"/>
            </a:ln>
          </p:spPr>
          <p:style>
            <a:lnRef idx="1">
              <a:srgbClr val="70CFE2"/>
            </a:lnRef>
            <a:fillRef idx="0">
              <a:srgbClr val="70CFE2"/>
            </a:fillRef>
            <a:effectRef idx="0">
              <a:srgbClr val="70CFE2"/>
            </a:effectRef>
            <a:fontRef idx="minor">
              <a:srgbClr val="5F5F5F"/>
            </a:fontRef>
          </p:style>
        </p:cxnSp>
        <p:sp>
          <p:nvSpPr>
            <p:cNvPr id="40" name="任意多边形 39"/>
            <p:cNvSpPr/>
            <p:nvPr>
              <p:custDataLst>
                <p:tags r:id="rId19"/>
              </p:custDataLst>
            </p:nvPr>
          </p:nvSpPr>
          <p:spPr>
            <a:xfrm>
              <a:off x="1304924" y="3171825"/>
              <a:ext cx="2647951" cy="1745305"/>
            </a:xfrm>
            <a:custGeom>
              <a:avLst/>
              <a:gdLst>
                <a:gd name="connsiteX0" fmla="*/ 1 w 2647951"/>
                <a:gd name="connsiteY0" fmla="*/ 0 h 1743075"/>
                <a:gd name="connsiteX1" fmla="*/ 2647951 w 2647951"/>
                <a:gd name="connsiteY1" fmla="*/ 0 h 1743075"/>
                <a:gd name="connsiteX2" fmla="*/ 2647951 w 2647951"/>
                <a:gd name="connsiteY2" fmla="*/ 1266825 h 1743075"/>
                <a:gd name="connsiteX3" fmla="*/ 297057 w 2647951"/>
                <a:gd name="connsiteY3" fmla="*/ 1266825 h 1743075"/>
                <a:gd name="connsiteX4" fmla="*/ 233437 w 2647951"/>
                <a:gd name="connsiteY4" fmla="*/ 1329240 h 1743075"/>
                <a:gd name="connsiteX5" fmla="*/ 0 w 2647951"/>
                <a:gd name="connsiteY5" fmla="*/ 1743075 h 1743075"/>
                <a:gd name="connsiteX6" fmla="*/ 0 w 2647951"/>
                <a:gd name="connsiteY6" fmla="*/ 1114425 h 1743075"/>
                <a:gd name="connsiteX7" fmla="*/ 1 w 2647951"/>
                <a:gd name="connsiteY7" fmla="*/ 1114425 h 1743075"/>
                <a:gd name="connsiteX0-1" fmla="*/ 1 w 2647951"/>
                <a:gd name="connsiteY0-2" fmla="*/ 0 h 1743075"/>
                <a:gd name="connsiteX1-3" fmla="*/ 2647951 w 2647951"/>
                <a:gd name="connsiteY1-4" fmla="*/ 0 h 1743075"/>
                <a:gd name="connsiteX2-5" fmla="*/ 2647951 w 2647951"/>
                <a:gd name="connsiteY2-6" fmla="*/ 1266825 h 1743075"/>
                <a:gd name="connsiteX3-7" fmla="*/ 297057 w 2647951"/>
                <a:gd name="connsiteY3-8" fmla="*/ 1266825 h 1743075"/>
                <a:gd name="connsiteX4-9" fmla="*/ 233437 w 2647951"/>
                <a:gd name="connsiteY4-10" fmla="*/ 1329240 h 1743075"/>
                <a:gd name="connsiteX5-11" fmla="*/ 0 w 2647951"/>
                <a:gd name="connsiteY5-12" fmla="*/ 1743075 h 1743075"/>
                <a:gd name="connsiteX6-13" fmla="*/ 0 w 2647951"/>
                <a:gd name="connsiteY6-14" fmla="*/ 1114425 h 1743075"/>
                <a:gd name="connsiteX7-15" fmla="*/ 1 w 2647951"/>
                <a:gd name="connsiteY7-16" fmla="*/ 1114425 h 1743075"/>
                <a:gd name="connsiteX8" fmla="*/ 1 w 2647951"/>
                <a:gd name="connsiteY8" fmla="*/ 0 h 1743075"/>
                <a:gd name="connsiteX0-17" fmla="*/ 1 w 2647951"/>
                <a:gd name="connsiteY0-18" fmla="*/ 0 h 1743075"/>
                <a:gd name="connsiteX1-19" fmla="*/ 2647951 w 2647951"/>
                <a:gd name="connsiteY1-20" fmla="*/ 0 h 1743075"/>
                <a:gd name="connsiteX2-21" fmla="*/ 2647951 w 2647951"/>
                <a:gd name="connsiteY2-22" fmla="*/ 1266825 h 1743075"/>
                <a:gd name="connsiteX3-23" fmla="*/ 516132 w 2647951"/>
                <a:gd name="connsiteY3-24" fmla="*/ 1323975 h 1743075"/>
                <a:gd name="connsiteX4-25" fmla="*/ 233437 w 2647951"/>
                <a:gd name="connsiteY4-26" fmla="*/ 1329240 h 1743075"/>
                <a:gd name="connsiteX5-27" fmla="*/ 0 w 2647951"/>
                <a:gd name="connsiteY5-28" fmla="*/ 1743075 h 1743075"/>
                <a:gd name="connsiteX6-29" fmla="*/ 0 w 2647951"/>
                <a:gd name="connsiteY6-30" fmla="*/ 1114425 h 1743075"/>
                <a:gd name="connsiteX7-31" fmla="*/ 1 w 2647951"/>
                <a:gd name="connsiteY7-32" fmla="*/ 1114425 h 1743075"/>
                <a:gd name="connsiteX8-33" fmla="*/ 1 w 2647951"/>
                <a:gd name="connsiteY8-34" fmla="*/ 0 h 1743075"/>
                <a:gd name="connsiteX0-35" fmla="*/ 1 w 2647951"/>
                <a:gd name="connsiteY0-36" fmla="*/ 0 h 1743075"/>
                <a:gd name="connsiteX1-37" fmla="*/ 2647951 w 2647951"/>
                <a:gd name="connsiteY1-38" fmla="*/ 0 h 1743075"/>
                <a:gd name="connsiteX2-39" fmla="*/ 2647951 w 2647951"/>
                <a:gd name="connsiteY2-40" fmla="*/ 1266825 h 1743075"/>
                <a:gd name="connsiteX3-41" fmla="*/ 516132 w 2647951"/>
                <a:gd name="connsiteY3-42" fmla="*/ 1323975 h 1743075"/>
                <a:gd name="connsiteX4-43" fmla="*/ 233437 w 2647951"/>
                <a:gd name="connsiteY4-44" fmla="*/ 1329240 h 1743075"/>
                <a:gd name="connsiteX5-45" fmla="*/ 0 w 2647951"/>
                <a:gd name="connsiteY5-46" fmla="*/ 1743075 h 1743075"/>
                <a:gd name="connsiteX6-47" fmla="*/ 0 w 2647951"/>
                <a:gd name="connsiteY6-48" fmla="*/ 1114425 h 1743075"/>
                <a:gd name="connsiteX7-49" fmla="*/ 1 w 2647951"/>
                <a:gd name="connsiteY7-50" fmla="*/ 1114425 h 1743075"/>
                <a:gd name="connsiteX8-51" fmla="*/ 1 w 2647951"/>
                <a:gd name="connsiteY8-52" fmla="*/ 0 h 1743075"/>
                <a:gd name="connsiteX0-53" fmla="*/ 1 w 2647951"/>
                <a:gd name="connsiteY0-54" fmla="*/ 0 h 1745366"/>
                <a:gd name="connsiteX1-55" fmla="*/ 2647951 w 2647951"/>
                <a:gd name="connsiteY1-56" fmla="*/ 0 h 1745366"/>
                <a:gd name="connsiteX2-57" fmla="*/ 2647951 w 2647951"/>
                <a:gd name="connsiteY2-58" fmla="*/ 1266825 h 1745366"/>
                <a:gd name="connsiteX3-59" fmla="*/ 516132 w 2647951"/>
                <a:gd name="connsiteY3-60" fmla="*/ 1323975 h 1745366"/>
                <a:gd name="connsiteX4-61" fmla="*/ 0 w 2647951"/>
                <a:gd name="connsiteY4-62" fmla="*/ 1743075 h 1745366"/>
                <a:gd name="connsiteX5-63" fmla="*/ 0 w 2647951"/>
                <a:gd name="connsiteY5-64" fmla="*/ 1114425 h 1745366"/>
                <a:gd name="connsiteX6-65" fmla="*/ 1 w 2647951"/>
                <a:gd name="connsiteY6-66" fmla="*/ 1114425 h 1745366"/>
                <a:gd name="connsiteX7-67" fmla="*/ 1 w 2647951"/>
                <a:gd name="connsiteY7-68" fmla="*/ 0 h 1745366"/>
                <a:gd name="connsiteX0-69" fmla="*/ 1 w 2647951"/>
                <a:gd name="connsiteY0-70" fmla="*/ 0 h 1745305"/>
                <a:gd name="connsiteX1-71" fmla="*/ 2647951 w 2647951"/>
                <a:gd name="connsiteY1-72" fmla="*/ 0 h 1745305"/>
                <a:gd name="connsiteX2-73" fmla="*/ 2638426 w 2647951"/>
                <a:gd name="connsiteY2-74" fmla="*/ 1333500 h 1745305"/>
                <a:gd name="connsiteX3-75" fmla="*/ 516132 w 2647951"/>
                <a:gd name="connsiteY3-76" fmla="*/ 1323975 h 1745305"/>
                <a:gd name="connsiteX4-77" fmla="*/ 0 w 2647951"/>
                <a:gd name="connsiteY4-78" fmla="*/ 1743075 h 1745305"/>
                <a:gd name="connsiteX5-79" fmla="*/ 0 w 2647951"/>
                <a:gd name="connsiteY5-80" fmla="*/ 1114425 h 1745305"/>
                <a:gd name="connsiteX6-81" fmla="*/ 1 w 2647951"/>
                <a:gd name="connsiteY6-82" fmla="*/ 1114425 h 1745305"/>
                <a:gd name="connsiteX7-83" fmla="*/ 1 w 2647951"/>
                <a:gd name="connsiteY7-84" fmla="*/ 0 h 1745305"/>
              </a:gdLst>
              <a:ahLst/>
              <a:cxnLst>
                <a:cxn ang="0">
                  <a:pos x="connsiteX0-69" y="connsiteY0-70"/>
                </a:cxn>
                <a:cxn ang="0">
                  <a:pos x="connsiteX1-71" y="connsiteY1-72"/>
                </a:cxn>
                <a:cxn ang="0">
                  <a:pos x="connsiteX2-73" y="connsiteY2-74"/>
                </a:cxn>
                <a:cxn ang="0">
                  <a:pos x="connsiteX3-75" y="connsiteY3-76"/>
                </a:cxn>
                <a:cxn ang="0">
                  <a:pos x="connsiteX4-77" y="connsiteY4-78"/>
                </a:cxn>
                <a:cxn ang="0">
                  <a:pos x="connsiteX5-79" y="connsiteY5-80"/>
                </a:cxn>
                <a:cxn ang="0">
                  <a:pos x="connsiteX6-81" y="connsiteY6-82"/>
                </a:cxn>
                <a:cxn ang="0">
                  <a:pos x="connsiteX7-83" y="connsiteY7-84"/>
                </a:cxn>
              </a:cxnLst>
              <a:rect l="l" t="t" r="r" b="b"/>
              <a:pathLst>
                <a:path w="2647951" h="1745305">
                  <a:moveTo>
                    <a:pt x="1" y="0"/>
                  </a:moveTo>
                  <a:lnTo>
                    <a:pt x="2647951" y="0"/>
                  </a:lnTo>
                  <a:lnTo>
                    <a:pt x="2638426" y="1333500"/>
                  </a:lnTo>
                  <a:cubicBezTo>
                    <a:pt x="2246610" y="1544638"/>
                    <a:pt x="955870" y="1255713"/>
                    <a:pt x="516132" y="1323975"/>
                  </a:cubicBezTo>
                  <a:cubicBezTo>
                    <a:pt x="76394" y="1392237"/>
                    <a:pt x="86022" y="1778000"/>
                    <a:pt x="0" y="1743075"/>
                  </a:cubicBezTo>
                  <a:lnTo>
                    <a:pt x="0" y="1114425"/>
                  </a:lnTo>
                  <a:lnTo>
                    <a:pt x="1" y="1114425"/>
                  </a:lnTo>
                  <a:lnTo>
                    <a:pt x="1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rgbClr val="70CFE2">
                <a:shade val="50000"/>
              </a:srgbClr>
            </a:lnRef>
            <a:fillRef idx="1">
              <a:srgbClr val="70CFE2"/>
            </a:fillRef>
            <a:effectRef idx="0">
              <a:srgbClr val="70CFE2"/>
            </a:effectRef>
            <a:fontRef idx="minor">
              <a:srgbClr val="FFFFFF"/>
            </a:fontRef>
          </p:style>
          <p:txBody>
            <a:bodyPr bIns="504000" rtlCol="0" anchor="ctr">
              <a:normAutofit fontScale="80000"/>
            </a:bodyPr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rgbClr val="FFFFFF"/>
                  </a:solidFill>
                </a:rPr>
                <a:t>通用性好</a:t>
              </a:r>
              <a:endParaRPr lang="zh-CN" altLang="en-US" dirty="0">
                <a:solidFill>
                  <a:srgbClr val="FFFFFF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rgbClr val="FFFFFF"/>
                  </a:solidFill>
                </a:rPr>
                <a:t>可采用标准化的逻辑部件来构成各种各样的数字系统</a:t>
              </a:r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41" name="文本框 40"/>
            <p:cNvSpPr txBox="1"/>
            <p:nvPr>
              <p:custDataLst>
                <p:tags r:id="rId20"/>
              </p:custDataLst>
            </p:nvPr>
          </p:nvSpPr>
          <p:spPr>
            <a:xfrm>
              <a:off x="3295650" y="4532145"/>
              <a:ext cx="476249" cy="384513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p>
              <a:pPr algn="ctr"/>
              <a:r>
                <a:rPr lang="en-US" altLang="zh-CN" dirty="0" smtClean="0"/>
                <a:t>E</a:t>
              </a:r>
              <a:endParaRPr lang="zh-CN" altLang="en-US" dirty="0"/>
            </a:p>
          </p:txBody>
        </p:sp>
      </p:grpSp>
      <p:grpSp>
        <p:nvGrpSpPr>
          <p:cNvPr id="24" name="组合 23"/>
          <p:cNvGrpSpPr/>
          <p:nvPr>
            <p:custDataLst>
              <p:tags r:id="rId21"/>
            </p:custDataLst>
          </p:nvPr>
        </p:nvGrpSpPr>
        <p:grpSpPr>
          <a:xfrm>
            <a:off x="8292983" y="2295526"/>
            <a:ext cx="2543409" cy="1676400"/>
            <a:chOff x="1304924" y="3171825"/>
            <a:chExt cx="2647951" cy="1745305"/>
          </a:xfrm>
        </p:grpSpPr>
        <p:cxnSp>
          <p:nvCxnSpPr>
            <p:cNvPr id="25" name="直接连接符 24"/>
            <p:cNvCxnSpPr/>
            <p:nvPr>
              <p:custDataLst>
                <p:tags r:id="rId22"/>
              </p:custDataLst>
            </p:nvPr>
          </p:nvCxnSpPr>
          <p:spPr>
            <a:xfrm>
              <a:off x="1390650" y="4791075"/>
              <a:ext cx="1866900" cy="0"/>
            </a:xfrm>
            <a:prstGeom prst="line">
              <a:avLst/>
            </a:prstGeom>
            <a:ln>
              <a:solidFill>
                <a:srgbClr val="52C2A5"/>
              </a:solidFill>
            </a:ln>
          </p:spPr>
          <p:style>
            <a:lnRef idx="1">
              <a:srgbClr val="70CFE2"/>
            </a:lnRef>
            <a:fillRef idx="0">
              <a:srgbClr val="70CFE2"/>
            </a:fillRef>
            <a:effectRef idx="0">
              <a:srgbClr val="70CFE2"/>
            </a:effectRef>
            <a:fontRef idx="minor">
              <a:srgbClr val="5F5F5F"/>
            </a:fontRef>
          </p:style>
        </p:cxnSp>
        <p:cxnSp>
          <p:nvCxnSpPr>
            <p:cNvPr id="26" name="直接连接符 25"/>
            <p:cNvCxnSpPr/>
            <p:nvPr>
              <p:custDataLst>
                <p:tags r:id="rId23"/>
              </p:custDataLst>
            </p:nvPr>
          </p:nvCxnSpPr>
          <p:spPr>
            <a:xfrm>
              <a:off x="1304924" y="4907605"/>
              <a:ext cx="2505076" cy="0"/>
            </a:xfrm>
            <a:prstGeom prst="line">
              <a:avLst/>
            </a:prstGeom>
            <a:ln>
              <a:solidFill>
                <a:srgbClr val="52C2A5"/>
              </a:solidFill>
              <a:tailEnd type="oval"/>
            </a:ln>
          </p:spPr>
          <p:style>
            <a:lnRef idx="1">
              <a:srgbClr val="70CFE2"/>
            </a:lnRef>
            <a:fillRef idx="0">
              <a:srgbClr val="70CFE2"/>
            </a:fillRef>
            <a:effectRef idx="0">
              <a:srgbClr val="70CFE2"/>
            </a:effectRef>
            <a:fontRef idx="minor">
              <a:srgbClr val="5F5F5F"/>
            </a:fontRef>
          </p:style>
        </p:cxnSp>
        <p:sp>
          <p:nvSpPr>
            <p:cNvPr id="27" name="任意多边形 26"/>
            <p:cNvSpPr/>
            <p:nvPr>
              <p:custDataLst>
                <p:tags r:id="rId24"/>
              </p:custDataLst>
            </p:nvPr>
          </p:nvSpPr>
          <p:spPr>
            <a:xfrm>
              <a:off x="1304924" y="3171825"/>
              <a:ext cx="2647951" cy="1745305"/>
            </a:xfrm>
            <a:custGeom>
              <a:avLst/>
              <a:gdLst>
                <a:gd name="connsiteX0" fmla="*/ 1 w 2647951"/>
                <a:gd name="connsiteY0" fmla="*/ 0 h 1743075"/>
                <a:gd name="connsiteX1" fmla="*/ 2647951 w 2647951"/>
                <a:gd name="connsiteY1" fmla="*/ 0 h 1743075"/>
                <a:gd name="connsiteX2" fmla="*/ 2647951 w 2647951"/>
                <a:gd name="connsiteY2" fmla="*/ 1266825 h 1743075"/>
                <a:gd name="connsiteX3" fmla="*/ 297057 w 2647951"/>
                <a:gd name="connsiteY3" fmla="*/ 1266825 h 1743075"/>
                <a:gd name="connsiteX4" fmla="*/ 233437 w 2647951"/>
                <a:gd name="connsiteY4" fmla="*/ 1329240 h 1743075"/>
                <a:gd name="connsiteX5" fmla="*/ 0 w 2647951"/>
                <a:gd name="connsiteY5" fmla="*/ 1743075 h 1743075"/>
                <a:gd name="connsiteX6" fmla="*/ 0 w 2647951"/>
                <a:gd name="connsiteY6" fmla="*/ 1114425 h 1743075"/>
                <a:gd name="connsiteX7" fmla="*/ 1 w 2647951"/>
                <a:gd name="connsiteY7" fmla="*/ 1114425 h 1743075"/>
                <a:gd name="connsiteX0-1" fmla="*/ 1 w 2647951"/>
                <a:gd name="connsiteY0-2" fmla="*/ 0 h 1743075"/>
                <a:gd name="connsiteX1-3" fmla="*/ 2647951 w 2647951"/>
                <a:gd name="connsiteY1-4" fmla="*/ 0 h 1743075"/>
                <a:gd name="connsiteX2-5" fmla="*/ 2647951 w 2647951"/>
                <a:gd name="connsiteY2-6" fmla="*/ 1266825 h 1743075"/>
                <a:gd name="connsiteX3-7" fmla="*/ 297057 w 2647951"/>
                <a:gd name="connsiteY3-8" fmla="*/ 1266825 h 1743075"/>
                <a:gd name="connsiteX4-9" fmla="*/ 233437 w 2647951"/>
                <a:gd name="connsiteY4-10" fmla="*/ 1329240 h 1743075"/>
                <a:gd name="connsiteX5-11" fmla="*/ 0 w 2647951"/>
                <a:gd name="connsiteY5-12" fmla="*/ 1743075 h 1743075"/>
                <a:gd name="connsiteX6-13" fmla="*/ 0 w 2647951"/>
                <a:gd name="connsiteY6-14" fmla="*/ 1114425 h 1743075"/>
                <a:gd name="connsiteX7-15" fmla="*/ 1 w 2647951"/>
                <a:gd name="connsiteY7-16" fmla="*/ 1114425 h 1743075"/>
                <a:gd name="connsiteX8" fmla="*/ 1 w 2647951"/>
                <a:gd name="connsiteY8" fmla="*/ 0 h 1743075"/>
                <a:gd name="connsiteX0-17" fmla="*/ 1 w 2647951"/>
                <a:gd name="connsiteY0-18" fmla="*/ 0 h 1743075"/>
                <a:gd name="connsiteX1-19" fmla="*/ 2647951 w 2647951"/>
                <a:gd name="connsiteY1-20" fmla="*/ 0 h 1743075"/>
                <a:gd name="connsiteX2-21" fmla="*/ 2647951 w 2647951"/>
                <a:gd name="connsiteY2-22" fmla="*/ 1266825 h 1743075"/>
                <a:gd name="connsiteX3-23" fmla="*/ 516132 w 2647951"/>
                <a:gd name="connsiteY3-24" fmla="*/ 1323975 h 1743075"/>
                <a:gd name="connsiteX4-25" fmla="*/ 233437 w 2647951"/>
                <a:gd name="connsiteY4-26" fmla="*/ 1329240 h 1743075"/>
                <a:gd name="connsiteX5-27" fmla="*/ 0 w 2647951"/>
                <a:gd name="connsiteY5-28" fmla="*/ 1743075 h 1743075"/>
                <a:gd name="connsiteX6-29" fmla="*/ 0 w 2647951"/>
                <a:gd name="connsiteY6-30" fmla="*/ 1114425 h 1743075"/>
                <a:gd name="connsiteX7-31" fmla="*/ 1 w 2647951"/>
                <a:gd name="connsiteY7-32" fmla="*/ 1114425 h 1743075"/>
                <a:gd name="connsiteX8-33" fmla="*/ 1 w 2647951"/>
                <a:gd name="connsiteY8-34" fmla="*/ 0 h 1743075"/>
                <a:gd name="connsiteX0-35" fmla="*/ 1 w 2647951"/>
                <a:gd name="connsiteY0-36" fmla="*/ 0 h 1743075"/>
                <a:gd name="connsiteX1-37" fmla="*/ 2647951 w 2647951"/>
                <a:gd name="connsiteY1-38" fmla="*/ 0 h 1743075"/>
                <a:gd name="connsiteX2-39" fmla="*/ 2647951 w 2647951"/>
                <a:gd name="connsiteY2-40" fmla="*/ 1266825 h 1743075"/>
                <a:gd name="connsiteX3-41" fmla="*/ 516132 w 2647951"/>
                <a:gd name="connsiteY3-42" fmla="*/ 1323975 h 1743075"/>
                <a:gd name="connsiteX4-43" fmla="*/ 233437 w 2647951"/>
                <a:gd name="connsiteY4-44" fmla="*/ 1329240 h 1743075"/>
                <a:gd name="connsiteX5-45" fmla="*/ 0 w 2647951"/>
                <a:gd name="connsiteY5-46" fmla="*/ 1743075 h 1743075"/>
                <a:gd name="connsiteX6-47" fmla="*/ 0 w 2647951"/>
                <a:gd name="connsiteY6-48" fmla="*/ 1114425 h 1743075"/>
                <a:gd name="connsiteX7-49" fmla="*/ 1 w 2647951"/>
                <a:gd name="connsiteY7-50" fmla="*/ 1114425 h 1743075"/>
                <a:gd name="connsiteX8-51" fmla="*/ 1 w 2647951"/>
                <a:gd name="connsiteY8-52" fmla="*/ 0 h 1743075"/>
                <a:gd name="connsiteX0-53" fmla="*/ 1 w 2647951"/>
                <a:gd name="connsiteY0-54" fmla="*/ 0 h 1745366"/>
                <a:gd name="connsiteX1-55" fmla="*/ 2647951 w 2647951"/>
                <a:gd name="connsiteY1-56" fmla="*/ 0 h 1745366"/>
                <a:gd name="connsiteX2-57" fmla="*/ 2647951 w 2647951"/>
                <a:gd name="connsiteY2-58" fmla="*/ 1266825 h 1745366"/>
                <a:gd name="connsiteX3-59" fmla="*/ 516132 w 2647951"/>
                <a:gd name="connsiteY3-60" fmla="*/ 1323975 h 1745366"/>
                <a:gd name="connsiteX4-61" fmla="*/ 0 w 2647951"/>
                <a:gd name="connsiteY4-62" fmla="*/ 1743075 h 1745366"/>
                <a:gd name="connsiteX5-63" fmla="*/ 0 w 2647951"/>
                <a:gd name="connsiteY5-64" fmla="*/ 1114425 h 1745366"/>
                <a:gd name="connsiteX6-65" fmla="*/ 1 w 2647951"/>
                <a:gd name="connsiteY6-66" fmla="*/ 1114425 h 1745366"/>
                <a:gd name="connsiteX7-67" fmla="*/ 1 w 2647951"/>
                <a:gd name="connsiteY7-68" fmla="*/ 0 h 1745366"/>
                <a:gd name="connsiteX0-69" fmla="*/ 1 w 2647951"/>
                <a:gd name="connsiteY0-70" fmla="*/ 0 h 1745305"/>
                <a:gd name="connsiteX1-71" fmla="*/ 2647951 w 2647951"/>
                <a:gd name="connsiteY1-72" fmla="*/ 0 h 1745305"/>
                <a:gd name="connsiteX2-73" fmla="*/ 2638426 w 2647951"/>
                <a:gd name="connsiteY2-74" fmla="*/ 1333500 h 1745305"/>
                <a:gd name="connsiteX3-75" fmla="*/ 516132 w 2647951"/>
                <a:gd name="connsiteY3-76" fmla="*/ 1323975 h 1745305"/>
                <a:gd name="connsiteX4-77" fmla="*/ 0 w 2647951"/>
                <a:gd name="connsiteY4-78" fmla="*/ 1743075 h 1745305"/>
                <a:gd name="connsiteX5-79" fmla="*/ 0 w 2647951"/>
                <a:gd name="connsiteY5-80" fmla="*/ 1114425 h 1745305"/>
                <a:gd name="connsiteX6-81" fmla="*/ 1 w 2647951"/>
                <a:gd name="connsiteY6-82" fmla="*/ 1114425 h 1745305"/>
                <a:gd name="connsiteX7-83" fmla="*/ 1 w 2647951"/>
                <a:gd name="connsiteY7-84" fmla="*/ 0 h 1745305"/>
              </a:gdLst>
              <a:ahLst/>
              <a:cxnLst>
                <a:cxn ang="0">
                  <a:pos x="connsiteX0-69" y="connsiteY0-70"/>
                </a:cxn>
                <a:cxn ang="0">
                  <a:pos x="connsiteX1-71" y="connsiteY1-72"/>
                </a:cxn>
                <a:cxn ang="0">
                  <a:pos x="connsiteX2-73" y="connsiteY2-74"/>
                </a:cxn>
                <a:cxn ang="0">
                  <a:pos x="connsiteX3-75" y="connsiteY3-76"/>
                </a:cxn>
                <a:cxn ang="0">
                  <a:pos x="connsiteX4-77" y="connsiteY4-78"/>
                </a:cxn>
                <a:cxn ang="0">
                  <a:pos x="connsiteX5-79" y="connsiteY5-80"/>
                </a:cxn>
                <a:cxn ang="0">
                  <a:pos x="connsiteX6-81" y="connsiteY6-82"/>
                </a:cxn>
                <a:cxn ang="0">
                  <a:pos x="connsiteX7-83" y="connsiteY7-84"/>
                </a:cxn>
              </a:cxnLst>
              <a:rect l="l" t="t" r="r" b="b"/>
              <a:pathLst>
                <a:path w="2647951" h="1745305">
                  <a:moveTo>
                    <a:pt x="1" y="0"/>
                  </a:moveTo>
                  <a:lnTo>
                    <a:pt x="2647951" y="0"/>
                  </a:lnTo>
                  <a:lnTo>
                    <a:pt x="2638426" y="1333500"/>
                  </a:lnTo>
                  <a:cubicBezTo>
                    <a:pt x="2246610" y="1544638"/>
                    <a:pt x="955870" y="1255713"/>
                    <a:pt x="516132" y="1323975"/>
                  </a:cubicBezTo>
                  <a:cubicBezTo>
                    <a:pt x="76394" y="1392237"/>
                    <a:pt x="86022" y="1778000"/>
                    <a:pt x="0" y="1743075"/>
                  </a:cubicBezTo>
                  <a:lnTo>
                    <a:pt x="0" y="1114425"/>
                  </a:lnTo>
                  <a:lnTo>
                    <a:pt x="1" y="1114425"/>
                  </a:lnTo>
                  <a:lnTo>
                    <a:pt x="1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rgbClr val="70CFE2">
                <a:shade val="50000"/>
              </a:srgbClr>
            </a:lnRef>
            <a:fillRef idx="1">
              <a:srgbClr val="70CFE2"/>
            </a:fillRef>
            <a:effectRef idx="0">
              <a:srgbClr val="70CFE2"/>
            </a:effectRef>
            <a:fontRef idx="minor">
              <a:srgbClr val="FFFFFF"/>
            </a:fontRef>
          </p:style>
          <p:txBody>
            <a:bodyPr bIns="504000" rtlCol="0" anchor="ctr">
              <a:normAutofit fontScale="90000"/>
            </a:bodyPr>
            <a:p>
              <a:pPr algn="ctr">
                <a:lnSpc>
                  <a:spcPct val="150000"/>
                </a:lnSpc>
              </a:pPr>
              <a:r>
                <a:rPr lang="zh-CN" altLang="en-US" b="1">
                  <a:latin typeface="Arial" panose="020B0604020202020204" pitchFamily="34" charset="0"/>
                  <a:ea typeface="微软雅黑" panose="020B0503020204020204" charset="-122"/>
                  <a:cs typeface="+mn-ea"/>
                  <a:sym typeface="+mn-ea"/>
                </a:rPr>
                <a:t>抗干扰能力强，精度高</a:t>
              </a:r>
              <a:endParaRPr lang="zh-CN" altLang="en-US" b="1">
                <a:latin typeface="Arial" panose="020B0604020202020204" pitchFamily="34" charset="0"/>
                <a:ea typeface="微软雅黑" panose="020B0503020204020204" charset="-122"/>
                <a:cs typeface="+mn-ea"/>
                <a:sym typeface="+mn-ea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>
                  <a:sym typeface="+mn-ea"/>
                </a:rPr>
                <a:t>逻辑关系确定，电路调试方便</a:t>
              </a:r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28" name="文本框 27"/>
            <p:cNvSpPr txBox="1"/>
            <p:nvPr>
              <p:custDataLst>
                <p:tags r:id="rId25"/>
              </p:custDataLst>
            </p:nvPr>
          </p:nvSpPr>
          <p:spPr>
            <a:xfrm>
              <a:off x="3295650" y="4532145"/>
              <a:ext cx="476249" cy="384513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p>
              <a:pPr algn="ctr"/>
              <a:r>
                <a:rPr lang="en-US" altLang="zh-CN" dirty="0" smtClean="0"/>
                <a:t>C</a:t>
              </a:r>
              <a:endParaRPr lang="zh-CN" altLang="en-US" dirty="0"/>
            </a:p>
          </p:txBody>
        </p:sp>
      </p:grpSp>
    </p:spTree>
    <p:custDataLst>
      <p:tags r:id="rId26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数字电子技术的特点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电路比较</a:t>
            </a:r>
            <a:br>
              <a:rPr lang="zh-CN" altLang="en-US"/>
            </a:br>
            <a:endParaRPr lang="zh-CN" altLang="en-US"/>
          </a:p>
        </p:txBody>
      </p:sp>
      <p:graphicFrame>
        <p:nvGraphicFramePr>
          <p:cNvPr id="4" name="内容占位符 3"/>
          <p:cNvGraphicFramePr/>
          <p:nvPr>
            <p:ph idx="1"/>
          </p:nvPr>
        </p:nvGraphicFramePr>
        <p:xfrm>
          <a:off x="647700" y="1200785"/>
          <a:ext cx="11108055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2685"/>
                <a:gridCol w="3702685"/>
                <a:gridCol w="3702685"/>
              </a:tblGrid>
              <a:tr h="5543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/>
                        <a:t>内容</a:t>
                      </a:r>
                      <a:endParaRPr lang="zh-CN" altLang="en-US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/>
                        <a:t>模拟电路</a:t>
                      </a:r>
                      <a:endParaRPr lang="zh-CN" altLang="en-US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/>
                        <a:t>数字电路</a:t>
                      </a:r>
                      <a:endParaRPr lang="zh-CN" altLang="en-US" sz="2800"/>
                    </a:p>
                  </a:txBody>
                  <a:tcPr/>
                </a:tc>
              </a:tr>
              <a:tr h="5537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/>
                        <a:t>工作信号</a:t>
                      </a:r>
                      <a:endParaRPr lang="zh-CN" altLang="en-US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/>
                        <a:t>模拟信号</a:t>
                      </a:r>
                      <a:endParaRPr lang="zh-CN" altLang="en-US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/>
                        <a:t>数字信号</a:t>
                      </a:r>
                      <a:endParaRPr lang="zh-CN" altLang="en-US" sz="2800"/>
                    </a:p>
                  </a:txBody>
                  <a:tcPr anchor="ctr" anchorCtr="0"/>
                </a:tc>
              </a:tr>
              <a:tr h="5543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/>
                        <a:t>管子工作状态</a:t>
                      </a:r>
                      <a:endParaRPr lang="zh-CN" altLang="en-US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/>
                        <a:t>放大状态</a:t>
                      </a:r>
                      <a:endParaRPr lang="zh-CN" altLang="en-US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/>
                        <a:t>饱和导通或截止</a:t>
                      </a:r>
                      <a:endParaRPr lang="zh-CN" altLang="en-US" sz="2800"/>
                    </a:p>
                    <a:p>
                      <a:pPr>
                        <a:buNone/>
                      </a:pPr>
                      <a:r>
                        <a:rPr lang="zh-CN" altLang="en-US" sz="2800"/>
                        <a:t>（开关）</a:t>
                      </a:r>
                      <a:endParaRPr lang="zh-CN" altLang="en-US" sz="2800"/>
                    </a:p>
                  </a:txBody>
                  <a:tcPr anchor="ctr" anchorCtr="0"/>
                </a:tc>
              </a:tr>
              <a:tr h="5543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/>
                        <a:t>基本单元电路</a:t>
                      </a:r>
                      <a:endParaRPr lang="zh-CN" altLang="en-US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/>
                        <a:t>放大器</a:t>
                      </a:r>
                      <a:endParaRPr lang="zh-CN" altLang="en-US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/>
                        <a:t>逻辑门、触发器</a:t>
                      </a:r>
                      <a:endParaRPr lang="zh-CN" altLang="en-US" sz="2800"/>
                    </a:p>
                  </a:txBody>
                  <a:tcPr anchor="ctr" anchorCtr="0"/>
                </a:tc>
              </a:tr>
              <a:tr h="5543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/>
                        <a:t>研究对象</a:t>
                      </a:r>
                      <a:endParaRPr lang="zh-CN" altLang="en-US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/>
                        <a:t>放大性能</a:t>
                      </a:r>
                      <a:endParaRPr lang="zh-CN" altLang="en-US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/>
                        <a:t>逻辑功能</a:t>
                      </a:r>
                      <a:endParaRPr lang="zh-CN" altLang="en-US" sz="2800"/>
                    </a:p>
                  </a:txBody>
                  <a:tcPr anchor="ctr" anchorCtr="0"/>
                </a:tc>
              </a:tr>
              <a:tr h="9309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/>
                        <a:t>基本分析方法</a:t>
                      </a:r>
                      <a:endParaRPr lang="zh-CN" altLang="en-US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/>
                        <a:t>图解法、微变等效电路法</a:t>
                      </a:r>
                      <a:endParaRPr lang="zh-CN" altLang="en-US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/>
                        <a:t>真值表、卡诺图</a:t>
                      </a:r>
                      <a:endParaRPr lang="zh-CN" altLang="en-US" sz="2800"/>
                    </a:p>
                    <a:p>
                      <a:pPr>
                        <a:buNone/>
                      </a:pPr>
                      <a:r>
                        <a:rPr lang="zh-CN" altLang="en-US" sz="2800"/>
                        <a:t>状态转换图、布尔代数</a:t>
                      </a:r>
                      <a:endParaRPr lang="zh-CN" altLang="en-US" sz="2800"/>
                    </a:p>
                  </a:txBody>
                  <a:tcPr anchor="ctr" anchorCtr="0"/>
                </a:tc>
              </a:tr>
              <a:tr h="9309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/>
                        <a:t>EDA</a:t>
                      </a:r>
                      <a:r>
                        <a:rPr lang="zh-CN" altLang="en-US" sz="2800"/>
                        <a:t>分析方法</a:t>
                      </a:r>
                      <a:endParaRPr lang="zh-CN" altLang="en-US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/>
                        <a:t>PSpice</a:t>
                      </a:r>
                      <a:r>
                        <a:rPr lang="zh-CN" altLang="en-US" sz="2800"/>
                        <a:t>、</a:t>
                      </a:r>
                      <a:r>
                        <a:rPr lang="en-US" altLang="zh-CN" sz="2800"/>
                        <a:t>orCAD</a:t>
                      </a:r>
                      <a:r>
                        <a:rPr lang="zh-CN" altLang="en-US" sz="2800"/>
                        <a:t>、</a:t>
                      </a:r>
                      <a:r>
                        <a:rPr lang="en-US" altLang="zh-CN" sz="2800"/>
                        <a:t>Multisim</a:t>
                      </a:r>
                      <a:r>
                        <a:rPr lang="zh-CN" altLang="en-US" sz="2800"/>
                        <a:t>等</a:t>
                      </a:r>
                      <a:endParaRPr lang="zh-CN" altLang="en-US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/>
                        <a:t>HDL</a:t>
                      </a:r>
                      <a:r>
                        <a:rPr lang="zh-CN" altLang="en-US" sz="2800"/>
                        <a:t>、</a:t>
                      </a:r>
                      <a:r>
                        <a:rPr lang="en-US" altLang="zh-CN" sz="2800"/>
                        <a:t>MAX+plus II</a:t>
                      </a:r>
                      <a:endParaRPr lang="en-US" altLang="zh-CN" sz="2800"/>
                    </a:p>
                    <a:p>
                      <a:pPr>
                        <a:buNone/>
                      </a:pPr>
                      <a:r>
                        <a:rPr lang="en-US" altLang="zh-CN" sz="2800"/>
                        <a:t>Quartus II</a:t>
                      </a:r>
                      <a:r>
                        <a:rPr lang="zh-CN" altLang="en-US" sz="2800"/>
                        <a:t>等</a:t>
                      </a:r>
                      <a:endParaRPr lang="zh-CN" altLang="en-US" sz="2800"/>
                    </a:p>
                  </a:txBody>
                  <a:tcPr anchor="ctr" anchorCtr="0"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数字电子技术的特点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学习重点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5" name="椭圆 4"/>
          <p:cNvSpPr/>
          <p:nvPr>
            <p:custDataLst>
              <p:tags r:id="rId1"/>
            </p:custDataLst>
          </p:nvPr>
        </p:nvSpPr>
        <p:spPr bwMode="auto">
          <a:xfrm rot="18900000">
            <a:off x="6310044" y="1819707"/>
            <a:ext cx="1176535" cy="1176535"/>
          </a:xfrm>
          <a:prstGeom prst="ellipse">
            <a:avLst/>
          </a:prstGeom>
          <a:solidFill>
            <a:srgbClr val="178AA1"/>
          </a:solidFill>
          <a:ln>
            <a:noFill/>
          </a:ln>
        </p:spPr>
        <p:txBody>
          <a:bodyPr anchor="ctr"/>
          <a:p>
            <a:pPr algn="ctr"/>
            <a:endParaRPr dirty="0"/>
          </a:p>
        </p:txBody>
      </p:sp>
      <p:sp>
        <p:nvSpPr>
          <p:cNvPr id="6" name="椭圆 5"/>
          <p:cNvSpPr/>
          <p:nvPr>
            <p:custDataLst>
              <p:tags r:id="rId2"/>
            </p:custDataLst>
          </p:nvPr>
        </p:nvSpPr>
        <p:spPr bwMode="auto">
          <a:xfrm rot="18900000">
            <a:off x="4093012" y="4036739"/>
            <a:ext cx="1176535" cy="1176535"/>
          </a:xfrm>
          <a:prstGeom prst="ellipse">
            <a:avLst/>
          </a:prstGeom>
          <a:solidFill>
            <a:srgbClr val="5268A5"/>
          </a:solidFill>
          <a:ln>
            <a:noFill/>
          </a:ln>
        </p:spPr>
        <p:txBody>
          <a:bodyPr anchor="ctr"/>
          <a:p>
            <a:pPr algn="ctr"/>
          </a:p>
        </p:txBody>
      </p:sp>
      <p:sp>
        <p:nvSpPr>
          <p:cNvPr id="8" name="椭圆 7"/>
          <p:cNvSpPr/>
          <p:nvPr>
            <p:custDataLst>
              <p:tags r:id="rId3"/>
            </p:custDataLst>
          </p:nvPr>
        </p:nvSpPr>
        <p:spPr>
          <a:xfrm rot="18900000">
            <a:off x="5604283" y="3330977"/>
            <a:ext cx="371026" cy="371026"/>
          </a:xfrm>
          <a:prstGeom prst="ellipse">
            <a:avLst/>
          </a:prstGeom>
          <a:noFill/>
          <a:ln w="38100">
            <a:solidFill>
              <a:srgbClr val="778495"/>
            </a:solidFill>
          </a:ln>
          <a:effectLst/>
        </p:spPr>
        <p:style>
          <a:lnRef idx="1">
            <a:srgbClr val="4276AA"/>
          </a:lnRef>
          <a:fillRef idx="3">
            <a:srgbClr val="4276AA"/>
          </a:fillRef>
          <a:effectRef idx="2">
            <a:srgbClr val="4276AA"/>
          </a:effectRef>
          <a:fontRef idx="minor">
            <a:srgbClr val="FFFFFF"/>
          </a:fontRef>
        </p:style>
        <p:txBody>
          <a:bodyPr anchor="ctr"/>
          <a:p>
            <a:pPr algn="ctr"/>
          </a:p>
        </p:txBody>
      </p:sp>
      <p:cxnSp>
        <p:nvCxnSpPr>
          <p:cNvPr id="9" name="直接连接符 8"/>
          <p:cNvCxnSpPr>
            <a:stCxn id="8" idx="6"/>
            <a:endCxn id="5" idx="2"/>
          </p:cNvCxnSpPr>
          <p:nvPr>
            <p:custDataLst>
              <p:tags r:id="rId4"/>
            </p:custDataLst>
          </p:nvPr>
        </p:nvCxnSpPr>
        <p:spPr>
          <a:xfrm flipV="1">
            <a:off x="5920974" y="2823942"/>
            <a:ext cx="561369" cy="561372"/>
          </a:xfrm>
          <a:prstGeom prst="line">
            <a:avLst/>
          </a:prstGeom>
          <a:ln w="3175">
            <a:solidFill>
              <a:srgbClr val="778495"/>
            </a:solidFill>
          </a:ln>
        </p:spPr>
        <p:style>
          <a:lnRef idx="1">
            <a:srgbClr val="4276AA"/>
          </a:lnRef>
          <a:fillRef idx="0">
            <a:srgbClr val="4276AA"/>
          </a:fillRef>
          <a:effectRef idx="0">
            <a:srgbClr val="4276AA"/>
          </a:effectRef>
          <a:fontRef idx="minor">
            <a:srgbClr val="000000"/>
          </a:fontRef>
        </p:style>
      </p:cxnSp>
      <p:cxnSp>
        <p:nvCxnSpPr>
          <p:cNvPr id="11" name="直接连接符 10"/>
          <p:cNvCxnSpPr>
            <a:stCxn id="8" idx="2"/>
            <a:endCxn id="6" idx="6"/>
          </p:cNvCxnSpPr>
          <p:nvPr>
            <p:custDataLst>
              <p:tags r:id="rId5"/>
            </p:custDataLst>
          </p:nvPr>
        </p:nvCxnSpPr>
        <p:spPr>
          <a:xfrm flipH="1">
            <a:off x="5097914" y="3647669"/>
            <a:ext cx="560705" cy="561975"/>
          </a:xfrm>
          <a:prstGeom prst="line">
            <a:avLst/>
          </a:prstGeom>
          <a:ln w="3175">
            <a:solidFill>
              <a:srgbClr val="778495"/>
            </a:solidFill>
          </a:ln>
        </p:spPr>
        <p:style>
          <a:lnRef idx="1">
            <a:srgbClr val="4276AA"/>
          </a:lnRef>
          <a:fillRef idx="0">
            <a:srgbClr val="4276AA"/>
          </a:fillRef>
          <a:effectRef idx="0">
            <a:srgbClr val="4276AA"/>
          </a:effectRef>
          <a:fontRef idx="minor">
            <a:srgbClr val="000000"/>
          </a:fontRef>
        </p:style>
      </p:cxnSp>
      <p:sp>
        <p:nvSpPr>
          <p:cNvPr id="13" name="任意多边形 12"/>
          <p:cNvSpPr/>
          <p:nvPr>
            <p:custDataLst>
              <p:tags r:id="rId6"/>
            </p:custDataLst>
          </p:nvPr>
        </p:nvSpPr>
        <p:spPr bwMode="auto">
          <a:xfrm>
            <a:off x="6668327" y="2180267"/>
            <a:ext cx="459969" cy="455415"/>
          </a:xfrm>
          <a:custGeom>
            <a:avLst/>
            <a:gdLst>
              <a:gd name="T0" fmla="*/ 112 w 176"/>
              <a:gd name="T1" fmla="*/ 118 h 174"/>
              <a:gd name="T2" fmla="*/ 120 w 176"/>
              <a:gd name="T3" fmla="*/ 102 h 174"/>
              <a:gd name="T4" fmla="*/ 64 w 176"/>
              <a:gd name="T5" fmla="*/ 94 h 174"/>
              <a:gd name="T6" fmla="*/ 56 w 176"/>
              <a:gd name="T7" fmla="*/ 110 h 174"/>
              <a:gd name="T8" fmla="*/ 64 w 176"/>
              <a:gd name="T9" fmla="*/ 102 h 174"/>
              <a:gd name="T10" fmla="*/ 112 w 176"/>
              <a:gd name="T11" fmla="*/ 110 h 174"/>
              <a:gd name="T12" fmla="*/ 64 w 176"/>
              <a:gd name="T13" fmla="*/ 102 h 174"/>
              <a:gd name="T14" fmla="*/ 152 w 176"/>
              <a:gd name="T15" fmla="*/ 46 h 174"/>
              <a:gd name="T16" fmla="*/ 128 w 176"/>
              <a:gd name="T17" fmla="*/ 17 h 174"/>
              <a:gd name="T18" fmla="*/ 70 w 176"/>
              <a:gd name="T19" fmla="*/ 4 h 174"/>
              <a:gd name="T20" fmla="*/ 28 w 176"/>
              <a:gd name="T21" fmla="*/ 46 h 174"/>
              <a:gd name="T22" fmla="*/ 0 w 176"/>
              <a:gd name="T23" fmla="*/ 54 h 174"/>
              <a:gd name="T24" fmla="*/ 8 w 176"/>
              <a:gd name="T25" fmla="*/ 78 h 174"/>
              <a:gd name="T26" fmla="*/ 16 w 176"/>
              <a:gd name="T27" fmla="*/ 166 h 174"/>
              <a:gd name="T28" fmla="*/ 152 w 176"/>
              <a:gd name="T29" fmla="*/ 174 h 174"/>
              <a:gd name="T30" fmla="*/ 160 w 176"/>
              <a:gd name="T31" fmla="*/ 78 h 174"/>
              <a:gd name="T32" fmla="*/ 176 w 176"/>
              <a:gd name="T33" fmla="*/ 70 h 174"/>
              <a:gd name="T34" fmla="*/ 168 w 176"/>
              <a:gd name="T35" fmla="*/ 46 h 174"/>
              <a:gd name="T36" fmla="*/ 140 w 176"/>
              <a:gd name="T37" fmla="*/ 30 h 174"/>
              <a:gd name="T38" fmla="*/ 143 w 176"/>
              <a:gd name="T39" fmla="*/ 46 h 174"/>
              <a:gd name="T40" fmla="*/ 134 w 176"/>
              <a:gd name="T41" fmla="*/ 40 h 174"/>
              <a:gd name="T42" fmla="*/ 124 w 176"/>
              <a:gd name="T43" fmla="*/ 34 h 174"/>
              <a:gd name="T44" fmla="*/ 115 w 176"/>
              <a:gd name="T45" fmla="*/ 30 h 174"/>
              <a:gd name="T46" fmla="*/ 130 w 176"/>
              <a:gd name="T47" fmla="*/ 24 h 174"/>
              <a:gd name="T48" fmla="*/ 74 w 176"/>
              <a:gd name="T49" fmla="*/ 46 h 174"/>
              <a:gd name="T50" fmla="*/ 127 w 176"/>
              <a:gd name="T51" fmla="*/ 46 h 174"/>
              <a:gd name="T52" fmla="*/ 66 w 176"/>
              <a:gd name="T53" fmla="*/ 11 h 174"/>
              <a:gd name="T54" fmla="*/ 65 w 176"/>
              <a:gd name="T55" fmla="*/ 46 h 174"/>
              <a:gd name="T56" fmla="*/ 46 w 176"/>
              <a:gd name="T57" fmla="*/ 46 h 174"/>
              <a:gd name="T58" fmla="*/ 37 w 176"/>
              <a:gd name="T59" fmla="*/ 46 h 174"/>
              <a:gd name="T60" fmla="*/ 152 w 176"/>
              <a:gd name="T61" fmla="*/ 166 h 174"/>
              <a:gd name="T62" fmla="*/ 24 w 176"/>
              <a:gd name="T63" fmla="*/ 78 h 174"/>
              <a:gd name="T64" fmla="*/ 152 w 176"/>
              <a:gd name="T65" fmla="*/ 166 h 174"/>
              <a:gd name="T66" fmla="*/ 8 w 176"/>
              <a:gd name="T67" fmla="*/ 70 h 174"/>
              <a:gd name="T68" fmla="*/ 168 w 176"/>
              <a:gd name="T69" fmla="*/ 54 h 174"/>
              <a:gd name="T70" fmla="*/ 69 w 176"/>
              <a:gd name="T71" fmla="*/ 22 h 174"/>
              <a:gd name="T72" fmla="*/ 58 w 176"/>
              <a:gd name="T73" fmla="*/ 25 h 174"/>
              <a:gd name="T74" fmla="*/ 69 w 176"/>
              <a:gd name="T75" fmla="*/ 22 h 174"/>
              <a:gd name="T76" fmla="*/ 54 w 176"/>
              <a:gd name="T77" fmla="*/ 32 h 174"/>
              <a:gd name="T78" fmla="*/ 57 w 176"/>
              <a:gd name="T79" fmla="*/ 43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76" h="174">
                <a:moveTo>
                  <a:pt x="64" y="118"/>
                </a:moveTo>
                <a:cubicBezTo>
                  <a:pt x="112" y="118"/>
                  <a:pt x="112" y="118"/>
                  <a:pt x="112" y="118"/>
                </a:cubicBezTo>
                <a:cubicBezTo>
                  <a:pt x="116" y="118"/>
                  <a:pt x="120" y="114"/>
                  <a:pt x="120" y="110"/>
                </a:cubicBezTo>
                <a:cubicBezTo>
                  <a:pt x="120" y="102"/>
                  <a:pt x="120" y="102"/>
                  <a:pt x="120" y="102"/>
                </a:cubicBezTo>
                <a:cubicBezTo>
                  <a:pt x="120" y="98"/>
                  <a:pt x="116" y="94"/>
                  <a:pt x="112" y="94"/>
                </a:cubicBezTo>
                <a:cubicBezTo>
                  <a:pt x="64" y="94"/>
                  <a:pt x="64" y="94"/>
                  <a:pt x="64" y="94"/>
                </a:cubicBezTo>
                <a:cubicBezTo>
                  <a:pt x="60" y="94"/>
                  <a:pt x="56" y="98"/>
                  <a:pt x="56" y="102"/>
                </a:cubicBezTo>
                <a:cubicBezTo>
                  <a:pt x="56" y="110"/>
                  <a:pt x="56" y="110"/>
                  <a:pt x="56" y="110"/>
                </a:cubicBezTo>
                <a:cubicBezTo>
                  <a:pt x="56" y="114"/>
                  <a:pt x="60" y="118"/>
                  <a:pt x="64" y="118"/>
                </a:cubicBezTo>
                <a:moveTo>
                  <a:pt x="64" y="102"/>
                </a:moveTo>
                <a:cubicBezTo>
                  <a:pt x="112" y="102"/>
                  <a:pt x="112" y="102"/>
                  <a:pt x="112" y="102"/>
                </a:cubicBezTo>
                <a:cubicBezTo>
                  <a:pt x="112" y="110"/>
                  <a:pt x="112" y="110"/>
                  <a:pt x="112" y="110"/>
                </a:cubicBezTo>
                <a:cubicBezTo>
                  <a:pt x="64" y="110"/>
                  <a:pt x="64" y="110"/>
                  <a:pt x="64" y="110"/>
                </a:cubicBezTo>
                <a:lnTo>
                  <a:pt x="64" y="102"/>
                </a:lnTo>
                <a:close/>
                <a:moveTo>
                  <a:pt x="168" y="46"/>
                </a:moveTo>
                <a:cubicBezTo>
                  <a:pt x="152" y="46"/>
                  <a:pt x="152" y="46"/>
                  <a:pt x="152" y="46"/>
                </a:cubicBezTo>
                <a:cubicBezTo>
                  <a:pt x="147" y="28"/>
                  <a:pt x="147" y="28"/>
                  <a:pt x="147" y="28"/>
                </a:cubicBezTo>
                <a:cubicBezTo>
                  <a:pt x="145" y="19"/>
                  <a:pt x="136" y="14"/>
                  <a:pt x="128" y="17"/>
                </a:cubicBezTo>
                <a:cubicBezTo>
                  <a:pt x="103" y="23"/>
                  <a:pt x="103" y="23"/>
                  <a:pt x="103" y="23"/>
                </a:cubicBezTo>
                <a:cubicBezTo>
                  <a:pt x="70" y="4"/>
                  <a:pt x="70" y="4"/>
                  <a:pt x="70" y="4"/>
                </a:cubicBezTo>
                <a:cubicBezTo>
                  <a:pt x="63" y="0"/>
                  <a:pt x="53" y="2"/>
                  <a:pt x="49" y="10"/>
                </a:cubicBezTo>
                <a:cubicBezTo>
                  <a:pt x="28" y="46"/>
                  <a:pt x="28" y="46"/>
                  <a:pt x="28" y="46"/>
                </a:cubicBezTo>
                <a:cubicBezTo>
                  <a:pt x="8" y="46"/>
                  <a:pt x="8" y="46"/>
                  <a:pt x="8" y="46"/>
                </a:cubicBezTo>
                <a:cubicBezTo>
                  <a:pt x="4" y="46"/>
                  <a:pt x="0" y="50"/>
                  <a:pt x="0" y="54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74"/>
                  <a:pt x="4" y="78"/>
                  <a:pt x="8" y="78"/>
                </a:cubicBezTo>
                <a:cubicBezTo>
                  <a:pt x="16" y="78"/>
                  <a:pt x="16" y="78"/>
                  <a:pt x="16" y="78"/>
                </a:cubicBezTo>
                <a:cubicBezTo>
                  <a:pt x="16" y="166"/>
                  <a:pt x="16" y="166"/>
                  <a:pt x="16" y="166"/>
                </a:cubicBezTo>
                <a:cubicBezTo>
                  <a:pt x="16" y="170"/>
                  <a:pt x="20" y="174"/>
                  <a:pt x="24" y="174"/>
                </a:cubicBezTo>
                <a:cubicBezTo>
                  <a:pt x="152" y="174"/>
                  <a:pt x="152" y="174"/>
                  <a:pt x="152" y="174"/>
                </a:cubicBezTo>
                <a:cubicBezTo>
                  <a:pt x="156" y="174"/>
                  <a:pt x="160" y="170"/>
                  <a:pt x="160" y="166"/>
                </a:cubicBezTo>
                <a:cubicBezTo>
                  <a:pt x="160" y="78"/>
                  <a:pt x="160" y="78"/>
                  <a:pt x="160" y="78"/>
                </a:cubicBezTo>
                <a:cubicBezTo>
                  <a:pt x="168" y="78"/>
                  <a:pt x="168" y="78"/>
                  <a:pt x="168" y="78"/>
                </a:cubicBezTo>
                <a:cubicBezTo>
                  <a:pt x="172" y="78"/>
                  <a:pt x="176" y="74"/>
                  <a:pt x="176" y="70"/>
                </a:cubicBezTo>
                <a:cubicBezTo>
                  <a:pt x="176" y="54"/>
                  <a:pt x="176" y="54"/>
                  <a:pt x="176" y="54"/>
                </a:cubicBezTo>
                <a:cubicBezTo>
                  <a:pt x="176" y="50"/>
                  <a:pt x="172" y="46"/>
                  <a:pt x="168" y="46"/>
                </a:cubicBezTo>
                <a:moveTo>
                  <a:pt x="130" y="24"/>
                </a:moveTo>
                <a:cubicBezTo>
                  <a:pt x="134" y="23"/>
                  <a:pt x="138" y="26"/>
                  <a:pt x="140" y="30"/>
                </a:cubicBezTo>
                <a:cubicBezTo>
                  <a:pt x="144" y="46"/>
                  <a:pt x="144" y="46"/>
                  <a:pt x="144" y="46"/>
                </a:cubicBezTo>
                <a:cubicBezTo>
                  <a:pt x="143" y="46"/>
                  <a:pt x="143" y="46"/>
                  <a:pt x="143" y="46"/>
                </a:cubicBezTo>
                <a:cubicBezTo>
                  <a:pt x="133" y="40"/>
                  <a:pt x="133" y="40"/>
                  <a:pt x="133" y="40"/>
                </a:cubicBezTo>
                <a:cubicBezTo>
                  <a:pt x="134" y="40"/>
                  <a:pt x="134" y="40"/>
                  <a:pt x="134" y="40"/>
                </a:cubicBezTo>
                <a:cubicBezTo>
                  <a:pt x="132" y="32"/>
                  <a:pt x="132" y="32"/>
                  <a:pt x="132" y="32"/>
                </a:cubicBezTo>
                <a:cubicBezTo>
                  <a:pt x="124" y="34"/>
                  <a:pt x="124" y="34"/>
                  <a:pt x="124" y="34"/>
                </a:cubicBezTo>
                <a:cubicBezTo>
                  <a:pt x="124" y="35"/>
                  <a:pt x="124" y="35"/>
                  <a:pt x="124" y="35"/>
                </a:cubicBezTo>
                <a:cubicBezTo>
                  <a:pt x="115" y="30"/>
                  <a:pt x="115" y="30"/>
                  <a:pt x="115" y="30"/>
                </a:cubicBezTo>
                <a:cubicBezTo>
                  <a:pt x="114" y="28"/>
                  <a:pt x="114" y="28"/>
                  <a:pt x="114" y="28"/>
                </a:cubicBezTo>
                <a:lnTo>
                  <a:pt x="130" y="24"/>
                </a:lnTo>
                <a:close/>
                <a:moveTo>
                  <a:pt x="127" y="46"/>
                </a:moveTo>
                <a:cubicBezTo>
                  <a:pt x="74" y="46"/>
                  <a:pt x="74" y="46"/>
                  <a:pt x="74" y="46"/>
                </a:cubicBezTo>
                <a:cubicBezTo>
                  <a:pt x="87" y="23"/>
                  <a:pt x="87" y="23"/>
                  <a:pt x="87" y="23"/>
                </a:cubicBezTo>
                <a:lnTo>
                  <a:pt x="127" y="46"/>
                </a:lnTo>
                <a:close/>
                <a:moveTo>
                  <a:pt x="56" y="14"/>
                </a:moveTo>
                <a:cubicBezTo>
                  <a:pt x="58" y="10"/>
                  <a:pt x="63" y="9"/>
                  <a:pt x="66" y="11"/>
                </a:cubicBezTo>
                <a:cubicBezTo>
                  <a:pt x="80" y="19"/>
                  <a:pt x="80" y="19"/>
                  <a:pt x="80" y="19"/>
                </a:cubicBezTo>
                <a:cubicBezTo>
                  <a:pt x="65" y="46"/>
                  <a:pt x="65" y="46"/>
                  <a:pt x="65" y="46"/>
                </a:cubicBezTo>
                <a:cubicBezTo>
                  <a:pt x="47" y="46"/>
                  <a:pt x="47" y="46"/>
                  <a:pt x="47" y="46"/>
                </a:cubicBezTo>
                <a:cubicBezTo>
                  <a:pt x="46" y="46"/>
                  <a:pt x="46" y="46"/>
                  <a:pt x="46" y="46"/>
                </a:cubicBezTo>
                <a:cubicBezTo>
                  <a:pt x="46" y="46"/>
                  <a:pt x="46" y="46"/>
                  <a:pt x="46" y="46"/>
                </a:cubicBezTo>
                <a:cubicBezTo>
                  <a:pt x="37" y="46"/>
                  <a:pt x="37" y="46"/>
                  <a:pt x="37" y="46"/>
                </a:cubicBezTo>
                <a:lnTo>
                  <a:pt x="56" y="14"/>
                </a:lnTo>
                <a:close/>
                <a:moveTo>
                  <a:pt x="152" y="166"/>
                </a:moveTo>
                <a:cubicBezTo>
                  <a:pt x="24" y="166"/>
                  <a:pt x="24" y="166"/>
                  <a:pt x="24" y="166"/>
                </a:cubicBezTo>
                <a:cubicBezTo>
                  <a:pt x="24" y="78"/>
                  <a:pt x="24" y="78"/>
                  <a:pt x="24" y="78"/>
                </a:cubicBezTo>
                <a:cubicBezTo>
                  <a:pt x="152" y="78"/>
                  <a:pt x="152" y="78"/>
                  <a:pt x="152" y="78"/>
                </a:cubicBezTo>
                <a:lnTo>
                  <a:pt x="152" y="166"/>
                </a:lnTo>
                <a:close/>
                <a:moveTo>
                  <a:pt x="168" y="70"/>
                </a:moveTo>
                <a:cubicBezTo>
                  <a:pt x="8" y="70"/>
                  <a:pt x="8" y="70"/>
                  <a:pt x="8" y="70"/>
                </a:cubicBezTo>
                <a:cubicBezTo>
                  <a:pt x="8" y="54"/>
                  <a:pt x="8" y="54"/>
                  <a:pt x="8" y="54"/>
                </a:cubicBezTo>
                <a:cubicBezTo>
                  <a:pt x="168" y="54"/>
                  <a:pt x="168" y="54"/>
                  <a:pt x="168" y="54"/>
                </a:cubicBezTo>
                <a:lnTo>
                  <a:pt x="168" y="70"/>
                </a:lnTo>
                <a:close/>
                <a:moveTo>
                  <a:pt x="69" y="22"/>
                </a:moveTo>
                <a:cubicBezTo>
                  <a:pt x="62" y="18"/>
                  <a:pt x="62" y="18"/>
                  <a:pt x="62" y="18"/>
                </a:cubicBezTo>
                <a:cubicBezTo>
                  <a:pt x="58" y="25"/>
                  <a:pt x="58" y="25"/>
                  <a:pt x="58" y="25"/>
                </a:cubicBezTo>
                <a:cubicBezTo>
                  <a:pt x="65" y="29"/>
                  <a:pt x="65" y="29"/>
                  <a:pt x="65" y="29"/>
                </a:cubicBezTo>
                <a:lnTo>
                  <a:pt x="69" y="22"/>
                </a:lnTo>
                <a:close/>
                <a:moveTo>
                  <a:pt x="61" y="36"/>
                </a:moveTo>
                <a:cubicBezTo>
                  <a:pt x="54" y="32"/>
                  <a:pt x="54" y="32"/>
                  <a:pt x="54" y="32"/>
                </a:cubicBezTo>
                <a:cubicBezTo>
                  <a:pt x="50" y="39"/>
                  <a:pt x="50" y="39"/>
                  <a:pt x="50" y="39"/>
                </a:cubicBezTo>
                <a:cubicBezTo>
                  <a:pt x="57" y="43"/>
                  <a:pt x="57" y="43"/>
                  <a:pt x="57" y="43"/>
                </a:cubicBezTo>
                <a:lnTo>
                  <a:pt x="61" y="36"/>
                </a:ln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="ctr"/>
          <a:p>
            <a:pPr algn="ctr"/>
          </a:p>
        </p:txBody>
      </p:sp>
      <p:sp>
        <p:nvSpPr>
          <p:cNvPr id="14" name="任意多边形 13"/>
          <p:cNvSpPr/>
          <p:nvPr>
            <p:custDataLst>
              <p:tags r:id="rId7"/>
            </p:custDataLst>
          </p:nvPr>
        </p:nvSpPr>
        <p:spPr bwMode="auto">
          <a:xfrm>
            <a:off x="4493420" y="2177990"/>
            <a:ext cx="375717" cy="459969"/>
          </a:xfrm>
          <a:custGeom>
            <a:avLst/>
            <a:gdLst>
              <a:gd name="T0" fmla="*/ 48 w 144"/>
              <a:gd name="T1" fmla="*/ 0 h 176"/>
              <a:gd name="T2" fmla="*/ 32 w 144"/>
              <a:gd name="T3" fmla="*/ 20 h 176"/>
              <a:gd name="T4" fmla="*/ 40 w 144"/>
              <a:gd name="T5" fmla="*/ 20 h 176"/>
              <a:gd name="T6" fmla="*/ 48 w 144"/>
              <a:gd name="T7" fmla="*/ 8 h 176"/>
              <a:gd name="T8" fmla="*/ 136 w 144"/>
              <a:gd name="T9" fmla="*/ 16 h 176"/>
              <a:gd name="T10" fmla="*/ 128 w 144"/>
              <a:gd name="T11" fmla="*/ 136 h 176"/>
              <a:gd name="T12" fmla="*/ 120 w 144"/>
              <a:gd name="T13" fmla="*/ 140 h 176"/>
              <a:gd name="T14" fmla="*/ 128 w 144"/>
              <a:gd name="T15" fmla="*/ 144 h 176"/>
              <a:gd name="T16" fmla="*/ 144 w 144"/>
              <a:gd name="T17" fmla="*/ 16 h 176"/>
              <a:gd name="T18" fmla="*/ 44 w 144"/>
              <a:gd name="T19" fmla="*/ 128 h 176"/>
              <a:gd name="T20" fmla="*/ 24 w 144"/>
              <a:gd name="T21" fmla="*/ 132 h 176"/>
              <a:gd name="T22" fmla="*/ 44 w 144"/>
              <a:gd name="T23" fmla="*/ 136 h 176"/>
              <a:gd name="T24" fmla="*/ 44 w 144"/>
              <a:gd name="T25" fmla="*/ 128 h 176"/>
              <a:gd name="T26" fmla="*/ 28 w 144"/>
              <a:gd name="T27" fmla="*/ 144 h 176"/>
              <a:gd name="T28" fmla="*/ 28 w 144"/>
              <a:gd name="T29" fmla="*/ 152 h 176"/>
              <a:gd name="T30" fmla="*/ 40 w 144"/>
              <a:gd name="T31" fmla="*/ 148 h 176"/>
              <a:gd name="T32" fmla="*/ 96 w 144"/>
              <a:gd name="T33" fmla="*/ 32 h 176"/>
              <a:gd name="T34" fmla="*/ 0 w 144"/>
              <a:gd name="T35" fmla="*/ 48 h 176"/>
              <a:gd name="T36" fmla="*/ 16 w 144"/>
              <a:gd name="T37" fmla="*/ 176 h 176"/>
              <a:gd name="T38" fmla="*/ 112 w 144"/>
              <a:gd name="T39" fmla="*/ 160 h 176"/>
              <a:gd name="T40" fmla="*/ 96 w 144"/>
              <a:gd name="T41" fmla="*/ 32 h 176"/>
              <a:gd name="T42" fmla="*/ 96 w 144"/>
              <a:gd name="T43" fmla="*/ 168 h 176"/>
              <a:gd name="T44" fmla="*/ 8 w 144"/>
              <a:gd name="T45" fmla="*/ 160 h 176"/>
              <a:gd name="T46" fmla="*/ 45 w 144"/>
              <a:gd name="T47" fmla="*/ 72 h 176"/>
              <a:gd name="T48" fmla="*/ 67 w 144"/>
              <a:gd name="T49" fmla="*/ 72 h 176"/>
              <a:gd name="T50" fmla="*/ 104 w 144"/>
              <a:gd name="T51" fmla="*/ 160 h 176"/>
              <a:gd name="T52" fmla="*/ 56 w 144"/>
              <a:gd name="T53" fmla="*/ 64 h 176"/>
              <a:gd name="T54" fmla="*/ 56 w 144"/>
              <a:gd name="T55" fmla="*/ 72 h 176"/>
              <a:gd name="T56" fmla="*/ 104 w 144"/>
              <a:gd name="T57" fmla="*/ 50 h 176"/>
              <a:gd name="T58" fmla="*/ 56 w 144"/>
              <a:gd name="T59" fmla="*/ 56 h 176"/>
              <a:gd name="T60" fmla="*/ 8 w 144"/>
              <a:gd name="T61" fmla="*/ 50 h 176"/>
              <a:gd name="T62" fmla="*/ 16 w 144"/>
              <a:gd name="T63" fmla="*/ 40 h 176"/>
              <a:gd name="T64" fmla="*/ 104 w 144"/>
              <a:gd name="T65" fmla="*/ 4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44" h="176">
                <a:moveTo>
                  <a:pt x="128" y="0"/>
                </a:moveTo>
                <a:cubicBezTo>
                  <a:pt x="48" y="0"/>
                  <a:pt x="48" y="0"/>
                  <a:pt x="48" y="0"/>
                </a:cubicBezTo>
                <a:cubicBezTo>
                  <a:pt x="39" y="0"/>
                  <a:pt x="32" y="7"/>
                  <a:pt x="32" y="16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2"/>
                  <a:pt x="34" y="24"/>
                  <a:pt x="36" y="24"/>
                </a:cubicBezTo>
                <a:cubicBezTo>
                  <a:pt x="38" y="24"/>
                  <a:pt x="40" y="22"/>
                  <a:pt x="40" y="20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12"/>
                  <a:pt x="44" y="8"/>
                  <a:pt x="48" y="8"/>
                </a:cubicBezTo>
                <a:cubicBezTo>
                  <a:pt x="128" y="8"/>
                  <a:pt x="128" y="8"/>
                  <a:pt x="128" y="8"/>
                </a:cubicBezTo>
                <a:cubicBezTo>
                  <a:pt x="132" y="8"/>
                  <a:pt x="136" y="12"/>
                  <a:pt x="136" y="16"/>
                </a:cubicBezTo>
                <a:cubicBezTo>
                  <a:pt x="136" y="128"/>
                  <a:pt x="136" y="128"/>
                  <a:pt x="136" y="128"/>
                </a:cubicBezTo>
                <a:cubicBezTo>
                  <a:pt x="136" y="132"/>
                  <a:pt x="132" y="136"/>
                  <a:pt x="128" y="136"/>
                </a:cubicBezTo>
                <a:cubicBezTo>
                  <a:pt x="124" y="136"/>
                  <a:pt x="124" y="136"/>
                  <a:pt x="124" y="136"/>
                </a:cubicBezTo>
                <a:cubicBezTo>
                  <a:pt x="122" y="136"/>
                  <a:pt x="120" y="138"/>
                  <a:pt x="120" y="140"/>
                </a:cubicBezTo>
                <a:cubicBezTo>
                  <a:pt x="120" y="142"/>
                  <a:pt x="122" y="144"/>
                  <a:pt x="124" y="144"/>
                </a:cubicBezTo>
                <a:cubicBezTo>
                  <a:pt x="128" y="144"/>
                  <a:pt x="128" y="144"/>
                  <a:pt x="128" y="144"/>
                </a:cubicBezTo>
                <a:cubicBezTo>
                  <a:pt x="137" y="144"/>
                  <a:pt x="144" y="137"/>
                  <a:pt x="144" y="128"/>
                </a:cubicBezTo>
                <a:cubicBezTo>
                  <a:pt x="144" y="16"/>
                  <a:pt x="144" y="16"/>
                  <a:pt x="144" y="16"/>
                </a:cubicBezTo>
                <a:cubicBezTo>
                  <a:pt x="144" y="7"/>
                  <a:pt x="137" y="0"/>
                  <a:pt x="128" y="0"/>
                </a:cubicBezTo>
                <a:moveTo>
                  <a:pt x="44" y="128"/>
                </a:moveTo>
                <a:cubicBezTo>
                  <a:pt x="28" y="128"/>
                  <a:pt x="28" y="128"/>
                  <a:pt x="28" y="128"/>
                </a:cubicBezTo>
                <a:cubicBezTo>
                  <a:pt x="26" y="128"/>
                  <a:pt x="24" y="130"/>
                  <a:pt x="24" y="132"/>
                </a:cubicBezTo>
                <a:cubicBezTo>
                  <a:pt x="24" y="134"/>
                  <a:pt x="26" y="136"/>
                  <a:pt x="28" y="136"/>
                </a:cubicBezTo>
                <a:cubicBezTo>
                  <a:pt x="44" y="136"/>
                  <a:pt x="44" y="136"/>
                  <a:pt x="44" y="136"/>
                </a:cubicBezTo>
                <a:cubicBezTo>
                  <a:pt x="46" y="136"/>
                  <a:pt x="48" y="134"/>
                  <a:pt x="48" y="132"/>
                </a:cubicBezTo>
                <a:cubicBezTo>
                  <a:pt x="48" y="130"/>
                  <a:pt x="46" y="128"/>
                  <a:pt x="44" y="128"/>
                </a:cubicBezTo>
                <a:moveTo>
                  <a:pt x="36" y="144"/>
                </a:moveTo>
                <a:cubicBezTo>
                  <a:pt x="28" y="144"/>
                  <a:pt x="28" y="144"/>
                  <a:pt x="28" y="144"/>
                </a:cubicBezTo>
                <a:cubicBezTo>
                  <a:pt x="26" y="144"/>
                  <a:pt x="24" y="146"/>
                  <a:pt x="24" y="148"/>
                </a:cubicBezTo>
                <a:cubicBezTo>
                  <a:pt x="24" y="150"/>
                  <a:pt x="26" y="152"/>
                  <a:pt x="28" y="152"/>
                </a:cubicBezTo>
                <a:cubicBezTo>
                  <a:pt x="36" y="152"/>
                  <a:pt x="36" y="152"/>
                  <a:pt x="36" y="152"/>
                </a:cubicBezTo>
                <a:cubicBezTo>
                  <a:pt x="38" y="152"/>
                  <a:pt x="40" y="150"/>
                  <a:pt x="40" y="148"/>
                </a:cubicBezTo>
                <a:cubicBezTo>
                  <a:pt x="40" y="146"/>
                  <a:pt x="38" y="144"/>
                  <a:pt x="36" y="144"/>
                </a:cubicBezTo>
                <a:moveTo>
                  <a:pt x="96" y="32"/>
                </a:moveTo>
                <a:cubicBezTo>
                  <a:pt x="16" y="32"/>
                  <a:pt x="16" y="32"/>
                  <a:pt x="16" y="32"/>
                </a:cubicBezTo>
                <a:cubicBezTo>
                  <a:pt x="7" y="32"/>
                  <a:pt x="0" y="39"/>
                  <a:pt x="0" y="48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96" y="176"/>
                  <a:pt x="96" y="176"/>
                  <a:pt x="96" y="176"/>
                </a:cubicBezTo>
                <a:cubicBezTo>
                  <a:pt x="105" y="176"/>
                  <a:pt x="112" y="169"/>
                  <a:pt x="112" y="160"/>
                </a:cubicBezTo>
                <a:cubicBezTo>
                  <a:pt x="112" y="48"/>
                  <a:pt x="112" y="48"/>
                  <a:pt x="112" y="48"/>
                </a:cubicBezTo>
                <a:cubicBezTo>
                  <a:pt x="112" y="39"/>
                  <a:pt x="105" y="32"/>
                  <a:pt x="96" y="32"/>
                </a:cubicBezTo>
                <a:moveTo>
                  <a:pt x="104" y="160"/>
                </a:moveTo>
                <a:cubicBezTo>
                  <a:pt x="104" y="164"/>
                  <a:pt x="100" y="168"/>
                  <a:pt x="96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60"/>
                  <a:pt x="8" y="60"/>
                  <a:pt x="8" y="60"/>
                </a:cubicBezTo>
                <a:cubicBezTo>
                  <a:pt x="18" y="67"/>
                  <a:pt x="29" y="71"/>
                  <a:pt x="45" y="72"/>
                </a:cubicBezTo>
                <a:cubicBezTo>
                  <a:pt x="46" y="76"/>
                  <a:pt x="51" y="80"/>
                  <a:pt x="56" y="80"/>
                </a:cubicBezTo>
                <a:cubicBezTo>
                  <a:pt x="61" y="80"/>
                  <a:pt x="66" y="76"/>
                  <a:pt x="67" y="72"/>
                </a:cubicBezTo>
                <a:cubicBezTo>
                  <a:pt x="83" y="71"/>
                  <a:pt x="94" y="67"/>
                  <a:pt x="104" y="60"/>
                </a:cubicBezTo>
                <a:lnTo>
                  <a:pt x="104" y="160"/>
                </a:lnTo>
                <a:close/>
                <a:moveTo>
                  <a:pt x="52" y="68"/>
                </a:moveTo>
                <a:cubicBezTo>
                  <a:pt x="52" y="66"/>
                  <a:pt x="54" y="64"/>
                  <a:pt x="56" y="64"/>
                </a:cubicBezTo>
                <a:cubicBezTo>
                  <a:pt x="58" y="64"/>
                  <a:pt x="60" y="66"/>
                  <a:pt x="60" y="68"/>
                </a:cubicBezTo>
                <a:cubicBezTo>
                  <a:pt x="60" y="70"/>
                  <a:pt x="58" y="72"/>
                  <a:pt x="56" y="72"/>
                </a:cubicBezTo>
                <a:cubicBezTo>
                  <a:pt x="54" y="72"/>
                  <a:pt x="52" y="70"/>
                  <a:pt x="52" y="68"/>
                </a:cubicBezTo>
                <a:moveTo>
                  <a:pt x="104" y="50"/>
                </a:moveTo>
                <a:cubicBezTo>
                  <a:pt x="96" y="58"/>
                  <a:pt x="85" y="62"/>
                  <a:pt x="67" y="64"/>
                </a:cubicBezTo>
                <a:cubicBezTo>
                  <a:pt x="65" y="59"/>
                  <a:pt x="61" y="56"/>
                  <a:pt x="56" y="56"/>
                </a:cubicBezTo>
                <a:cubicBezTo>
                  <a:pt x="51" y="56"/>
                  <a:pt x="47" y="59"/>
                  <a:pt x="45" y="64"/>
                </a:cubicBezTo>
                <a:cubicBezTo>
                  <a:pt x="27" y="62"/>
                  <a:pt x="16" y="58"/>
                  <a:pt x="8" y="50"/>
                </a:cubicBezTo>
                <a:cubicBezTo>
                  <a:pt x="8" y="48"/>
                  <a:pt x="8" y="48"/>
                  <a:pt x="8" y="48"/>
                </a:cubicBezTo>
                <a:cubicBezTo>
                  <a:pt x="8" y="44"/>
                  <a:pt x="12" y="40"/>
                  <a:pt x="16" y="40"/>
                </a:cubicBezTo>
                <a:cubicBezTo>
                  <a:pt x="96" y="40"/>
                  <a:pt x="96" y="40"/>
                  <a:pt x="96" y="40"/>
                </a:cubicBezTo>
                <a:cubicBezTo>
                  <a:pt x="100" y="40"/>
                  <a:pt x="104" y="44"/>
                  <a:pt x="104" y="48"/>
                </a:cubicBezTo>
                <a:lnTo>
                  <a:pt x="104" y="50"/>
                </a:ln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="ctr"/>
          <a:p>
            <a:pPr algn="ctr"/>
          </a:p>
        </p:txBody>
      </p:sp>
      <p:sp>
        <p:nvSpPr>
          <p:cNvPr id="15" name="任意多边形 14"/>
          <p:cNvSpPr/>
          <p:nvPr>
            <p:custDataLst>
              <p:tags r:id="rId8"/>
            </p:custDataLst>
          </p:nvPr>
        </p:nvSpPr>
        <p:spPr bwMode="auto">
          <a:xfrm>
            <a:off x="4451295" y="4437148"/>
            <a:ext cx="459969" cy="375717"/>
          </a:xfrm>
          <a:custGeom>
            <a:avLst/>
            <a:gdLst>
              <a:gd name="T0" fmla="*/ 116 w 176"/>
              <a:gd name="T1" fmla="*/ 32 h 144"/>
              <a:gd name="T2" fmla="*/ 116 w 176"/>
              <a:gd name="T3" fmla="*/ 24 h 144"/>
              <a:gd name="T4" fmla="*/ 80 w 176"/>
              <a:gd name="T5" fmla="*/ 28 h 144"/>
              <a:gd name="T6" fmla="*/ 132 w 176"/>
              <a:gd name="T7" fmla="*/ 32 h 144"/>
              <a:gd name="T8" fmla="*/ 132 w 176"/>
              <a:gd name="T9" fmla="*/ 24 h 144"/>
              <a:gd name="T10" fmla="*/ 132 w 176"/>
              <a:gd name="T11" fmla="*/ 32 h 144"/>
              <a:gd name="T12" fmla="*/ 152 w 176"/>
              <a:gd name="T13" fmla="*/ 28 h 144"/>
              <a:gd name="T14" fmla="*/ 144 w 176"/>
              <a:gd name="T15" fmla="*/ 28 h 144"/>
              <a:gd name="T16" fmla="*/ 148 w 176"/>
              <a:gd name="T17" fmla="*/ 64 h 144"/>
              <a:gd name="T18" fmla="*/ 112 w 176"/>
              <a:gd name="T19" fmla="*/ 68 h 144"/>
              <a:gd name="T20" fmla="*/ 148 w 176"/>
              <a:gd name="T21" fmla="*/ 72 h 144"/>
              <a:gd name="T22" fmla="*/ 148 w 176"/>
              <a:gd name="T23" fmla="*/ 64 h 144"/>
              <a:gd name="T24" fmla="*/ 116 w 176"/>
              <a:gd name="T25" fmla="*/ 80 h 144"/>
              <a:gd name="T26" fmla="*/ 116 w 176"/>
              <a:gd name="T27" fmla="*/ 88 h 144"/>
              <a:gd name="T28" fmla="*/ 152 w 176"/>
              <a:gd name="T29" fmla="*/ 84 h 144"/>
              <a:gd name="T30" fmla="*/ 148 w 176"/>
              <a:gd name="T31" fmla="*/ 48 h 144"/>
              <a:gd name="T32" fmla="*/ 112 w 176"/>
              <a:gd name="T33" fmla="*/ 52 h 144"/>
              <a:gd name="T34" fmla="*/ 148 w 176"/>
              <a:gd name="T35" fmla="*/ 56 h 144"/>
              <a:gd name="T36" fmla="*/ 148 w 176"/>
              <a:gd name="T37" fmla="*/ 48 h 144"/>
              <a:gd name="T38" fmla="*/ 72 w 176"/>
              <a:gd name="T39" fmla="*/ 28 h 144"/>
              <a:gd name="T40" fmla="*/ 64 w 176"/>
              <a:gd name="T41" fmla="*/ 28 h 144"/>
              <a:gd name="T42" fmla="*/ 52 w 176"/>
              <a:gd name="T43" fmla="*/ 104 h 144"/>
              <a:gd name="T44" fmla="*/ 152 w 176"/>
              <a:gd name="T45" fmla="*/ 100 h 144"/>
              <a:gd name="T46" fmla="*/ 52 w 176"/>
              <a:gd name="T47" fmla="*/ 96 h 144"/>
              <a:gd name="T48" fmla="*/ 52 w 176"/>
              <a:gd name="T49" fmla="*/ 104 h 144"/>
              <a:gd name="T50" fmla="*/ 148 w 176"/>
              <a:gd name="T51" fmla="*/ 120 h 144"/>
              <a:gd name="T52" fmla="*/ 148 w 176"/>
              <a:gd name="T53" fmla="*/ 112 h 144"/>
              <a:gd name="T54" fmla="*/ 48 w 176"/>
              <a:gd name="T55" fmla="*/ 116 h 144"/>
              <a:gd name="T56" fmla="*/ 168 w 176"/>
              <a:gd name="T57" fmla="*/ 0 h 144"/>
              <a:gd name="T58" fmla="*/ 24 w 176"/>
              <a:gd name="T59" fmla="*/ 8 h 144"/>
              <a:gd name="T60" fmla="*/ 8 w 176"/>
              <a:gd name="T61" fmla="*/ 24 h 144"/>
              <a:gd name="T62" fmla="*/ 0 w 176"/>
              <a:gd name="T63" fmla="*/ 120 h 144"/>
              <a:gd name="T64" fmla="*/ 168 w 176"/>
              <a:gd name="T65" fmla="*/ 144 h 144"/>
              <a:gd name="T66" fmla="*/ 176 w 176"/>
              <a:gd name="T67" fmla="*/ 8 h 144"/>
              <a:gd name="T68" fmla="*/ 168 w 176"/>
              <a:gd name="T69" fmla="*/ 136 h 144"/>
              <a:gd name="T70" fmla="*/ 8 w 176"/>
              <a:gd name="T71" fmla="*/ 120 h 144"/>
              <a:gd name="T72" fmla="*/ 24 w 176"/>
              <a:gd name="T73" fmla="*/ 32 h 144"/>
              <a:gd name="T74" fmla="*/ 28 w 176"/>
              <a:gd name="T75" fmla="*/ 120 h 144"/>
              <a:gd name="T76" fmla="*/ 32 w 176"/>
              <a:gd name="T77" fmla="*/ 8 h 144"/>
              <a:gd name="T78" fmla="*/ 168 w 176"/>
              <a:gd name="T79" fmla="*/ 136 h 144"/>
              <a:gd name="T80" fmla="*/ 56 w 176"/>
              <a:gd name="T81" fmla="*/ 28 h 144"/>
              <a:gd name="T82" fmla="*/ 48 w 176"/>
              <a:gd name="T83" fmla="*/ 28 h 144"/>
              <a:gd name="T84" fmla="*/ 52 w 176"/>
              <a:gd name="T85" fmla="*/ 88 h 144"/>
              <a:gd name="T86" fmla="*/ 96 w 176"/>
              <a:gd name="T87" fmla="*/ 84 h 144"/>
              <a:gd name="T88" fmla="*/ 92 w 176"/>
              <a:gd name="T89" fmla="*/ 48 h 144"/>
              <a:gd name="T90" fmla="*/ 48 w 176"/>
              <a:gd name="T91" fmla="*/ 52 h 144"/>
              <a:gd name="T92" fmla="*/ 52 w 176"/>
              <a:gd name="T93" fmla="*/ 88 h 144"/>
              <a:gd name="T94" fmla="*/ 88 w 176"/>
              <a:gd name="T95" fmla="*/ 56 h 144"/>
              <a:gd name="T96" fmla="*/ 56 w 176"/>
              <a:gd name="T97" fmla="*/ 8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76" h="144">
                <a:moveTo>
                  <a:pt x="84" y="32"/>
                </a:moveTo>
                <a:cubicBezTo>
                  <a:pt x="116" y="32"/>
                  <a:pt x="116" y="32"/>
                  <a:pt x="116" y="32"/>
                </a:cubicBezTo>
                <a:cubicBezTo>
                  <a:pt x="118" y="32"/>
                  <a:pt x="120" y="30"/>
                  <a:pt x="120" y="28"/>
                </a:cubicBezTo>
                <a:cubicBezTo>
                  <a:pt x="120" y="26"/>
                  <a:pt x="118" y="24"/>
                  <a:pt x="116" y="24"/>
                </a:cubicBezTo>
                <a:cubicBezTo>
                  <a:pt x="84" y="24"/>
                  <a:pt x="84" y="24"/>
                  <a:pt x="84" y="24"/>
                </a:cubicBezTo>
                <a:cubicBezTo>
                  <a:pt x="82" y="24"/>
                  <a:pt x="80" y="26"/>
                  <a:pt x="80" y="28"/>
                </a:cubicBezTo>
                <a:cubicBezTo>
                  <a:pt x="80" y="30"/>
                  <a:pt x="82" y="32"/>
                  <a:pt x="84" y="32"/>
                </a:cubicBezTo>
                <a:moveTo>
                  <a:pt x="132" y="32"/>
                </a:moveTo>
                <a:cubicBezTo>
                  <a:pt x="134" y="32"/>
                  <a:pt x="136" y="30"/>
                  <a:pt x="136" y="28"/>
                </a:cubicBezTo>
                <a:cubicBezTo>
                  <a:pt x="136" y="26"/>
                  <a:pt x="134" y="24"/>
                  <a:pt x="132" y="24"/>
                </a:cubicBezTo>
                <a:cubicBezTo>
                  <a:pt x="130" y="24"/>
                  <a:pt x="128" y="26"/>
                  <a:pt x="128" y="28"/>
                </a:cubicBezTo>
                <a:cubicBezTo>
                  <a:pt x="128" y="30"/>
                  <a:pt x="130" y="32"/>
                  <a:pt x="132" y="32"/>
                </a:cubicBezTo>
                <a:moveTo>
                  <a:pt x="148" y="32"/>
                </a:moveTo>
                <a:cubicBezTo>
                  <a:pt x="150" y="32"/>
                  <a:pt x="152" y="30"/>
                  <a:pt x="152" y="28"/>
                </a:cubicBezTo>
                <a:cubicBezTo>
                  <a:pt x="152" y="26"/>
                  <a:pt x="150" y="24"/>
                  <a:pt x="148" y="24"/>
                </a:cubicBezTo>
                <a:cubicBezTo>
                  <a:pt x="146" y="24"/>
                  <a:pt x="144" y="26"/>
                  <a:pt x="144" y="28"/>
                </a:cubicBezTo>
                <a:cubicBezTo>
                  <a:pt x="144" y="30"/>
                  <a:pt x="146" y="32"/>
                  <a:pt x="148" y="32"/>
                </a:cubicBezTo>
                <a:moveTo>
                  <a:pt x="148" y="64"/>
                </a:moveTo>
                <a:cubicBezTo>
                  <a:pt x="116" y="64"/>
                  <a:pt x="116" y="64"/>
                  <a:pt x="116" y="64"/>
                </a:cubicBezTo>
                <a:cubicBezTo>
                  <a:pt x="114" y="64"/>
                  <a:pt x="112" y="66"/>
                  <a:pt x="112" y="68"/>
                </a:cubicBezTo>
                <a:cubicBezTo>
                  <a:pt x="112" y="70"/>
                  <a:pt x="114" y="72"/>
                  <a:pt x="116" y="72"/>
                </a:cubicBezTo>
                <a:cubicBezTo>
                  <a:pt x="148" y="72"/>
                  <a:pt x="148" y="72"/>
                  <a:pt x="148" y="72"/>
                </a:cubicBezTo>
                <a:cubicBezTo>
                  <a:pt x="150" y="72"/>
                  <a:pt x="152" y="70"/>
                  <a:pt x="152" y="68"/>
                </a:cubicBezTo>
                <a:cubicBezTo>
                  <a:pt x="152" y="66"/>
                  <a:pt x="150" y="64"/>
                  <a:pt x="148" y="64"/>
                </a:cubicBezTo>
                <a:moveTo>
                  <a:pt x="148" y="80"/>
                </a:moveTo>
                <a:cubicBezTo>
                  <a:pt x="116" y="80"/>
                  <a:pt x="116" y="80"/>
                  <a:pt x="116" y="80"/>
                </a:cubicBezTo>
                <a:cubicBezTo>
                  <a:pt x="114" y="80"/>
                  <a:pt x="112" y="82"/>
                  <a:pt x="112" y="84"/>
                </a:cubicBezTo>
                <a:cubicBezTo>
                  <a:pt x="112" y="86"/>
                  <a:pt x="114" y="88"/>
                  <a:pt x="116" y="88"/>
                </a:cubicBezTo>
                <a:cubicBezTo>
                  <a:pt x="148" y="88"/>
                  <a:pt x="148" y="88"/>
                  <a:pt x="148" y="88"/>
                </a:cubicBezTo>
                <a:cubicBezTo>
                  <a:pt x="150" y="88"/>
                  <a:pt x="152" y="86"/>
                  <a:pt x="152" y="84"/>
                </a:cubicBezTo>
                <a:cubicBezTo>
                  <a:pt x="152" y="82"/>
                  <a:pt x="150" y="80"/>
                  <a:pt x="148" y="80"/>
                </a:cubicBezTo>
                <a:moveTo>
                  <a:pt x="148" y="48"/>
                </a:moveTo>
                <a:cubicBezTo>
                  <a:pt x="116" y="48"/>
                  <a:pt x="116" y="48"/>
                  <a:pt x="116" y="48"/>
                </a:cubicBezTo>
                <a:cubicBezTo>
                  <a:pt x="114" y="48"/>
                  <a:pt x="112" y="50"/>
                  <a:pt x="112" y="52"/>
                </a:cubicBezTo>
                <a:cubicBezTo>
                  <a:pt x="112" y="54"/>
                  <a:pt x="114" y="56"/>
                  <a:pt x="116" y="56"/>
                </a:cubicBezTo>
                <a:cubicBezTo>
                  <a:pt x="148" y="56"/>
                  <a:pt x="148" y="56"/>
                  <a:pt x="148" y="56"/>
                </a:cubicBezTo>
                <a:cubicBezTo>
                  <a:pt x="150" y="56"/>
                  <a:pt x="152" y="54"/>
                  <a:pt x="152" y="52"/>
                </a:cubicBezTo>
                <a:cubicBezTo>
                  <a:pt x="152" y="50"/>
                  <a:pt x="150" y="48"/>
                  <a:pt x="148" y="48"/>
                </a:cubicBezTo>
                <a:moveTo>
                  <a:pt x="68" y="32"/>
                </a:moveTo>
                <a:cubicBezTo>
                  <a:pt x="70" y="32"/>
                  <a:pt x="72" y="30"/>
                  <a:pt x="72" y="28"/>
                </a:cubicBezTo>
                <a:cubicBezTo>
                  <a:pt x="72" y="26"/>
                  <a:pt x="70" y="24"/>
                  <a:pt x="68" y="24"/>
                </a:cubicBezTo>
                <a:cubicBezTo>
                  <a:pt x="66" y="24"/>
                  <a:pt x="64" y="26"/>
                  <a:pt x="64" y="28"/>
                </a:cubicBezTo>
                <a:cubicBezTo>
                  <a:pt x="64" y="30"/>
                  <a:pt x="66" y="32"/>
                  <a:pt x="68" y="32"/>
                </a:cubicBezTo>
                <a:moveTo>
                  <a:pt x="52" y="104"/>
                </a:moveTo>
                <a:cubicBezTo>
                  <a:pt x="148" y="104"/>
                  <a:pt x="148" y="104"/>
                  <a:pt x="148" y="104"/>
                </a:cubicBezTo>
                <a:cubicBezTo>
                  <a:pt x="150" y="104"/>
                  <a:pt x="152" y="102"/>
                  <a:pt x="152" y="100"/>
                </a:cubicBezTo>
                <a:cubicBezTo>
                  <a:pt x="152" y="98"/>
                  <a:pt x="150" y="96"/>
                  <a:pt x="148" y="96"/>
                </a:cubicBezTo>
                <a:cubicBezTo>
                  <a:pt x="52" y="96"/>
                  <a:pt x="52" y="96"/>
                  <a:pt x="52" y="96"/>
                </a:cubicBezTo>
                <a:cubicBezTo>
                  <a:pt x="50" y="96"/>
                  <a:pt x="48" y="98"/>
                  <a:pt x="48" y="100"/>
                </a:cubicBezTo>
                <a:cubicBezTo>
                  <a:pt x="48" y="102"/>
                  <a:pt x="50" y="104"/>
                  <a:pt x="52" y="104"/>
                </a:cubicBezTo>
                <a:moveTo>
                  <a:pt x="52" y="120"/>
                </a:moveTo>
                <a:cubicBezTo>
                  <a:pt x="148" y="120"/>
                  <a:pt x="148" y="120"/>
                  <a:pt x="148" y="120"/>
                </a:cubicBezTo>
                <a:cubicBezTo>
                  <a:pt x="150" y="120"/>
                  <a:pt x="152" y="118"/>
                  <a:pt x="152" y="116"/>
                </a:cubicBezTo>
                <a:cubicBezTo>
                  <a:pt x="152" y="114"/>
                  <a:pt x="150" y="112"/>
                  <a:pt x="148" y="112"/>
                </a:cubicBezTo>
                <a:cubicBezTo>
                  <a:pt x="52" y="112"/>
                  <a:pt x="52" y="112"/>
                  <a:pt x="52" y="112"/>
                </a:cubicBezTo>
                <a:cubicBezTo>
                  <a:pt x="50" y="112"/>
                  <a:pt x="48" y="114"/>
                  <a:pt x="48" y="116"/>
                </a:cubicBezTo>
                <a:cubicBezTo>
                  <a:pt x="48" y="118"/>
                  <a:pt x="50" y="120"/>
                  <a:pt x="52" y="120"/>
                </a:cubicBezTo>
                <a:moveTo>
                  <a:pt x="168" y="0"/>
                </a:moveTo>
                <a:cubicBezTo>
                  <a:pt x="32" y="0"/>
                  <a:pt x="32" y="0"/>
                  <a:pt x="32" y="0"/>
                </a:cubicBezTo>
                <a:cubicBezTo>
                  <a:pt x="28" y="0"/>
                  <a:pt x="24" y="4"/>
                  <a:pt x="24" y="8"/>
                </a:cubicBezTo>
                <a:cubicBezTo>
                  <a:pt x="24" y="24"/>
                  <a:pt x="24" y="24"/>
                  <a:pt x="24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4" y="24"/>
                  <a:pt x="0" y="28"/>
                  <a:pt x="0" y="32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33"/>
                  <a:pt x="11" y="144"/>
                  <a:pt x="24" y="144"/>
                </a:cubicBezTo>
                <a:cubicBezTo>
                  <a:pt x="168" y="144"/>
                  <a:pt x="168" y="144"/>
                  <a:pt x="168" y="144"/>
                </a:cubicBezTo>
                <a:cubicBezTo>
                  <a:pt x="172" y="144"/>
                  <a:pt x="176" y="140"/>
                  <a:pt x="176" y="136"/>
                </a:cubicBezTo>
                <a:cubicBezTo>
                  <a:pt x="176" y="8"/>
                  <a:pt x="176" y="8"/>
                  <a:pt x="176" y="8"/>
                </a:cubicBezTo>
                <a:cubicBezTo>
                  <a:pt x="176" y="4"/>
                  <a:pt x="172" y="0"/>
                  <a:pt x="168" y="0"/>
                </a:cubicBezTo>
                <a:moveTo>
                  <a:pt x="168" y="136"/>
                </a:moveTo>
                <a:cubicBezTo>
                  <a:pt x="24" y="136"/>
                  <a:pt x="24" y="136"/>
                  <a:pt x="24" y="136"/>
                </a:cubicBezTo>
                <a:cubicBezTo>
                  <a:pt x="15" y="136"/>
                  <a:pt x="8" y="129"/>
                  <a:pt x="8" y="120"/>
                </a:cubicBezTo>
                <a:cubicBezTo>
                  <a:pt x="8" y="32"/>
                  <a:pt x="8" y="32"/>
                  <a:pt x="8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116"/>
                  <a:pt x="24" y="116"/>
                  <a:pt x="24" y="116"/>
                </a:cubicBezTo>
                <a:cubicBezTo>
                  <a:pt x="24" y="118"/>
                  <a:pt x="26" y="120"/>
                  <a:pt x="28" y="120"/>
                </a:cubicBezTo>
                <a:cubicBezTo>
                  <a:pt x="30" y="120"/>
                  <a:pt x="32" y="118"/>
                  <a:pt x="32" y="116"/>
                </a:cubicBezTo>
                <a:cubicBezTo>
                  <a:pt x="32" y="8"/>
                  <a:pt x="32" y="8"/>
                  <a:pt x="32" y="8"/>
                </a:cubicBezTo>
                <a:cubicBezTo>
                  <a:pt x="168" y="8"/>
                  <a:pt x="168" y="8"/>
                  <a:pt x="168" y="8"/>
                </a:cubicBezTo>
                <a:lnTo>
                  <a:pt x="168" y="136"/>
                </a:lnTo>
                <a:close/>
                <a:moveTo>
                  <a:pt x="52" y="32"/>
                </a:moveTo>
                <a:cubicBezTo>
                  <a:pt x="54" y="32"/>
                  <a:pt x="56" y="30"/>
                  <a:pt x="56" y="28"/>
                </a:cubicBezTo>
                <a:cubicBezTo>
                  <a:pt x="56" y="26"/>
                  <a:pt x="54" y="24"/>
                  <a:pt x="52" y="24"/>
                </a:cubicBezTo>
                <a:cubicBezTo>
                  <a:pt x="50" y="24"/>
                  <a:pt x="48" y="26"/>
                  <a:pt x="48" y="28"/>
                </a:cubicBezTo>
                <a:cubicBezTo>
                  <a:pt x="48" y="30"/>
                  <a:pt x="50" y="32"/>
                  <a:pt x="52" y="32"/>
                </a:cubicBezTo>
                <a:moveTo>
                  <a:pt x="52" y="88"/>
                </a:moveTo>
                <a:cubicBezTo>
                  <a:pt x="92" y="88"/>
                  <a:pt x="92" y="88"/>
                  <a:pt x="92" y="88"/>
                </a:cubicBezTo>
                <a:cubicBezTo>
                  <a:pt x="94" y="88"/>
                  <a:pt x="96" y="86"/>
                  <a:pt x="96" y="84"/>
                </a:cubicBezTo>
                <a:cubicBezTo>
                  <a:pt x="96" y="52"/>
                  <a:pt x="96" y="52"/>
                  <a:pt x="96" y="52"/>
                </a:cubicBezTo>
                <a:cubicBezTo>
                  <a:pt x="96" y="50"/>
                  <a:pt x="94" y="48"/>
                  <a:pt x="92" y="48"/>
                </a:cubicBezTo>
                <a:cubicBezTo>
                  <a:pt x="52" y="48"/>
                  <a:pt x="52" y="48"/>
                  <a:pt x="52" y="48"/>
                </a:cubicBezTo>
                <a:cubicBezTo>
                  <a:pt x="50" y="48"/>
                  <a:pt x="48" y="50"/>
                  <a:pt x="48" y="52"/>
                </a:cubicBezTo>
                <a:cubicBezTo>
                  <a:pt x="48" y="84"/>
                  <a:pt x="48" y="84"/>
                  <a:pt x="48" y="84"/>
                </a:cubicBezTo>
                <a:cubicBezTo>
                  <a:pt x="48" y="86"/>
                  <a:pt x="50" y="88"/>
                  <a:pt x="52" y="88"/>
                </a:cubicBezTo>
                <a:moveTo>
                  <a:pt x="56" y="56"/>
                </a:moveTo>
                <a:cubicBezTo>
                  <a:pt x="88" y="56"/>
                  <a:pt x="88" y="56"/>
                  <a:pt x="88" y="56"/>
                </a:cubicBezTo>
                <a:cubicBezTo>
                  <a:pt x="88" y="80"/>
                  <a:pt x="88" y="80"/>
                  <a:pt x="88" y="80"/>
                </a:cubicBezTo>
                <a:cubicBezTo>
                  <a:pt x="56" y="80"/>
                  <a:pt x="56" y="80"/>
                  <a:pt x="56" y="80"/>
                </a:cubicBezTo>
                <a:lnTo>
                  <a:pt x="56" y="56"/>
                </a:ln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="ctr"/>
          <a:p>
            <a:pPr algn="ctr"/>
          </a:p>
        </p:txBody>
      </p:sp>
      <p:sp>
        <p:nvSpPr>
          <p:cNvPr id="17" name="文本框 16"/>
          <p:cNvSpPr txBox="1"/>
          <p:nvPr>
            <p:custDataLst>
              <p:tags r:id="rId9"/>
            </p:custDataLst>
          </p:nvPr>
        </p:nvSpPr>
        <p:spPr>
          <a:xfrm>
            <a:off x="7673340" y="2225040"/>
            <a:ext cx="2256155" cy="330200"/>
          </a:xfrm>
          <a:prstGeom prst="rect">
            <a:avLst/>
          </a:prstGeom>
          <a:noFill/>
        </p:spPr>
        <p:txBody>
          <a:bodyPr wrap="none"/>
          <a:p>
            <a:pPr algn="l" eaLnBrk="1" fontAlgn="auto" hangingPunct="1">
              <a:defRPr/>
            </a:pPr>
            <a:r>
              <a:rPr lang="zh-CN" altLang="en-US" sz="2000" b="1">
                <a:latin typeface="Arial" panose="020B0604020202020204" pitchFamily="34" charset="0"/>
                <a:ea typeface="微软雅黑" panose="020B0503020204020204" charset="-122"/>
                <a:cs typeface="+mn-ea"/>
                <a:sym typeface="+mn-ea"/>
              </a:rPr>
              <a:t>内部结构分析</a:t>
            </a:r>
            <a:endParaRPr lang="zh-CN" altLang="en-US" sz="2000" b="1">
              <a:latin typeface="Arial" panose="020B0604020202020204" pitchFamily="34" charset="0"/>
              <a:ea typeface="微软雅黑" panose="020B0503020204020204" charset="-122"/>
              <a:cs typeface="+mn-ea"/>
            </a:endParaRPr>
          </a:p>
          <a:p>
            <a:pPr eaLnBrk="1" fontAlgn="auto" hangingPunct="1">
              <a:defRPr/>
            </a:pPr>
            <a:endParaRPr lang="zh-CN" altLang="en-US" sz="2000" b="1">
              <a:latin typeface="Arial" panose="020B0604020202020204" pitchFamily="34" charset="0"/>
              <a:ea typeface="微软雅黑" panose="020B0503020204020204" charset="-122"/>
              <a:cs typeface="+mn-ea"/>
            </a:endParaRPr>
          </a:p>
        </p:txBody>
      </p:sp>
      <p:sp>
        <p:nvSpPr>
          <p:cNvPr id="23" name="文本框 22"/>
          <p:cNvSpPr txBox="1"/>
          <p:nvPr>
            <p:custDataLst>
              <p:tags r:id="rId10"/>
            </p:custDataLst>
          </p:nvPr>
        </p:nvSpPr>
        <p:spPr>
          <a:xfrm>
            <a:off x="1409065" y="4467225"/>
            <a:ext cx="2426970" cy="330200"/>
          </a:xfrm>
          <a:prstGeom prst="rect">
            <a:avLst/>
          </a:prstGeom>
          <a:noFill/>
        </p:spPr>
        <p:txBody>
          <a:bodyPr wrap="none">
            <a:noAutofit/>
          </a:bodyPr>
          <a:p>
            <a:pPr algn="l" eaLnBrk="1" fontAlgn="auto" hangingPunct="1">
              <a:defRPr/>
            </a:pPr>
            <a:r>
              <a:rPr lang="zh-CN" altLang="en-US" sz="2000" b="1">
                <a:latin typeface="Arial" panose="020B0604020202020204" pitchFamily="34" charset="0"/>
                <a:ea typeface="微软雅黑" panose="020B0503020204020204" charset="-122"/>
                <a:cs typeface="+mn-ea"/>
              </a:rPr>
              <a:t>电子器件功能及应用</a:t>
            </a:r>
            <a:endParaRPr lang="zh-CN" altLang="en-US" sz="2000" b="1">
              <a:latin typeface="Arial" panose="020B0604020202020204" pitchFamily="34" charset="0"/>
              <a:ea typeface="微软雅黑" panose="020B0503020204020204" charset="-122"/>
              <a:cs typeface="+mn-ea"/>
            </a:endParaRPr>
          </a:p>
        </p:txBody>
      </p:sp>
      <p:sp>
        <p:nvSpPr>
          <p:cNvPr id="25" name="文本框 24"/>
          <p:cNvSpPr txBox="1"/>
          <p:nvPr>
            <p:custDataLst>
              <p:tags r:id="rId11"/>
            </p:custDataLst>
          </p:nvPr>
        </p:nvSpPr>
        <p:spPr>
          <a:xfrm>
            <a:off x="5512863" y="4209368"/>
            <a:ext cx="1353029" cy="330007"/>
          </a:xfrm>
          <a:prstGeom prst="rect">
            <a:avLst/>
          </a:prstGeom>
          <a:noFill/>
        </p:spPr>
        <p:txBody>
          <a:bodyPr wrap="none">
            <a:noAutofit/>
          </a:bodyPr>
          <a:p>
            <a:pPr algn="l" eaLnBrk="1" fontAlgn="auto" hangingPunct="1">
              <a:defRPr/>
            </a:pPr>
            <a:r>
              <a:rPr lang="zh-CN" altLang="en-US" sz="2000" b="1">
                <a:latin typeface="Arial" panose="020B0604020202020204" pitchFamily="34" charset="0"/>
                <a:ea typeface="微软雅黑" panose="020B0503020204020204" charset="-122"/>
                <a:cs typeface="+mn-ea"/>
              </a:rPr>
              <a:t>掌握电路功能</a:t>
            </a:r>
            <a:endParaRPr lang="zh-CN" altLang="en-US" sz="2000" b="1">
              <a:latin typeface="Arial" panose="020B0604020202020204" pitchFamily="34" charset="0"/>
              <a:ea typeface="微软雅黑" panose="020B0503020204020204" charset="-122"/>
              <a:cs typeface="+mn-ea"/>
            </a:endParaRPr>
          </a:p>
          <a:p>
            <a:pPr algn="l" eaLnBrk="1" fontAlgn="auto" hangingPunct="1">
              <a:defRPr/>
            </a:pPr>
            <a:r>
              <a:rPr lang="zh-CN" altLang="en-US" sz="2000" b="1">
                <a:latin typeface="Arial" panose="020B0604020202020204" pitchFamily="34" charset="0"/>
                <a:ea typeface="微软雅黑" panose="020B0503020204020204" charset="-122"/>
                <a:cs typeface="+mn-ea"/>
              </a:rPr>
              <a:t>分析方法</a:t>
            </a:r>
            <a:endParaRPr lang="zh-CN" altLang="en-US" sz="2000" b="1">
              <a:latin typeface="Arial" panose="020B0604020202020204" pitchFamily="34" charset="0"/>
              <a:ea typeface="微软雅黑" panose="020B0503020204020204" charset="-122"/>
              <a:cs typeface="+mn-ea"/>
            </a:endParaRPr>
          </a:p>
          <a:p>
            <a:pPr algn="l" eaLnBrk="1" fontAlgn="auto" hangingPunct="1">
              <a:defRPr/>
            </a:pPr>
            <a:r>
              <a:rPr lang="zh-CN" altLang="en-US" sz="2000" b="1">
                <a:latin typeface="Arial" panose="020B0604020202020204" pitchFamily="34" charset="0"/>
                <a:ea typeface="微软雅黑" panose="020B0503020204020204" charset="-122"/>
                <a:cs typeface="+mn-ea"/>
              </a:rPr>
              <a:t>设计思想</a:t>
            </a:r>
            <a:endParaRPr lang="zh-CN" altLang="en-US" sz="2000" b="1">
              <a:latin typeface="Arial" panose="020B0604020202020204" pitchFamily="34" charset="0"/>
              <a:ea typeface="微软雅黑" panose="020B0503020204020204" charset="-122"/>
              <a:cs typeface="+mn-ea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 rot="18900000">
            <a:off x="5660390" y="3390265"/>
            <a:ext cx="264795" cy="255270"/>
          </a:xfrm>
          <a:prstGeom prst="ellipse">
            <a:avLst/>
          </a:prstGeom>
          <a:solidFill>
            <a:schemeClr val="tx1"/>
          </a:solidFill>
          <a:ln w="38100">
            <a:solidFill>
              <a:srgbClr val="778495"/>
            </a:solidFill>
          </a:ln>
          <a:effectLst/>
        </p:spPr>
        <p:style>
          <a:lnRef idx="1">
            <a:srgbClr val="4276AA"/>
          </a:lnRef>
          <a:fillRef idx="3">
            <a:srgbClr val="4276AA"/>
          </a:fillRef>
          <a:effectRef idx="2">
            <a:srgbClr val="4276AA"/>
          </a:effectRef>
          <a:fontRef idx="minor">
            <a:srgbClr val="FFFFFF"/>
          </a:fontRef>
        </p:style>
        <p:txBody>
          <a:bodyPr anchor="ctr"/>
          <a:p>
            <a:pPr algn="ctr"/>
            <a:endParaRPr>
              <a:solidFill>
                <a:schemeClr val="tx1"/>
              </a:solidFill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数字电子技术的特点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电路分类</a:t>
            </a:r>
            <a:endParaRPr lang="zh-CN" altLang="en-US">
              <a:sym typeface="+mn-ea"/>
            </a:endParaRPr>
          </a:p>
        </p:txBody>
      </p:sp>
      <p:grpSp>
        <p:nvGrpSpPr>
          <p:cNvPr id="4" name="组合 3"/>
          <p:cNvGrpSpPr/>
          <p:nvPr>
            <p:custDataLst>
              <p:tags r:id="rId1"/>
            </p:custDataLst>
          </p:nvPr>
        </p:nvGrpSpPr>
        <p:grpSpPr>
          <a:xfrm>
            <a:off x="7746365" y="1831975"/>
            <a:ext cx="3169285" cy="1467485"/>
            <a:chOff x="8073577" y="3147481"/>
            <a:chExt cx="3169085" cy="526094"/>
          </a:xfrm>
        </p:grpSpPr>
        <p:grpSp>
          <p:nvGrpSpPr>
            <p:cNvPr id="5" name="组合 4"/>
            <p:cNvGrpSpPr/>
            <p:nvPr/>
          </p:nvGrpSpPr>
          <p:grpSpPr>
            <a:xfrm>
              <a:off x="8073577" y="3147481"/>
              <a:ext cx="3169085" cy="526094"/>
              <a:chOff x="8073577" y="3147481"/>
              <a:chExt cx="3169085" cy="526094"/>
            </a:xfrm>
          </p:grpSpPr>
          <p:sp>
            <p:nvSpPr>
              <p:cNvPr id="37" name="圆角矩形 36"/>
              <p:cNvSpPr/>
              <p:nvPr>
                <p:custDataLst>
                  <p:tags r:id="rId2"/>
                </p:custDataLst>
              </p:nvPr>
            </p:nvSpPr>
            <p:spPr>
              <a:xfrm flipH="1">
                <a:off x="8073577" y="3147482"/>
                <a:ext cx="3169085" cy="526093"/>
              </a:xfrm>
              <a:prstGeom prst="roundRect">
                <a:avLst>
                  <a:gd name="adj" fmla="val 38096"/>
                </a:avLst>
              </a:prstGeom>
              <a:solidFill>
                <a:srgbClr val="FE8A57"/>
              </a:solidFill>
              <a:ln>
                <a:noFill/>
              </a:ln>
            </p:spPr>
            <p:style>
              <a:lnRef idx="2">
                <a:srgbClr val="FC546D">
                  <a:shade val="50000"/>
                </a:srgbClr>
              </a:lnRef>
              <a:fillRef idx="1">
                <a:srgbClr val="FC546D"/>
              </a:fillRef>
              <a:effectRef idx="0">
                <a:srgbClr val="FC546D"/>
              </a:effectRef>
              <a:fontRef idx="minor">
                <a:sysClr val="window" lastClr="FFFFFF"/>
              </a:fontRef>
            </p:style>
            <p:txBody>
              <a:bodyPr rtlCol="0" anchor="ctr">
                <a:normAutofit/>
              </a:bodyPr>
              <a:p>
                <a:pPr algn="ctr"/>
                <a:endParaRPr lang="zh-CN" altLang="en-US">
                  <a:sym typeface="Arial" panose="020B0604020202020204" pitchFamily="34" charset="0"/>
                </a:endParaRPr>
              </a:p>
            </p:txBody>
          </p:sp>
          <p:sp>
            <p:nvSpPr>
              <p:cNvPr id="38" name="任意多边形 37"/>
              <p:cNvSpPr/>
              <p:nvPr>
                <p:custDataLst>
                  <p:tags r:id="rId3"/>
                </p:custDataLst>
              </p:nvPr>
            </p:nvSpPr>
            <p:spPr>
              <a:xfrm flipH="1">
                <a:off x="8073578" y="3147481"/>
                <a:ext cx="533190" cy="526093"/>
              </a:xfrm>
              <a:custGeom>
                <a:avLst/>
                <a:gdLst>
                  <a:gd name="connsiteX0" fmla="*/ 0 w 533190"/>
                  <a:gd name="connsiteY0" fmla="*/ 0 h 526093"/>
                  <a:gd name="connsiteX1" fmla="*/ 332770 w 533190"/>
                  <a:gd name="connsiteY1" fmla="*/ 0 h 526093"/>
                  <a:gd name="connsiteX2" fmla="*/ 533190 w 533190"/>
                  <a:gd name="connsiteY2" fmla="*/ 200420 h 526093"/>
                  <a:gd name="connsiteX3" fmla="*/ 533190 w 533190"/>
                  <a:gd name="connsiteY3" fmla="*/ 325673 h 526093"/>
                  <a:gd name="connsiteX4" fmla="*/ 332770 w 533190"/>
                  <a:gd name="connsiteY4" fmla="*/ 526093 h 526093"/>
                  <a:gd name="connsiteX5" fmla="*/ 0 w 533190"/>
                  <a:gd name="connsiteY5" fmla="*/ 526093 h 526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33190" h="526093">
                    <a:moveTo>
                      <a:pt x="0" y="0"/>
                    </a:moveTo>
                    <a:lnTo>
                      <a:pt x="332770" y="0"/>
                    </a:lnTo>
                    <a:cubicBezTo>
                      <a:pt x="443459" y="0"/>
                      <a:pt x="533190" y="89731"/>
                      <a:pt x="533190" y="200420"/>
                    </a:cubicBezTo>
                    <a:lnTo>
                      <a:pt x="533190" y="325673"/>
                    </a:lnTo>
                    <a:cubicBezTo>
                      <a:pt x="533190" y="436362"/>
                      <a:pt x="443459" y="526093"/>
                      <a:pt x="332770" y="526093"/>
                    </a:cubicBezTo>
                    <a:lnTo>
                      <a:pt x="0" y="526093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style>
              <a:lnRef idx="2">
                <a:srgbClr val="FC546D">
                  <a:shade val="50000"/>
                </a:srgbClr>
              </a:lnRef>
              <a:fillRef idx="1">
                <a:srgbClr val="FC546D"/>
              </a:fillRef>
              <a:effectRef idx="0">
                <a:srgbClr val="FC546D"/>
              </a:effectRef>
              <a:fontRef idx="minor">
                <a:sysClr val="window" lastClr="FFFFFF"/>
              </a:fontRef>
            </p:style>
            <p:txBody>
              <a:bodyPr rtlCol="0" anchor="ctr">
                <a:normAutofit/>
              </a:bodyPr>
              <a:p>
                <a:pPr algn="ctr"/>
                <a:endParaRPr lang="zh-CN" altLang="en-US"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56" name="KSO_Shape"/>
            <p:cNvSpPr/>
            <p:nvPr>
              <p:custDataLst>
                <p:tags r:id="rId4"/>
              </p:custDataLst>
            </p:nvPr>
          </p:nvSpPr>
          <p:spPr>
            <a:xfrm>
              <a:off x="8188712" y="3290117"/>
              <a:ext cx="302923" cy="240823"/>
            </a:xfrm>
            <a:custGeom>
              <a:avLst/>
              <a:gdLst/>
              <a:ahLst/>
              <a:cxnLst/>
              <a:rect l="l" t="t" r="r" b="b"/>
              <a:pathLst>
                <a:path w="3438144" h="2732506">
                  <a:moveTo>
                    <a:pt x="1719072" y="1227183"/>
                  </a:moveTo>
                  <a:cubicBezTo>
                    <a:pt x="1961590" y="1227183"/>
                    <a:pt x="2158189" y="1423782"/>
                    <a:pt x="2158189" y="1666300"/>
                  </a:cubicBezTo>
                  <a:cubicBezTo>
                    <a:pt x="2158189" y="1908818"/>
                    <a:pt x="1961590" y="2105417"/>
                    <a:pt x="1719072" y="2105417"/>
                  </a:cubicBezTo>
                  <a:cubicBezTo>
                    <a:pt x="1476554" y="2105417"/>
                    <a:pt x="1279955" y="1908818"/>
                    <a:pt x="1279955" y="1666300"/>
                  </a:cubicBezTo>
                  <a:cubicBezTo>
                    <a:pt x="1279955" y="1423782"/>
                    <a:pt x="1476554" y="1227183"/>
                    <a:pt x="1719072" y="1227183"/>
                  </a:cubicBezTo>
                  <a:close/>
                  <a:moveTo>
                    <a:pt x="1719072" y="997872"/>
                  </a:moveTo>
                  <a:cubicBezTo>
                    <a:pt x="1349909" y="997872"/>
                    <a:pt x="1050644" y="1297137"/>
                    <a:pt x="1050644" y="1666300"/>
                  </a:cubicBezTo>
                  <a:cubicBezTo>
                    <a:pt x="1050644" y="2035463"/>
                    <a:pt x="1349909" y="2334728"/>
                    <a:pt x="1719072" y="2334728"/>
                  </a:cubicBezTo>
                  <a:cubicBezTo>
                    <a:pt x="2088235" y="2334728"/>
                    <a:pt x="2387500" y="2035463"/>
                    <a:pt x="2387500" y="1666300"/>
                  </a:cubicBezTo>
                  <a:cubicBezTo>
                    <a:pt x="2387500" y="1297137"/>
                    <a:pt x="2088235" y="997872"/>
                    <a:pt x="1719072" y="997872"/>
                  </a:cubicBezTo>
                  <a:close/>
                  <a:moveTo>
                    <a:pt x="575044" y="803862"/>
                  </a:moveTo>
                  <a:cubicBezTo>
                    <a:pt x="495506" y="803862"/>
                    <a:pt x="431028" y="868340"/>
                    <a:pt x="431028" y="947878"/>
                  </a:cubicBezTo>
                  <a:cubicBezTo>
                    <a:pt x="431028" y="1027416"/>
                    <a:pt x="495506" y="1091894"/>
                    <a:pt x="575044" y="1091894"/>
                  </a:cubicBezTo>
                  <a:cubicBezTo>
                    <a:pt x="654582" y="1091894"/>
                    <a:pt x="719060" y="1027416"/>
                    <a:pt x="719060" y="947878"/>
                  </a:cubicBezTo>
                  <a:cubicBezTo>
                    <a:pt x="719060" y="868340"/>
                    <a:pt x="654582" y="803862"/>
                    <a:pt x="575044" y="803862"/>
                  </a:cubicBezTo>
                  <a:close/>
                  <a:moveTo>
                    <a:pt x="1365940" y="0"/>
                  </a:moveTo>
                  <a:lnTo>
                    <a:pt x="1998164" y="0"/>
                  </a:lnTo>
                  <a:cubicBezTo>
                    <a:pt x="2213188" y="0"/>
                    <a:pt x="2387500" y="174312"/>
                    <a:pt x="2387500" y="389336"/>
                  </a:cubicBezTo>
                  <a:lnTo>
                    <a:pt x="2384456" y="419529"/>
                  </a:lnTo>
                  <a:lnTo>
                    <a:pt x="3040081" y="419529"/>
                  </a:lnTo>
                  <a:cubicBezTo>
                    <a:pt x="3259925" y="419529"/>
                    <a:pt x="3438144" y="597748"/>
                    <a:pt x="3438144" y="817592"/>
                  </a:cubicBezTo>
                  <a:lnTo>
                    <a:pt x="3438144" y="2334443"/>
                  </a:lnTo>
                  <a:cubicBezTo>
                    <a:pt x="3438144" y="2554287"/>
                    <a:pt x="3259925" y="2732506"/>
                    <a:pt x="3040081" y="2732506"/>
                  </a:cubicBezTo>
                  <a:lnTo>
                    <a:pt x="398063" y="2732506"/>
                  </a:lnTo>
                  <a:cubicBezTo>
                    <a:pt x="178219" y="2732506"/>
                    <a:pt x="0" y="2554287"/>
                    <a:pt x="0" y="2334443"/>
                  </a:cubicBezTo>
                  <a:lnTo>
                    <a:pt x="0" y="817592"/>
                  </a:lnTo>
                  <a:cubicBezTo>
                    <a:pt x="0" y="597748"/>
                    <a:pt x="178219" y="419529"/>
                    <a:pt x="398063" y="419529"/>
                  </a:cubicBezTo>
                  <a:lnTo>
                    <a:pt x="979648" y="419529"/>
                  </a:lnTo>
                  <a:cubicBezTo>
                    <a:pt x="976997" y="409663"/>
                    <a:pt x="976604" y="399545"/>
                    <a:pt x="976604" y="389336"/>
                  </a:cubicBezTo>
                  <a:cubicBezTo>
                    <a:pt x="976604" y="174312"/>
                    <a:pt x="1150916" y="0"/>
                    <a:pt x="1365940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>
              <a:noFill/>
            </a:ln>
          </p:spPr>
          <p:style>
            <a:lnRef idx="2">
              <a:srgbClr val="FC546D">
                <a:shade val="50000"/>
              </a:srgbClr>
            </a:lnRef>
            <a:fillRef idx="1">
              <a:srgbClr val="FC546D"/>
            </a:fillRef>
            <a:effectRef idx="0">
              <a:srgbClr val="FC546D"/>
            </a:effectRef>
            <a:fontRef idx="minor">
              <a:sysClr val="window" lastClr="FFFFFF"/>
            </a:fontRef>
          </p:style>
          <p:txBody>
            <a:bodyPr wrap="square" anchor="ctr">
              <a:normAutofit/>
            </a:bodyPr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7" name="组合 6"/>
          <p:cNvGrpSpPr/>
          <p:nvPr>
            <p:custDataLst>
              <p:tags r:id="rId5"/>
            </p:custDataLst>
          </p:nvPr>
        </p:nvGrpSpPr>
        <p:grpSpPr>
          <a:xfrm>
            <a:off x="666115" y="1831975"/>
            <a:ext cx="3171190" cy="1467485"/>
            <a:chOff x="992884" y="3147482"/>
            <a:chExt cx="3171465" cy="526093"/>
          </a:xfrm>
        </p:grpSpPr>
        <p:sp>
          <p:nvSpPr>
            <p:cNvPr id="10" name="圆角矩形 9"/>
            <p:cNvSpPr/>
            <p:nvPr>
              <p:custDataLst>
                <p:tags r:id="rId6"/>
              </p:custDataLst>
            </p:nvPr>
          </p:nvSpPr>
          <p:spPr>
            <a:xfrm>
              <a:off x="992884" y="3147482"/>
              <a:ext cx="3169085" cy="526093"/>
            </a:xfrm>
            <a:prstGeom prst="roundRect">
              <a:avLst>
                <a:gd name="adj" fmla="val 38096"/>
              </a:avLst>
            </a:prstGeom>
            <a:ln>
              <a:noFill/>
            </a:ln>
          </p:spPr>
          <p:style>
            <a:lnRef idx="2">
              <a:srgbClr val="FC546D">
                <a:shade val="50000"/>
              </a:srgbClr>
            </a:lnRef>
            <a:fillRef idx="1">
              <a:srgbClr val="FC546D"/>
            </a:fillRef>
            <a:effectRef idx="0">
              <a:srgbClr val="FC546D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p>
              <a:pPr algn="ctr"/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14" name="任意多边形 13"/>
            <p:cNvSpPr/>
            <p:nvPr>
              <p:custDataLst>
                <p:tags r:id="rId7"/>
              </p:custDataLst>
            </p:nvPr>
          </p:nvSpPr>
          <p:spPr>
            <a:xfrm>
              <a:off x="3631159" y="3147482"/>
              <a:ext cx="533190" cy="526093"/>
            </a:xfrm>
            <a:custGeom>
              <a:avLst/>
              <a:gdLst>
                <a:gd name="connsiteX0" fmla="*/ 0 w 533190"/>
                <a:gd name="connsiteY0" fmla="*/ 0 h 526093"/>
                <a:gd name="connsiteX1" fmla="*/ 332770 w 533190"/>
                <a:gd name="connsiteY1" fmla="*/ 0 h 526093"/>
                <a:gd name="connsiteX2" fmla="*/ 533190 w 533190"/>
                <a:gd name="connsiteY2" fmla="*/ 200420 h 526093"/>
                <a:gd name="connsiteX3" fmla="*/ 533190 w 533190"/>
                <a:gd name="connsiteY3" fmla="*/ 325673 h 526093"/>
                <a:gd name="connsiteX4" fmla="*/ 332770 w 533190"/>
                <a:gd name="connsiteY4" fmla="*/ 526093 h 526093"/>
                <a:gd name="connsiteX5" fmla="*/ 0 w 533190"/>
                <a:gd name="connsiteY5" fmla="*/ 526093 h 526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3190" h="526093">
                  <a:moveTo>
                    <a:pt x="0" y="0"/>
                  </a:moveTo>
                  <a:lnTo>
                    <a:pt x="332770" y="0"/>
                  </a:lnTo>
                  <a:cubicBezTo>
                    <a:pt x="443459" y="0"/>
                    <a:pt x="533190" y="89731"/>
                    <a:pt x="533190" y="200420"/>
                  </a:cubicBezTo>
                  <a:lnTo>
                    <a:pt x="533190" y="325673"/>
                  </a:lnTo>
                  <a:cubicBezTo>
                    <a:pt x="533190" y="436362"/>
                    <a:pt x="443459" y="526093"/>
                    <a:pt x="332770" y="526093"/>
                  </a:cubicBezTo>
                  <a:lnTo>
                    <a:pt x="0" y="526093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>
              <a:noFill/>
            </a:ln>
          </p:spPr>
          <p:style>
            <a:lnRef idx="2">
              <a:srgbClr val="FC546D">
                <a:shade val="50000"/>
              </a:srgbClr>
            </a:lnRef>
            <a:fillRef idx="1">
              <a:srgbClr val="FC546D"/>
            </a:fillRef>
            <a:effectRef idx="0">
              <a:srgbClr val="FC546D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p>
              <a:pPr algn="ctr"/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15" name="KSO_Shape"/>
            <p:cNvSpPr/>
            <p:nvPr>
              <p:custDataLst>
                <p:tags r:id="rId8"/>
              </p:custDataLst>
            </p:nvPr>
          </p:nvSpPr>
          <p:spPr bwMode="auto">
            <a:xfrm>
              <a:off x="3743326" y="3276220"/>
              <a:ext cx="304094" cy="268618"/>
            </a:xfrm>
            <a:custGeom>
              <a:avLst/>
              <a:gdLst>
                <a:gd name="T0" fmla="*/ 62870906 w 5806"/>
                <a:gd name="T1" fmla="*/ 551852761 h 5129"/>
                <a:gd name="T2" fmla="*/ 300681578 w 5806"/>
                <a:gd name="T3" fmla="*/ 144822472 h 5129"/>
                <a:gd name="T4" fmla="*/ 590705195 w 5806"/>
                <a:gd name="T5" fmla="*/ 54012371 h 5129"/>
                <a:gd name="T6" fmla="*/ 583169519 w 5806"/>
                <a:gd name="T7" fmla="*/ 45727558 h 5129"/>
                <a:gd name="T8" fmla="*/ 575310656 w 5806"/>
                <a:gd name="T9" fmla="*/ 38088418 h 5129"/>
                <a:gd name="T10" fmla="*/ 567020986 w 5806"/>
                <a:gd name="T11" fmla="*/ 31202562 h 5129"/>
                <a:gd name="T12" fmla="*/ 558301165 w 5806"/>
                <a:gd name="T13" fmla="*/ 24962049 h 5129"/>
                <a:gd name="T14" fmla="*/ 549257829 w 5806"/>
                <a:gd name="T15" fmla="*/ 19474493 h 5129"/>
                <a:gd name="T16" fmla="*/ 539891962 w 5806"/>
                <a:gd name="T17" fmla="*/ 14525325 h 5129"/>
                <a:gd name="T18" fmla="*/ 530202907 w 5806"/>
                <a:gd name="T19" fmla="*/ 10436725 h 5129"/>
                <a:gd name="T20" fmla="*/ 520406233 w 5806"/>
                <a:gd name="T21" fmla="*/ 6993796 h 5129"/>
                <a:gd name="T22" fmla="*/ 510286700 w 5806"/>
                <a:gd name="T23" fmla="*/ 4196212 h 5129"/>
                <a:gd name="T24" fmla="*/ 500059547 w 5806"/>
                <a:gd name="T25" fmla="*/ 2151912 h 5129"/>
                <a:gd name="T26" fmla="*/ 489724446 w 5806"/>
                <a:gd name="T27" fmla="*/ 753284 h 5129"/>
                <a:gd name="T28" fmla="*/ 479389674 w 5806"/>
                <a:gd name="T29" fmla="*/ 107612 h 5129"/>
                <a:gd name="T30" fmla="*/ 468946953 w 5806"/>
                <a:gd name="T31" fmla="*/ 322836 h 5129"/>
                <a:gd name="T32" fmla="*/ 458612181 w 5806"/>
                <a:gd name="T33" fmla="*/ 1075792 h 5129"/>
                <a:gd name="T34" fmla="*/ 448277080 w 5806"/>
                <a:gd name="T35" fmla="*/ 2582360 h 5129"/>
                <a:gd name="T36" fmla="*/ 438049927 w 5806"/>
                <a:gd name="T37" fmla="*/ 4841884 h 5129"/>
                <a:gd name="T38" fmla="*/ 427822774 w 5806"/>
                <a:gd name="T39" fmla="*/ 7854364 h 5129"/>
                <a:gd name="T40" fmla="*/ 417918480 w 5806"/>
                <a:gd name="T41" fmla="*/ 11727741 h 5129"/>
                <a:gd name="T42" fmla="*/ 408229426 w 5806"/>
                <a:gd name="T43" fmla="*/ 16246789 h 5129"/>
                <a:gd name="T44" fmla="*/ 398647991 w 5806"/>
                <a:gd name="T45" fmla="*/ 21411181 h 5129"/>
                <a:gd name="T46" fmla="*/ 389604983 w 5806"/>
                <a:gd name="T47" fmla="*/ 27329185 h 5129"/>
                <a:gd name="T48" fmla="*/ 577248467 w 5806"/>
                <a:gd name="T49" fmla="*/ 259087725 h 5129"/>
                <a:gd name="T50" fmla="*/ 584999711 w 5806"/>
                <a:gd name="T51" fmla="*/ 251340973 h 5129"/>
                <a:gd name="T52" fmla="*/ 592212528 w 5806"/>
                <a:gd name="T53" fmla="*/ 243163773 h 5129"/>
                <a:gd name="T54" fmla="*/ 598671678 w 5806"/>
                <a:gd name="T55" fmla="*/ 234556124 h 5129"/>
                <a:gd name="T56" fmla="*/ 604269872 w 5806"/>
                <a:gd name="T57" fmla="*/ 225518356 h 5129"/>
                <a:gd name="T58" fmla="*/ 609437258 w 5806"/>
                <a:gd name="T59" fmla="*/ 216372647 h 5129"/>
                <a:gd name="T60" fmla="*/ 613743687 w 5806"/>
                <a:gd name="T61" fmla="*/ 206796819 h 5129"/>
                <a:gd name="T62" fmla="*/ 617511361 w 5806"/>
                <a:gd name="T63" fmla="*/ 196898154 h 5129"/>
                <a:gd name="T64" fmla="*/ 620310457 w 5806"/>
                <a:gd name="T65" fmla="*/ 186891878 h 5129"/>
                <a:gd name="T66" fmla="*/ 622679075 w 5806"/>
                <a:gd name="T67" fmla="*/ 176777989 h 5129"/>
                <a:gd name="T68" fmla="*/ 624186079 w 5806"/>
                <a:gd name="T69" fmla="*/ 166341265 h 5129"/>
                <a:gd name="T70" fmla="*/ 624939745 w 5806"/>
                <a:gd name="T71" fmla="*/ 156119764 h 5129"/>
                <a:gd name="T72" fmla="*/ 625047365 w 5806"/>
                <a:gd name="T73" fmla="*/ 145575428 h 5129"/>
                <a:gd name="T74" fmla="*/ 624508938 w 5806"/>
                <a:gd name="T75" fmla="*/ 135246315 h 5129"/>
                <a:gd name="T76" fmla="*/ 623109554 w 5806"/>
                <a:gd name="T77" fmla="*/ 124809590 h 5129"/>
                <a:gd name="T78" fmla="*/ 621064123 w 5806"/>
                <a:gd name="T79" fmla="*/ 114588418 h 5129"/>
                <a:gd name="T80" fmla="*/ 618265027 w 5806"/>
                <a:gd name="T81" fmla="*/ 104474529 h 5129"/>
                <a:gd name="T82" fmla="*/ 614712592 w 5806"/>
                <a:gd name="T83" fmla="*/ 94467925 h 5129"/>
                <a:gd name="T84" fmla="*/ 610406163 w 5806"/>
                <a:gd name="T85" fmla="*/ 84676872 h 5129"/>
                <a:gd name="T86" fmla="*/ 605346397 w 5806"/>
                <a:gd name="T87" fmla="*/ 75101044 h 5129"/>
                <a:gd name="T88" fmla="*/ 599640584 w 5806"/>
                <a:gd name="T89" fmla="*/ 65955335 h 5129"/>
                <a:gd name="T90" fmla="*/ 592966194 w 5806"/>
                <a:gd name="T91" fmla="*/ 56917567 h 5129"/>
                <a:gd name="T92" fmla="*/ 549903875 w 5806"/>
                <a:gd name="T93" fmla="*/ 279315503 h 5129"/>
                <a:gd name="T94" fmla="*/ 359138435 w 5806"/>
                <a:gd name="T95" fmla="*/ 55841447 h 5129"/>
                <a:gd name="T96" fmla="*/ 352033238 w 5806"/>
                <a:gd name="T97" fmla="*/ 65417603 h 5129"/>
                <a:gd name="T98" fmla="*/ 345789327 w 5806"/>
                <a:gd name="T99" fmla="*/ 75531492 h 5129"/>
                <a:gd name="T100" fmla="*/ 340406373 w 5806"/>
                <a:gd name="T101" fmla="*/ 85860605 h 5129"/>
                <a:gd name="T102" fmla="*/ 335885033 w 5806"/>
                <a:gd name="T103" fmla="*/ 96619837 h 5129"/>
                <a:gd name="T104" fmla="*/ 332224650 w 5806"/>
                <a:gd name="T105" fmla="*/ 107594622 h 5129"/>
                <a:gd name="T106" fmla="*/ 494353734 w 5806"/>
                <a:gd name="T107" fmla="*/ 297714203 h 5129"/>
                <a:gd name="T108" fmla="*/ 505765032 w 5806"/>
                <a:gd name="T109" fmla="*/ 295885127 h 5129"/>
                <a:gd name="T110" fmla="*/ 517176658 w 5806"/>
                <a:gd name="T111" fmla="*/ 293195155 h 5129"/>
                <a:gd name="T112" fmla="*/ 528265096 w 5806"/>
                <a:gd name="T113" fmla="*/ 289429391 h 5129"/>
                <a:gd name="T114" fmla="*/ 539245915 w 5806"/>
                <a:gd name="T115" fmla="*/ 284803059 h 5129"/>
                <a:gd name="T116" fmla="*/ 549903875 w 5806"/>
                <a:gd name="T117" fmla="*/ 279315503 h 512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5806" h="5129">
                  <a:moveTo>
                    <a:pt x="2793" y="1346"/>
                  </a:moveTo>
                  <a:lnTo>
                    <a:pt x="4144" y="2972"/>
                  </a:lnTo>
                  <a:lnTo>
                    <a:pt x="584" y="5129"/>
                  </a:lnTo>
                  <a:lnTo>
                    <a:pt x="204" y="4858"/>
                  </a:lnTo>
                  <a:lnTo>
                    <a:pt x="0" y="4425"/>
                  </a:lnTo>
                  <a:lnTo>
                    <a:pt x="2793" y="1346"/>
                  </a:lnTo>
                  <a:close/>
                  <a:moveTo>
                    <a:pt x="5487" y="502"/>
                  </a:moveTo>
                  <a:lnTo>
                    <a:pt x="5487" y="502"/>
                  </a:lnTo>
                  <a:lnTo>
                    <a:pt x="5464" y="476"/>
                  </a:lnTo>
                  <a:lnTo>
                    <a:pt x="5441" y="451"/>
                  </a:lnTo>
                  <a:lnTo>
                    <a:pt x="5417" y="425"/>
                  </a:lnTo>
                  <a:lnTo>
                    <a:pt x="5394" y="401"/>
                  </a:lnTo>
                  <a:lnTo>
                    <a:pt x="5369" y="378"/>
                  </a:lnTo>
                  <a:lnTo>
                    <a:pt x="5344" y="354"/>
                  </a:lnTo>
                  <a:lnTo>
                    <a:pt x="5319" y="333"/>
                  </a:lnTo>
                  <a:lnTo>
                    <a:pt x="5293" y="311"/>
                  </a:lnTo>
                  <a:lnTo>
                    <a:pt x="5267" y="290"/>
                  </a:lnTo>
                  <a:lnTo>
                    <a:pt x="5240" y="271"/>
                  </a:lnTo>
                  <a:lnTo>
                    <a:pt x="5214" y="250"/>
                  </a:lnTo>
                  <a:lnTo>
                    <a:pt x="5186" y="232"/>
                  </a:lnTo>
                  <a:lnTo>
                    <a:pt x="5159" y="214"/>
                  </a:lnTo>
                  <a:lnTo>
                    <a:pt x="5130" y="197"/>
                  </a:lnTo>
                  <a:lnTo>
                    <a:pt x="5102" y="181"/>
                  </a:lnTo>
                  <a:lnTo>
                    <a:pt x="5073" y="164"/>
                  </a:lnTo>
                  <a:lnTo>
                    <a:pt x="5044" y="149"/>
                  </a:lnTo>
                  <a:lnTo>
                    <a:pt x="5015" y="135"/>
                  </a:lnTo>
                  <a:lnTo>
                    <a:pt x="4985" y="122"/>
                  </a:lnTo>
                  <a:lnTo>
                    <a:pt x="4955" y="109"/>
                  </a:lnTo>
                  <a:lnTo>
                    <a:pt x="4925" y="97"/>
                  </a:lnTo>
                  <a:lnTo>
                    <a:pt x="4895" y="85"/>
                  </a:lnTo>
                  <a:lnTo>
                    <a:pt x="4864" y="74"/>
                  </a:lnTo>
                  <a:lnTo>
                    <a:pt x="4834" y="65"/>
                  </a:lnTo>
                  <a:lnTo>
                    <a:pt x="4803" y="55"/>
                  </a:lnTo>
                  <a:lnTo>
                    <a:pt x="4772" y="47"/>
                  </a:lnTo>
                  <a:lnTo>
                    <a:pt x="4740" y="39"/>
                  </a:lnTo>
                  <a:lnTo>
                    <a:pt x="4709" y="32"/>
                  </a:lnTo>
                  <a:lnTo>
                    <a:pt x="4677" y="25"/>
                  </a:lnTo>
                  <a:lnTo>
                    <a:pt x="4645" y="20"/>
                  </a:lnTo>
                  <a:lnTo>
                    <a:pt x="4613" y="14"/>
                  </a:lnTo>
                  <a:lnTo>
                    <a:pt x="4581" y="10"/>
                  </a:lnTo>
                  <a:lnTo>
                    <a:pt x="4549" y="7"/>
                  </a:lnTo>
                  <a:lnTo>
                    <a:pt x="4518" y="5"/>
                  </a:lnTo>
                  <a:lnTo>
                    <a:pt x="4486" y="3"/>
                  </a:lnTo>
                  <a:lnTo>
                    <a:pt x="4453" y="1"/>
                  </a:lnTo>
                  <a:lnTo>
                    <a:pt x="4420" y="0"/>
                  </a:lnTo>
                  <a:lnTo>
                    <a:pt x="4388" y="1"/>
                  </a:lnTo>
                  <a:lnTo>
                    <a:pt x="4356" y="3"/>
                  </a:lnTo>
                  <a:lnTo>
                    <a:pt x="4324" y="4"/>
                  </a:lnTo>
                  <a:lnTo>
                    <a:pt x="4292" y="7"/>
                  </a:lnTo>
                  <a:lnTo>
                    <a:pt x="4260" y="10"/>
                  </a:lnTo>
                  <a:lnTo>
                    <a:pt x="4227" y="14"/>
                  </a:lnTo>
                  <a:lnTo>
                    <a:pt x="4195" y="19"/>
                  </a:lnTo>
                  <a:lnTo>
                    <a:pt x="4164" y="24"/>
                  </a:lnTo>
                  <a:lnTo>
                    <a:pt x="4132" y="30"/>
                  </a:lnTo>
                  <a:lnTo>
                    <a:pt x="4100" y="38"/>
                  </a:lnTo>
                  <a:lnTo>
                    <a:pt x="4069" y="45"/>
                  </a:lnTo>
                  <a:lnTo>
                    <a:pt x="4037" y="54"/>
                  </a:lnTo>
                  <a:lnTo>
                    <a:pt x="4006" y="64"/>
                  </a:lnTo>
                  <a:lnTo>
                    <a:pt x="3974" y="73"/>
                  </a:lnTo>
                  <a:lnTo>
                    <a:pt x="3943" y="84"/>
                  </a:lnTo>
                  <a:lnTo>
                    <a:pt x="3912" y="96"/>
                  </a:lnTo>
                  <a:lnTo>
                    <a:pt x="3882" y="109"/>
                  </a:lnTo>
                  <a:lnTo>
                    <a:pt x="3852" y="122"/>
                  </a:lnTo>
                  <a:lnTo>
                    <a:pt x="3821" y="135"/>
                  </a:lnTo>
                  <a:lnTo>
                    <a:pt x="3792" y="151"/>
                  </a:lnTo>
                  <a:lnTo>
                    <a:pt x="3762" y="166"/>
                  </a:lnTo>
                  <a:lnTo>
                    <a:pt x="3733" y="182"/>
                  </a:lnTo>
                  <a:lnTo>
                    <a:pt x="3703" y="199"/>
                  </a:lnTo>
                  <a:lnTo>
                    <a:pt x="3675" y="217"/>
                  </a:lnTo>
                  <a:lnTo>
                    <a:pt x="3646" y="235"/>
                  </a:lnTo>
                  <a:lnTo>
                    <a:pt x="3619" y="254"/>
                  </a:lnTo>
                  <a:lnTo>
                    <a:pt x="3591" y="275"/>
                  </a:lnTo>
                  <a:lnTo>
                    <a:pt x="5362" y="2408"/>
                  </a:lnTo>
                  <a:lnTo>
                    <a:pt x="5387" y="2385"/>
                  </a:lnTo>
                  <a:lnTo>
                    <a:pt x="5411" y="2361"/>
                  </a:lnTo>
                  <a:lnTo>
                    <a:pt x="5434" y="2336"/>
                  </a:lnTo>
                  <a:lnTo>
                    <a:pt x="5457" y="2311"/>
                  </a:lnTo>
                  <a:lnTo>
                    <a:pt x="5479" y="2286"/>
                  </a:lnTo>
                  <a:lnTo>
                    <a:pt x="5501" y="2260"/>
                  </a:lnTo>
                  <a:lnTo>
                    <a:pt x="5521" y="2234"/>
                  </a:lnTo>
                  <a:lnTo>
                    <a:pt x="5542" y="2207"/>
                  </a:lnTo>
                  <a:lnTo>
                    <a:pt x="5561" y="2180"/>
                  </a:lnTo>
                  <a:lnTo>
                    <a:pt x="5579" y="2152"/>
                  </a:lnTo>
                  <a:lnTo>
                    <a:pt x="5596" y="2124"/>
                  </a:lnTo>
                  <a:lnTo>
                    <a:pt x="5613" y="2096"/>
                  </a:lnTo>
                  <a:lnTo>
                    <a:pt x="5631" y="2068"/>
                  </a:lnTo>
                  <a:lnTo>
                    <a:pt x="5646" y="2039"/>
                  </a:lnTo>
                  <a:lnTo>
                    <a:pt x="5661" y="2011"/>
                  </a:lnTo>
                  <a:lnTo>
                    <a:pt x="5675" y="1981"/>
                  </a:lnTo>
                  <a:lnTo>
                    <a:pt x="5689" y="1952"/>
                  </a:lnTo>
                  <a:lnTo>
                    <a:pt x="5701" y="1922"/>
                  </a:lnTo>
                  <a:lnTo>
                    <a:pt x="5713" y="1892"/>
                  </a:lnTo>
                  <a:lnTo>
                    <a:pt x="5725" y="1860"/>
                  </a:lnTo>
                  <a:lnTo>
                    <a:pt x="5736" y="1830"/>
                  </a:lnTo>
                  <a:lnTo>
                    <a:pt x="5745" y="1799"/>
                  </a:lnTo>
                  <a:lnTo>
                    <a:pt x="5754" y="1768"/>
                  </a:lnTo>
                  <a:lnTo>
                    <a:pt x="5762" y="1737"/>
                  </a:lnTo>
                  <a:lnTo>
                    <a:pt x="5770" y="1706"/>
                  </a:lnTo>
                  <a:lnTo>
                    <a:pt x="5778" y="1674"/>
                  </a:lnTo>
                  <a:lnTo>
                    <a:pt x="5784" y="1643"/>
                  </a:lnTo>
                  <a:lnTo>
                    <a:pt x="5789" y="1611"/>
                  </a:lnTo>
                  <a:lnTo>
                    <a:pt x="5794" y="1579"/>
                  </a:lnTo>
                  <a:lnTo>
                    <a:pt x="5798" y="1546"/>
                  </a:lnTo>
                  <a:lnTo>
                    <a:pt x="5801" y="1515"/>
                  </a:lnTo>
                  <a:lnTo>
                    <a:pt x="5803" y="1483"/>
                  </a:lnTo>
                  <a:lnTo>
                    <a:pt x="5805" y="1451"/>
                  </a:lnTo>
                  <a:lnTo>
                    <a:pt x="5806" y="1419"/>
                  </a:lnTo>
                  <a:lnTo>
                    <a:pt x="5806" y="1387"/>
                  </a:lnTo>
                  <a:lnTo>
                    <a:pt x="5806" y="1353"/>
                  </a:lnTo>
                  <a:lnTo>
                    <a:pt x="5805" y="1321"/>
                  </a:lnTo>
                  <a:lnTo>
                    <a:pt x="5803" y="1289"/>
                  </a:lnTo>
                  <a:lnTo>
                    <a:pt x="5801" y="1257"/>
                  </a:lnTo>
                  <a:lnTo>
                    <a:pt x="5797" y="1225"/>
                  </a:lnTo>
                  <a:lnTo>
                    <a:pt x="5794" y="1193"/>
                  </a:lnTo>
                  <a:lnTo>
                    <a:pt x="5788" y="1160"/>
                  </a:lnTo>
                  <a:lnTo>
                    <a:pt x="5783" y="1129"/>
                  </a:lnTo>
                  <a:lnTo>
                    <a:pt x="5776" y="1097"/>
                  </a:lnTo>
                  <a:lnTo>
                    <a:pt x="5769" y="1065"/>
                  </a:lnTo>
                  <a:lnTo>
                    <a:pt x="5760" y="1034"/>
                  </a:lnTo>
                  <a:lnTo>
                    <a:pt x="5752" y="1002"/>
                  </a:lnTo>
                  <a:lnTo>
                    <a:pt x="5743" y="971"/>
                  </a:lnTo>
                  <a:lnTo>
                    <a:pt x="5732" y="940"/>
                  </a:lnTo>
                  <a:lnTo>
                    <a:pt x="5722" y="908"/>
                  </a:lnTo>
                  <a:lnTo>
                    <a:pt x="5710" y="878"/>
                  </a:lnTo>
                  <a:lnTo>
                    <a:pt x="5697" y="847"/>
                  </a:lnTo>
                  <a:lnTo>
                    <a:pt x="5684" y="817"/>
                  </a:lnTo>
                  <a:lnTo>
                    <a:pt x="5670" y="787"/>
                  </a:lnTo>
                  <a:lnTo>
                    <a:pt x="5655" y="757"/>
                  </a:lnTo>
                  <a:lnTo>
                    <a:pt x="5639" y="727"/>
                  </a:lnTo>
                  <a:lnTo>
                    <a:pt x="5623" y="698"/>
                  </a:lnTo>
                  <a:lnTo>
                    <a:pt x="5606" y="669"/>
                  </a:lnTo>
                  <a:lnTo>
                    <a:pt x="5588" y="640"/>
                  </a:lnTo>
                  <a:lnTo>
                    <a:pt x="5570" y="613"/>
                  </a:lnTo>
                  <a:lnTo>
                    <a:pt x="5550" y="585"/>
                  </a:lnTo>
                  <a:lnTo>
                    <a:pt x="5530" y="557"/>
                  </a:lnTo>
                  <a:lnTo>
                    <a:pt x="5508" y="529"/>
                  </a:lnTo>
                  <a:lnTo>
                    <a:pt x="5487" y="502"/>
                  </a:lnTo>
                  <a:close/>
                  <a:moveTo>
                    <a:pt x="5108" y="2596"/>
                  </a:moveTo>
                  <a:lnTo>
                    <a:pt x="3360" y="490"/>
                  </a:lnTo>
                  <a:lnTo>
                    <a:pt x="3336" y="519"/>
                  </a:lnTo>
                  <a:lnTo>
                    <a:pt x="3313" y="548"/>
                  </a:lnTo>
                  <a:lnTo>
                    <a:pt x="3292" y="578"/>
                  </a:lnTo>
                  <a:lnTo>
                    <a:pt x="3270" y="608"/>
                  </a:lnTo>
                  <a:lnTo>
                    <a:pt x="3250" y="639"/>
                  </a:lnTo>
                  <a:lnTo>
                    <a:pt x="3230" y="670"/>
                  </a:lnTo>
                  <a:lnTo>
                    <a:pt x="3212" y="702"/>
                  </a:lnTo>
                  <a:lnTo>
                    <a:pt x="3194" y="734"/>
                  </a:lnTo>
                  <a:lnTo>
                    <a:pt x="3178" y="766"/>
                  </a:lnTo>
                  <a:lnTo>
                    <a:pt x="3162" y="798"/>
                  </a:lnTo>
                  <a:lnTo>
                    <a:pt x="3147" y="831"/>
                  </a:lnTo>
                  <a:lnTo>
                    <a:pt x="3133" y="865"/>
                  </a:lnTo>
                  <a:lnTo>
                    <a:pt x="3120" y="898"/>
                  </a:lnTo>
                  <a:lnTo>
                    <a:pt x="3107" y="932"/>
                  </a:lnTo>
                  <a:lnTo>
                    <a:pt x="3096" y="965"/>
                  </a:lnTo>
                  <a:lnTo>
                    <a:pt x="3086" y="1000"/>
                  </a:lnTo>
                  <a:lnTo>
                    <a:pt x="4557" y="2772"/>
                  </a:lnTo>
                  <a:lnTo>
                    <a:pt x="4592" y="2767"/>
                  </a:lnTo>
                  <a:lnTo>
                    <a:pt x="4627" y="2763"/>
                  </a:lnTo>
                  <a:lnTo>
                    <a:pt x="4663" y="2757"/>
                  </a:lnTo>
                  <a:lnTo>
                    <a:pt x="4698" y="2750"/>
                  </a:lnTo>
                  <a:lnTo>
                    <a:pt x="4733" y="2743"/>
                  </a:lnTo>
                  <a:lnTo>
                    <a:pt x="4769" y="2734"/>
                  </a:lnTo>
                  <a:lnTo>
                    <a:pt x="4804" y="2725"/>
                  </a:lnTo>
                  <a:lnTo>
                    <a:pt x="4838" y="2714"/>
                  </a:lnTo>
                  <a:lnTo>
                    <a:pt x="4873" y="2702"/>
                  </a:lnTo>
                  <a:lnTo>
                    <a:pt x="4907" y="2690"/>
                  </a:lnTo>
                  <a:lnTo>
                    <a:pt x="4941" y="2676"/>
                  </a:lnTo>
                  <a:lnTo>
                    <a:pt x="4976" y="2662"/>
                  </a:lnTo>
                  <a:lnTo>
                    <a:pt x="5009" y="2647"/>
                  </a:lnTo>
                  <a:lnTo>
                    <a:pt x="5042" y="2630"/>
                  </a:lnTo>
                  <a:lnTo>
                    <a:pt x="5074" y="2614"/>
                  </a:lnTo>
                  <a:lnTo>
                    <a:pt x="5108" y="2596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wrap="square" anchor="ctr">
              <a:normAutofit/>
            </a:bodyPr>
            <a:p>
              <a:endParaRPr lang="zh-CN" altLang="en-US">
                <a:sym typeface="Arial" panose="020B0604020202020204" pitchFamily="34" charset="0"/>
              </a:endParaRPr>
            </a:p>
          </p:txBody>
        </p:sp>
      </p:grpSp>
      <p:sp>
        <p:nvSpPr>
          <p:cNvPr id="30" name="文本框 29"/>
          <p:cNvSpPr txBox="1"/>
          <p:nvPr>
            <p:custDataLst>
              <p:tags r:id="rId9"/>
            </p:custDataLst>
          </p:nvPr>
        </p:nvSpPr>
        <p:spPr>
          <a:xfrm>
            <a:off x="810680" y="2364018"/>
            <a:ext cx="2457644" cy="4001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2800">
                <a:solidFill>
                  <a:sysClr val="window" lastClr="FFFFFF"/>
                </a:solidFill>
                <a:latin typeface="Arial" panose="020B0604020202020204" pitchFamily="34" charset="0"/>
                <a:ea typeface="+mn-ea"/>
                <a:cs typeface="+mn-ea"/>
                <a:sym typeface="Arial" panose="020B0604020202020204" pitchFamily="34" charset="0"/>
              </a:rPr>
              <a:t>组合逻辑电路</a:t>
            </a:r>
            <a:endParaRPr lang="zh-CN" altLang="en-US" sz="2800">
              <a:solidFill>
                <a:sysClr val="window" lastClr="FFFFFF"/>
              </a:solidFill>
              <a:latin typeface="Arial" panose="020B0604020202020204" pitchFamily="34" charset="0"/>
              <a:ea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33" name="文本框 32"/>
          <p:cNvSpPr txBox="1"/>
          <p:nvPr>
            <p:custDataLst>
              <p:tags r:id="rId10"/>
            </p:custDataLst>
          </p:nvPr>
        </p:nvSpPr>
        <p:spPr>
          <a:xfrm>
            <a:off x="695960" y="3289300"/>
            <a:ext cx="3108325" cy="2369185"/>
          </a:xfrm>
          <a:prstGeom prst="rect">
            <a:avLst/>
          </a:prstGeom>
          <a:noFill/>
        </p:spPr>
        <p:txBody>
          <a:bodyPr wrap="square" rtlCol="0"/>
          <a:p>
            <a:pPr algn="l">
              <a:lnSpc>
                <a:spcPct val="120000"/>
              </a:lnSpc>
            </a:pPr>
            <a:r>
              <a:rPr lang="zh-CN" altLang="en-US" sz="2800" dirty="0">
                <a:solidFill>
                  <a:sysClr val="windowText" lastClr="000000">
                    <a:lumMod val="65000"/>
                    <a:lumOff val="35000"/>
                  </a:sysClr>
                </a:solidFill>
                <a:sym typeface="Arial" panose="020B0604020202020204" pitchFamily="34" charset="0"/>
              </a:rPr>
              <a:t>任一时刻的输出仅与该时刻的输入信号有关，而与电路原有的输出状态无关。</a:t>
            </a:r>
            <a:endParaRPr lang="zh-CN" altLang="en-US" sz="2800" dirty="0">
              <a:solidFill>
                <a:sysClr val="windowText" lastClr="000000">
                  <a:lumMod val="65000"/>
                  <a:lumOff val="35000"/>
                </a:sysClr>
              </a:solidFill>
              <a:sym typeface="Arial" panose="020B0604020202020204" pitchFamily="34" charset="0"/>
            </a:endParaRPr>
          </a:p>
        </p:txBody>
      </p:sp>
      <p:sp>
        <p:nvSpPr>
          <p:cNvPr id="50" name="文本框 49"/>
          <p:cNvSpPr txBox="1"/>
          <p:nvPr>
            <p:custDataLst>
              <p:tags r:id="rId11"/>
            </p:custDataLst>
          </p:nvPr>
        </p:nvSpPr>
        <p:spPr>
          <a:xfrm>
            <a:off x="7776845" y="3289300"/>
            <a:ext cx="3108325" cy="26333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ysClr val="windowText" lastClr="000000">
                    <a:lumMod val="65000"/>
                    <a:lumOff val="35000"/>
                  </a:sysClr>
                </a:solidFill>
                <a:sym typeface="Arial" panose="020B0604020202020204" pitchFamily="34" charset="0"/>
              </a:rPr>
              <a:t>任一时刻的输出不仅与该时刻的输入信号有关，还与电路原有的输出状态有关。</a:t>
            </a:r>
            <a:endParaRPr lang="zh-CN" altLang="en-US" sz="2800" dirty="0">
              <a:solidFill>
                <a:sysClr val="windowText" lastClr="000000">
                  <a:lumMod val="65000"/>
                  <a:lumOff val="35000"/>
                </a:sysClr>
              </a:solidFill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zh-CN" altLang="en-US" sz="2800" dirty="0">
              <a:solidFill>
                <a:sysClr val="windowText" lastClr="000000">
                  <a:lumMod val="65000"/>
                  <a:lumOff val="35000"/>
                </a:sysClr>
              </a:solidFill>
              <a:sym typeface="Arial" panose="020B0604020202020204" pitchFamily="34" charset="0"/>
            </a:endParaRPr>
          </a:p>
        </p:txBody>
      </p:sp>
      <p:sp>
        <p:nvSpPr>
          <p:cNvPr id="53" name="文本框 52"/>
          <p:cNvSpPr txBox="1"/>
          <p:nvPr>
            <p:custDataLst>
              <p:tags r:id="rId12"/>
            </p:custDataLst>
          </p:nvPr>
        </p:nvSpPr>
        <p:spPr>
          <a:xfrm>
            <a:off x="8279743" y="2379258"/>
            <a:ext cx="2457644" cy="4001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2800">
                <a:solidFill>
                  <a:sysClr val="window" lastClr="FFFFFF"/>
                </a:solidFill>
                <a:latin typeface="Arial" panose="020B0604020202020204" pitchFamily="34" charset="0"/>
                <a:ea typeface="+mn-ea"/>
                <a:cs typeface="+mn-ea"/>
                <a:sym typeface="Arial" panose="020B0604020202020204" pitchFamily="34" charset="0"/>
              </a:rPr>
              <a:t>时序逻辑电路</a:t>
            </a:r>
            <a:endParaRPr lang="zh-CN" altLang="en-US" sz="2800">
              <a:solidFill>
                <a:sysClr val="window" lastClr="FFFFFF"/>
              </a:solidFill>
              <a:latin typeface="Arial" panose="020B0604020202020204" pitchFamily="34" charset="0"/>
              <a:ea typeface="+mn-ea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75" name="直接箭头连接符 74"/>
          <p:cNvCxnSpPr/>
          <p:nvPr>
            <p:custDataLst>
              <p:tags r:id="rId13"/>
            </p:custDataLst>
          </p:nvPr>
        </p:nvCxnSpPr>
        <p:spPr>
          <a:xfrm flipH="1">
            <a:off x="4041998" y="2440746"/>
            <a:ext cx="1157871" cy="0"/>
          </a:xfrm>
          <a:prstGeom prst="straightConnector1">
            <a:avLst/>
          </a:prstGeom>
          <a:ln>
            <a:solidFill>
              <a:sysClr val="windowText" lastClr="000000">
                <a:lumMod val="50000"/>
                <a:lumOff val="50000"/>
              </a:sysClr>
            </a:solidFill>
            <a:tailEnd type="triangle"/>
          </a:ln>
        </p:spPr>
        <p:style>
          <a:lnRef idx="1">
            <a:srgbClr val="FC546D"/>
          </a:lnRef>
          <a:fillRef idx="0">
            <a:srgbClr val="FC546D"/>
          </a:fillRef>
          <a:effectRef idx="0">
            <a:srgbClr val="FC546D"/>
          </a:effectRef>
          <a:fontRef idx="minor">
            <a:sysClr val="windowText" lastClr="000000"/>
          </a:fontRef>
        </p:style>
      </p:cxnSp>
      <p:cxnSp>
        <p:nvCxnSpPr>
          <p:cNvPr id="82" name="直接箭头连接符 81"/>
          <p:cNvCxnSpPr/>
          <p:nvPr>
            <p:custDataLst>
              <p:tags r:id="rId14"/>
            </p:custDataLst>
          </p:nvPr>
        </p:nvCxnSpPr>
        <p:spPr>
          <a:xfrm>
            <a:off x="6351355" y="2440746"/>
            <a:ext cx="1157871" cy="0"/>
          </a:xfrm>
          <a:prstGeom prst="straightConnector1">
            <a:avLst/>
          </a:prstGeom>
          <a:ln>
            <a:solidFill>
              <a:sysClr val="windowText" lastClr="000000">
                <a:lumMod val="50000"/>
                <a:lumOff val="50000"/>
              </a:sysClr>
            </a:solidFill>
            <a:tailEnd type="triangle"/>
          </a:ln>
        </p:spPr>
        <p:style>
          <a:lnRef idx="1">
            <a:srgbClr val="FC546D"/>
          </a:lnRef>
          <a:fillRef idx="0">
            <a:srgbClr val="FC546D"/>
          </a:fillRef>
          <a:effectRef idx="0">
            <a:srgbClr val="FC546D"/>
          </a:effectRef>
          <a:fontRef idx="minor">
            <a:sysClr val="windowText" lastClr="000000"/>
          </a:fontRef>
        </p:style>
      </p:cxnSp>
      <p:grpSp>
        <p:nvGrpSpPr>
          <p:cNvPr id="6" name="组合 5"/>
          <p:cNvGrpSpPr/>
          <p:nvPr>
            <p:custDataLst>
              <p:tags r:id="rId15"/>
            </p:custDataLst>
          </p:nvPr>
        </p:nvGrpSpPr>
        <p:grpSpPr>
          <a:xfrm>
            <a:off x="5326389" y="1983587"/>
            <a:ext cx="885173" cy="886650"/>
            <a:chOff x="5653414" y="2967202"/>
            <a:chExt cx="885173" cy="886650"/>
          </a:xfrm>
        </p:grpSpPr>
        <p:grpSp>
          <p:nvGrpSpPr>
            <p:cNvPr id="8" name="组合 7"/>
            <p:cNvGrpSpPr/>
            <p:nvPr/>
          </p:nvGrpSpPr>
          <p:grpSpPr>
            <a:xfrm>
              <a:off x="5653414" y="2967202"/>
              <a:ext cx="885173" cy="886650"/>
              <a:chOff x="5653414" y="2967202"/>
              <a:chExt cx="885173" cy="886650"/>
            </a:xfrm>
          </p:grpSpPr>
          <p:sp>
            <p:nvSpPr>
              <p:cNvPr id="62" name="椭圆 61"/>
              <p:cNvSpPr/>
              <p:nvPr>
                <p:custDataLst>
                  <p:tags r:id="rId16"/>
                </p:custDataLst>
              </p:nvPr>
            </p:nvSpPr>
            <p:spPr>
              <a:xfrm>
                <a:off x="5877474" y="3192000"/>
                <a:ext cx="437053" cy="437053"/>
              </a:xfrm>
              <a:prstGeom prst="ellipse">
                <a:avLst/>
              </a:pr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style>
              <a:lnRef idx="2">
                <a:srgbClr val="FC546D">
                  <a:shade val="50000"/>
                </a:srgbClr>
              </a:lnRef>
              <a:fillRef idx="1">
                <a:srgbClr val="FC546D"/>
              </a:fillRef>
              <a:effectRef idx="0">
                <a:srgbClr val="FC546D"/>
              </a:effectRef>
              <a:fontRef idx="minor">
                <a:sysClr val="window" lastClr="FFFFFF"/>
              </a:fontRef>
            </p:style>
            <p:txBody>
              <a:bodyPr rtlCol="0" anchor="ctr">
                <a:normAutofit fontScale="72500"/>
              </a:bodyPr>
              <a:p>
                <a:pPr algn="ctr"/>
                <a:endParaRPr lang="zh-CN" altLang="en-US">
                  <a:sym typeface="Arial" panose="020B0604020202020204" pitchFamily="34" charset="0"/>
                </a:endParaRPr>
              </a:p>
            </p:txBody>
          </p:sp>
          <p:sp>
            <p:nvSpPr>
              <p:cNvPr id="63" name="KSO_Shape"/>
              <p:cNvSpPr/>
              <p:nvPr>
                <p:custDataLst>
                  <p:tags r:id="rId17"/>
                </p:custDataLst>
              </p:nvPr>
            </p:nvSpPr>
            <p:spPr bwMode="auto">
              <a:xfrm>
                <a:off x="5653414" y="2967202"/>
                <a:ext cx="885173" cy="886650"/>
              </a:xfrm>
              <a:custGeom>
                <a:avLst/>
                <a:gdLst>
                  <a:gd name="T0" fmla="*/ 2147483646 w 4408"/>
                  <a:gd name="T1" fmla="*/ 2147483646 h 4408"/>
                  <a:gd name="T2" fmla="*/ 2147483646 w 4408"/>
                  <a:gd name="T3" fmla="*/ 2147483646 h 4408"/>
                  <a:gd name="T4" fmla="*/ 2147483646 w 4408"/>
                  <a:gd name="T5" fmla="*/ 2147483646 h 4408"/>
                  <a:gd name="T6" fmla="*/ 2147483646 w 4408"/>
                  <a:gd name="T7" fmla="*/ 2147483646 h 4408"/>
                  <a:gd name="T8" fmla="*/ 2147483646 w 4408"/>
                  <a:gd name="T9" fmla="*/ 2147483646 h 4408"/>
                  <a:gd name="T10" fmla="*/ 2147483646 w 4408"/>
                  <a:gd name="T11" fmla="*/ 2147483646 h 4408"/>
                  <a:gd name="T12" fmla="*/ 2147483646 w 4408"/>
                  <a:gd name="T13" fmla="*/ 2147483646 h 4408"/>
                  <a:gd name="T14" fmla="*/ 2147483646 w 4408"/>
                  <a:gd name="T15" fmla="*/ 2147483646 h 4408"/>
                  <a:gd name="T16" fmla="*/ 2147483646 w 4408"/>
                  <a:gd name="T17" fmla="*/ 2147483646 h 4408"/>
                  <a:gd name="T18" fmla="*/ 2147483646 w 4408"/>
                  <a:gd name="T19" fmla="*/ 2147483646 h 4408"/>
                  <a:gd name="T20" fmla="*/ 2147483646 w 4408"/>
                  <a:gd name="T21" fmla="*/ 564979005 h 4408"/>
                  <a:gd name="T22" fmla="*/ 2147483646 w 4408"/>
                  <a:gd name="T23" fmla="*/ 2147483646 h 4408"/>
                  <a:gd name="T24" fmla="*/ 2147483646 w 4408"/>
                  <a:gd name="T25" fmla="*/ 2147483646 h 4408"/>
                  <a:gd name="T26" fmla="*/ 2147483646 w 4408"/>
                  <a:gd name="T27" fmla="*/ 2147483646 h 4408"/>
                  <a:gd name="T28" fmla="*/ 2147483646 w 4408"/>
                  <a:gd name="T29" fmla="*/ 2147483646 h 4408"/>
                  <a:gd name="T30" fmla="*/ 2147483646 w 4408"/>
                  <a:gd name="T31" fmla="*/ 2147483646 h 4408"/>
                  <a:gd name="T32" fmla="*/ 2147483646 w 4408"/>
                  <a:gd name="T33" fmla="*/ 2147483646 h 4408"/>
                  <a:gd name="T34" fmla="*/ 2147483646 w 4408"/>
                  <a:gd name="T35" fmla="*/ 2147483646 h 4408"/>
                  <a:gd name="T36" fmla="*/ 2147483646 w 4408"/>
                  <a:gd name="T37" fmla="*/ 2147483646 h 4408"/>
                  <a:gd name="T38" fmla="*/ 2147483646 w 4408"/>
                  <a:gd name="T39" fmla="*/ 2147483646 h 4408"/>
                  <a:gd name="T40" fmla="*/ 2147483646 w 4408"/>
                  <a:gd name="T41" fmla="*/ 2147483646 h 4408"/>
                  <a:gd name="T42" fmla="*/ 2147483646 w 4408"/>
                  <a:gd name="T43" fmla="*/ 2147483646 h 4408"/>
                  <a:gd name="T44" fmla="*/ 642768528 w 4408"/>
                  <a:gd name="T45" fmla="*/ 2147483646 h 4408"/>
                  <a:gd name="T46" fmla="*/ 2147483646 w 4408"/>
                  <a:gd name="T47" fmla="*/ 2147483646 h 4408"/>
                  <a:gd name="T48" fmla="*/ 2147483646 w 4408"/>
                  <a:gd name="T49" fmla="*/ 2147483646 h 4408"/>
                  <a:gd name="T50" fmla="*/ 2147483646 w 4408"/>
                  <a:gd name="T51" fmla="*/ 2147483646 h 4408"/>
                  <a:gd name="T52" fmla="*/ 2147483646 w 4408"/>
                  <a:gd name="T53" fmla="*/ 2147483646 h 4408"/>
                  <a:gd name="T54" fmla="*/ 2147483646 w 4408"/>
                  <a:gd name="T55" fmla="*/ 2147483646 h 4408"/>
                  <a:gd name="T56" fmla="*/ 2147483646 w 4408"/>
                  <a:gd name="T57" fmla="*/ 2147483646 h 4408"/>
                  <a:gd name="T58" fmla="*/ 2147483646 w 4408"/>
                  <a:gd name="T59" fmla="*/ 2147483646 h 4408"/>
                  <a:gd name="T60" fmla="*/ 2147483646 w 4408"/>
                  <a:gd name="T61" fmla="*/ 2147483646 h 4408"/>
                  <a:gd name="T62" fmla="*/ 2147483646 w 4408"/>
                  <a:gd name="T63" fmla="*/ 2147483646 h 4408"/>
                  <a:gd name="T64" fmla="*/ 2147483646 w 4408"/>
                  <a:gd name="T65" fmla="*/ 2147483646 h 4408"/>
                  <a:gd name="T66" fmla="*/ 2147483646 w 4408"/>
                  <a:gd name="T67" fmla="*/ 2147483646 h 4408"/>
                  <a:gd name="T68" fmla="*/ 2147483646 w 4408"/>
                  <a:gd name="T69" fmla="*/ 2147483646 h 4408"/>
                  <a:gd name="T70" fmla="*/ 2147483646 w 4408"/>
                  <a:gd name="T71" fmla="*/ 2147483646 h 4408"/>
                  <a:gd name="T72" fmla="*/ 2147483646 w 4408"/>
                  <a:gd name="T73" fmla="*/ 2147483646 h 4408"/>
                  <a:gd name="T74" fmla="*/ 2147483646 w 4408"/>
                  <a:gd name="T75" fmla="*/ 2147483646 h 4408"/>
                  <a:gd name="T76" fmla="*/ 2147483646 w 4408"/>
                  <a:gd name="T77" fmla="*/ 2147483646 h 4408"/>
                  <a:gd name="T78" fmla="*/ 2147483646 w 4408"/>
                  <a:gd name="T79" fmla="*/ 2147483646 h 4408"/>
                  <a:gd name="T80" fmla="*/ 2147483646 w 4408"/>
                  <a:gd name="T81" fmla="*/ 2147483646 h 4408"/>
                  <a:gd name="T82" fmla="*/ 2147483646 w 4408"/>
                  <a:gd name="T83" fmla="*/ 2147483646 h 4408"/>
                  <a:gd name="T84" fmla="*/ 2147483646 w 4408"/>
                  <a:gd name="T85" fmla="*/ 2147483646 h 4408"/>
                  <a:gd name="T86" fmla="*/ 2147483646 w 4408"/>
                  <a:gd name="T87" fmla="*/ 2147483646 h 4408"/>
                  <a:gd name="T88" fmla="*/ 2147483646 w 4408"/>
                  <a:gd name="T89" fmla="*/ 2147483646 h 4408"/>
                  <a:gd name="T90" fmla="*/ 2147483646 w 4408"/>
                  <a:gd name="T91" fmla="*/ 2147483646 h 4408"/>
                  <a:gd name="T92" fmla="*/ 2147483646 w 4408"/>
                  <a:gd name="T93" fmla="*/ 2147483646 h 4408"/>
                  <a:gd name="T94" fmla="*/ 2147483646 w 4408"/>
                  <a:gd name="T95" fmla="*/ 2147483646 h 4408"/>
                  <a:gd name="T96" fmla="*/ 2147483646 w 4408"/>
                  <a:gd name="T97" fmla="*/ 2147483646 h 4408"/>
                  <a:gd name="T98" fmla="*/ 2147483646 w 4408"/>
                  <a:gd name="T99" fmla="*/ 2147483646 h 4408"/>
                  <a:gd name="T100" fmla="*/ 2147483646 w 4408"/>
                  <a:gd name="T101" fmla="*/ 2147483646 h 4408"/>
                  <a:gd name="T102" fmla="*/ 2147483646 w 4408"/>
                  <a:gd name="T103" fmla="*/ 2147483646 h 4408"/>
                  <a:gd name="T104" fmla="*/ 2147483646 w 4408"/>
                  <a:gd name="T105" fmla="*/ 2147483646 h 4408"/>
                  <a:gd name="T106" fmla="*/ 2147483646 w 4408"/>
                  <a:gd name="T107" fmla="*/ 2147483646 h 4408"/>
                  <a:gd name="T108" fmla="*/ 2147483646 w 4408"/>
                  <a:gd name="T109" fmla="*/ 2147483646 h 4408"/>
                  <a:gd name="T110" fmla="*/ 2147483646 w 4408"/>
                  <a:gd name="T111" fmla="*/ 2147483646 h 4408"/>
                  <a:gd name="T112" fmla="*/ 2147483646 w 4408"/>
                  <a:gd name="T113" fmla="*/ 2147483646 h 4408"/>
                  <a:gd name="T114" fmla="*/ 2147483646 w 4408"/>
                  <a:gd name="T115" fmla="*/ 2147483646 h 4408"/>
                  <a:gd name="T116" fmla="*/ 2147483646 w 4408"/>
                  <a:gd name="T117" fmla="*/ 2147483646 h 4408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4408" h="4408">
                    <a:moveTo>
                      <a:pt x="4239" y="1864"/>
                    </a:moveTo>
                    <a:lnTo>
                      <a:pt x="4036" y="1864"/>
                    </a:lnTo>
                    <a:lnTo>
                      <a:pt x="4018" y="1864"/>
                    </a:lnTo>
                    <a:lnTo>
                      <a:pt x="4001" y="1861"/>
                    </a:lnTo>
                    <a:lnTo>
                      <a:pt x="3983" y="1857"/>
                    </a:lnTo>
                    <a:lnTo>
                      <a:pt x="3966" y="1852"/>
                    </a:lnTo>
                    <a:lnTo>
                      <a:pt x="3949" y="1845"/>
                    </a:lnTo>
                    <a:lnTo>
                      <a:pt x="3933" y="1837"/>
                    </a:lnTo>
                    <a:lnTo>
                      <a:pt x="3916" y="1828"/>
                    </a:lnTo>
                    <a:lnTo>
                      <a:pt x="3901" y="1818"/>
                    </a:lnTo>
                    <a:lnTo>
                      <a:pt x="3887" y="1806"/>
                    </a:lnTo>
                    <a:lnTo>
                      <a:pt x="3873" y="1793"/>
                    </a:lnTo>
                    <a:lnTo>
                      <a:pt x="3861" y="1780"/>
                    </a:lnTo>
                    <a:lnTo>
                      <a:pt x="3848" y="1766"/>
                    </a:lnTo>
                    <a:lnTo>
                      <a:pt x="3838" y="1751"/>
                    </a:lnTo>
                    <a:lnTo>
                      <a:pt x="3829" y="1736"/>
                    </a:lnTo>
                    <a:lnTo>
                      <a:pt x="3822" y="1719"/>
                    </a:lnTo>
                    <a:lnTo>
                      <a:pt x="3816" y="1703"/>
                    </a:lnTo>
                    <a:lnTo>
                      <a:pt x="3699" y="1419"/>
                    </a:lnTo>
                    <a:lnTo>
                      <a:pt x="3691" y="1403"/>
                    </a:lnTo>
                    <a:lnTo>
                      <a:pt x="3685" y="1387"/>
                    </a:lnTo>
                    <a:lnTo>
                      <a:pt x="3680" y="1369"/>
                    </a:lnTo>
                    <a:lnTo>
                      <a:pt x="3677" y="1351"/>
                    </a:lnTo>
                    <a:lnTo>
                      <a:pt x="3675" y="1333"/>
                    </a:lnTo>
                    <a:lnTo>
                      <a:pt x="3675" y="1315"/>
                    </a:lnTo>
                    <a:lnTo>
                      <a:pt x="3675" y="1296"/>
                    </a:lnTo>
                    <a:lnTo>
                      <a:pt x="3678" y="1278"/>
                    </a:lnTo>
                    <a:lnTo>
                      <a:pt x="3681" y="1260"/>
                    </a:lnTo>
                    <a:lnTo>
                      <a:pt x="3685" y="1242"/>
                    </a:lnTo>
                    <a:lnTo>
                      <a:pt x="3691" y="1224"/>
                    </a:lnTo>
                    <a:lnTo>
                      <a:pt x="3698" y="1208"/>
                    </a:lnTo>
                    <a:lnTo>
                      <a:pt x="3706" y="1192"/>
                    </a:lnTo>
                    <a:lnTo>
                      <a:pt x="3717" y="1177"/>
                    </a:lnTo>
                    <a:lnTo>
                      <a:pt x="3727" y="1162"/>
                    </a:lnTo>
                    <a:lnTo>
                      <a:pt x="3739" y="1149"/>
                    </a:lnTo>
                    <a:lnTo>
                      <a:pt x="3883" y="1005"/>
                    </a:lnTo>
                    <a:lnTo>
                      <a:pt x="3895" y="992"/>
                    </a:lnTo>
                    <a:lnTo>
                      <a:pt x="3904" y="979"/>
                    </a:lnTo>
                    <a:lnTo>
                      <a:pt x="3913" y="965"/>
                    </a:lnTo>
                    <a:lnTo>
                      <a:pt x="3920" y="949"/>
                    </a:lnTo>
                    <a:lnTo>
                      <a:pt x="3926" y="933"/>
                    </a:lnTo>
                    <a:lnTo>
                      <a:pt x="3930" y="918"/>
                    </a:lnTo>
                    <a:lnTo>
                      <a:pt x="3932" y="902"/>
                    </a:lnTo>
                    <a:lnTo>
                      <a:pt x="3933" y="886"/>
                    </a:lnTo>
                    <a:lnTo>
                      <a:pt x="3932" y="869"/>
                    </a:lnTo>
                    <a:lnTo>
                      <a:pt x="3930" y="853"/>
                    </a:lnTo>
                    <a:lnTo>
                      <a:pt x="3926" y="837"/>
                    </a:lnTo>
                    <a:lnTo>
                      <a:pt x="3920" y="822"/>
                    </a:lnTo>
                    <a:lnTo>
                      <a:pt x="3913" y="806"/>
                    </a:lnTo>
                    <a:lnTo>
                      <a:pt x="3904" y="792"/>
                    </a:lnTo>
                    <a:lnTo>
                      <a:pt x="3895" y="778"/>
                    </a:lnTo>
                    <a:lnTo>
                      <a:pt x="3883" y="765"/>
                    </a:lnTo>
                    <a:lnTo>
                      <a:pt x="3643" y="525"/>
                    </a:lnTo>
                    <a:lnTo>
                      <a:pt x="3630" y="514"/>
                    </a:lnTo>
                    <a:lnTo>
                      <a:pt x="3616" y="504"/>
                    </a:lnTo>
                    <a:lnTo>
                      <a:pt x="3602" y="495"/>
                    </a:lnTo>
                    <a:lnTo>
                      <a:pt x="3587" y="489"/>
                    </a:lnTo>
                    <a:lnTo>
                      <a:pt x="3572" y="483"/>
                    </a:lnTo>
                    <a:lnTo>
                      <a:pt x="3555" y="479"/>
                    </a:lnTo>
                    <a:lnTo>
                      <a:pt x="3539" y="477"/>
                    </a:lnTo>
                    <a:lnTo>
                      <a:pt x="3523" y="476"/>
                    </a:lnTo>
                    <a:lnTo>
                      <a:pt x="3507" y="477"/>
                    </a:lnTo>
                    <a:lnTo>
                      <a:pt x="3490" y="479"/>
                    </a:lnTo>
                    <a:lnTo>
                      <a:pt x="3474" y="483"/>
                    </a:lnTo>
                    <a:lnTo>
                      <a:pt x="3459" y="489"/>
                    </a:lnTo>
                    <a:lnTo>
                      <a:pt x="3444" y="495"/>
                    </a:lnTo>
                    <a:lnTo>
                      <a:pt x="3430" y="504"/>
                    </a:lnTo>
                    <a:lnTo>
                      <a:pt x="3415" y="514"/>
                    </a:lnTo>
                    <a:lnTo>
                      <a:pt x="3403" y="525"/>
                    </a:lnTo>
                    <a:lnTo>
                      <a:pt x="3259" y="669"/>
                    </a:lnTo>
                    <a:lnTo>
                      <a:pt x="3246" y="682"/>
                    </a:lnTo>
                    <a:lnTo>
                      <a:pt x="3232" y="692"/>
                    </a:lnTo>
                    <a:lnTo>
                      <a:pt x="3217" y="702"/>
                    </a:lnTo>
                    <a:lnTo>
                      <a:pt x="3200" y="710"/>
                    </a:lnTo>
                    <a:lnTo>
                      <a:pt x="3183" y="717"/>
                    </a:lnTo>
                    <a:lnTo>
                      <a:pt x="3166" y="723"/>
                    </a:lnTo>
                    <a:lnTo>
                      <a:pt x="3149" y="727"/>
                    </a:lnTo>
                    <a:lnTo>
                      <a:pt x="3130" y="731"/>
                    </a:lnTo>
                    <a:lnTo>
                      <a:pt x="3112" y="733"/>
                    </a:lnTo>
                    <a:lnTo>
                      <a:pt x="3093" y="733"/>
                    </a:lnTo>
                    <a:lnTo>
                      <a:pt x="3075" y="733"/>
                    </a:lnTo>
                    <a:lnTo>
                      <a:pt x="3056" y="731"/>
                    </a:lnTo>
                    <a:lnTo>
                      <a:pt x="3039" y="728"/>
                    </a:lnTo>
                    <a:lnTo>
                      <a:pt x="3022" y="723"/>
                    </a:lnTo>
                    <a:lnTo>
                      <a:pt x="3005" y="717"/>
                    </a:lnTo>
                    <a:lnTo>
                      <a:pt x="2989" y="710"/>
                    </a:lnTo>
                    <a:lnTo>
                      <a:pt x="2705" y="592"/>
                    </a:lnTo>
                    <a:lnTo>
                      <a:pt x="2689" y="587"/>
                    </a:lnTo>
                    <a:lnTo>
                      <a:pt x="2673" y="579"/>
                    </a:lnTo>
                    <a:lnTo>
                      <a:pt x="2658" y="570"/>
                    </a:lnTo>
                    <a:lnTo>
                      <a:pt x="2642" y="560"/>
                    </a:lnTo>
                    <a:lnTo>
                      <a:pt x="2628" y="549"/>
                    </a:lnTo>
                    <a:lnTo>
                      <a:pt x="2615" y="536"/>
                    </a:lnTo>
                    <a:lnTo>
                      <a:pt x="2603" y="522"/>
                    </a:lnTo>
                    <a:lnTo>
                      <a:pt x="2591" y="507"/>
                    </a:lnTo>
                    <a:lnTo>
                      <a:pt x="2581" y="492"/>
                    </a:lnTo>
                    <a:lnTo>
                      <a:pt x="2571" y="476"/>
                    </a:lnTo>
                    <a:lnTo>
                      <a:pt x="2563" y="460"/>
                    </a:lnTo>
                    <a:lnTo>
                      <a:pt x="2556" y="442"/>
                    </a:lnTo>
                    <a:lnTo>
                      <a:pt x="2551" y="425"/>
                    </a:lnTo>
                    <a:lnTo>
                      <a:pt x="2547" y="408"/>
                    </a:lnTo>
                    <a:lnTo>
                      <a:pt x="2544" y="391"/>
                    </a:lnTo>
                    <a:lnTo>
                      <a:pt x="2543" y="373"/>
                    </a:lnTo>
                    <a:lnTo>
                      <a:pt x="2543" y="169"/>
                    </a:lnTo>
                    <a:lnTo>
                      <a:pt x="2543" y="152"/>
                    </a:lnTo>
                    <a:lnTo>
                      <a:pt x="2540" y="135"/>
                    </a:lnTo>
                    <a:lnTo>
                      <a:pt x="2536" y="119"/>
                    </a:lnTo>
                    <a:lnTo>
                      <a:pt x="2530" y="103"/>
                    </a:lnTo>
                    <a:lnTo>
                      <a:pt x="2523" y="88"/>
                    </a:lnTo>
                    <a:lnTo>
                      <a:pt x="2515" y="75"/>
                    </a:lnTo>
                    <a:lnTo>
                      <a:pt x="2505" y="62"/>
                    </a:lnTo>
                    <a:lnTo>
                      <a:pt x="2493" y="50"/>
                    </a:lnTo>
                    <a:lnTo>
                      <a:pt x="2481" y="39"/>
                    </a:lnTo>
                    <a:lnTo>
                      <a:pt x="2469" y="28"/>
                    </a:lnTo>
                    <a:lnTo>
                      <a:pt x="2455" y="20"/>
                    </a:lnTo>
                    <a:lnTo>
                      <a:pt x="2440" y="13"/>
                    </a:lnTo>
                    <a:lnTo>
                      <a:pt x="2424" y="7"/>
                    </a:lnTo>
                    <a:lnTo>
                      <a:pt x="2408" y="3"/>
                    </a:lnTo>
                    <a:lnTo>
                      <a:pt x="2391" y="1"/>
                    </a:lnTo>
                    <a:lnTo>
                      <a:pt x="2374" y="0"/>
                    </a:lnTo>
                    <a:lnTo>
                      <a:pt x="2035" y="0"/>
                    </a:lnTo>
                    <a:lnTo>
                      <a:pt x="2018" y="1"/>
                    </a:lnTo>
                    <a:lnTo>
                      <a:pt x="2001" y="3"/>
                    </a:lnTo>
                    <a:lnTo>
                      <a:pt x="1985" y="7"/>
                    </a:lnTo>
                    <a:lnTo>
                      <a:pt x="1969" y="13"/>
                    </a:lnTo>
                    <a:lnTo>
                      <a:pt x="1955" y="20"/>
                    </a:lnTo>
                    <a:lnTo>
                      <a:pt x="1941" y="28"/>
                    </a:lnTo>
                    <a:lnTo>
                      <a:pt x="1927" y="39"/>
                    </a:lnTo>
                    <a:lnTo>
                      <a:pt x="1915" y="50"/>
                    </a:lnTo>
                    <a:lnTo>
                      <a:pt x="1904" y="62"/>
                    </a:lnTo>
                    <a:lnTo>
                      <a:pt x="1894" y="75"/>
                    </a:lnTo>
                    <a:lnTo>
                      <a:pt x="1886" y="88"/>
                    </a:lnTo>
                    <a:lnTo>
                      <a:pt x="1879" y="103"/>
                    </a:lnTo>
                    <a:lnTo>
                      <a:pt x="1873" y="119"/>
                    </a:lnTo>
                    <a:lnTo>
                      <a:pt x="1869" y="135"/>
                    </a:lnTo>
                    <a:lnTo>
                      <a:pt x="1867" y="152"/>
                    </a:lnTo>
                    <a:lnTo>
                      <a:pt x="1866" y="169"/>
                    </a:lnTo>
                    <a:lnTo>
                      <a:pt x="1866" y="373"/>
                    </a:lnTo>
                    <a:lnTo>
                      <a:pt x="1864" y="391"/>
                    </a:lnTo>
                    <a:lnTo>
                      <a:pt x="1861" y="408"/>
                    </a:lnTo>
                    <a:lnTo>
                      <a:pt x="1858" y="425"/>
                    </a:lnTo>
                    <a:lnTo>
                      <a:pt x="1852" y="442"/>
                    </a:lnTo>
                    <a:lnTo>
                      <a:pt x="1845" y="460"/>
                    </a:lnTo>
                    <a:lnTo>
                      <a:pt x="1837" y="476"/>
                    </a:lnTo>
                    <a:lnTo>
                      <a:pt x="1828" y="492"/>
                    </a:lnTo>
                    <a:lnTo>
                      <a:pt x="1818" y="507"/>
                    </a:lnTo>
                    <a:lnTo>
                      <a:pt x="1807" y="522"/>
                    </a:lnTo>
                    <a:lnTo>
                      <a:pt x="1793" y="536"/>
                    </a:lnTo>
                    <a:lnTo>
                      <a:pt x="1780" y="549"/>
                    </a:lnTo>
                    <a:lnTo>
                      <a:pt x="1766" y="560"/>
                    </a:lnTo>
                    <a:lnTo>
                      <a:pt x="1751" y="570"/>
                    </a:lnTo>
                    <a:lnTo>
                      <a:pt x="1736" y="579"/>
                    </a:lnTo>
                    <a:lnTo>
                      <a:pt x="1719" y="587"/>
                    </a:lnTo>
                    <a:lnTo>
                      <a:pt x="1703" y="592"/>
                    </a:lnTo>
                    <a:lnTo>
                      <a:pt x="1419" y="710"/>
                    </a:lnTo>
                    <a:lnTo>
                      <a:pt x="1404" y="717"/>
                    </a:lnTo>
                    <a:lnTo>
                      <a:pt x="1387" y="723"/>
                    </a:lnTo>
                    <a:lnTo>
                      <a:pt x="1370" y="728"/>
                    </a:lnTo>
                    <a:lnTo>
                      <a:pt x="1352" y="731"/>
                    </a:lnTo>
                    <a:lnTo>
                      <a:pt x="1334" y="733"/>
                    </a:lnTo>
                    <a:lnTo>
                      <a:pt x="1316" y="733"/>
                    </a:lnTo>
                    <a:lnTo>
                      <a:pt x="1297" y="733"/>
                    </a:lnTo>
                    <a:lnTo>
                      <a:pt x="1278" y="731"/>
                    </a:lnTo>
                    <a:lnTo>
                      <a:pt x="1261" y="727"/>
                    </a:lnTo>
                    <a:lnTo>
                      <a:pt x="1243" y="723"/>
                    </a:lnTo>
                    <a:lnTo>
                      <a:pt x="1225" y="717"/>
                    </a:lnTo>
                    <a:lnTo>
                      <a:pt x="1208" y="710"/>
                    </a:lnTo>
                    <a:lnTo>
                      <a:pt x="1193" y="702"/>
                    </a:lnTo>
                    <a:lnTo>
                      <a:pt x="1178" y="692"/>
                    </a:lnTo>
                    <a:lnTo>
                      <a:pt x="1164" y="682"/>
                    </a:lnTo>
                    <a:lnTo>
                      <a:pt x="1150" y="669"/>
                    </a:lnTo>
                    <a:lnTo>
                      <a:pt x="1005" y="525"/>
                    </a:lnTo>
                    <a:lnTo>
                      <a:pt x="993" y="514"/>
                    </a:lnTo>
                    <a:lnTo>
                      <a:pt x="979" y="504"/>
                    </a:lnTo>
                    <a:lnTo>
                      <a:pt x="965" y="495"/>
                    </a:lnTo>
                    <a:lnTo>
                      <a:pt x="950" y="489"/>
                    </a:lnTo>
                    <a:lnTo>
                      <a:pt x="934" y="483"/>
                    </a:lnTo>
                    <a:lnTo>
                      <a:pt x="918" y="479"/>
                    </a:lnTo>
                    <a:lnTo>
                      <a:pt x="902" y="477"/>
                    </a:lnTo>
                    <a:lnTo>
                      <a:pt x="886" y="476"/>
                    </a:lnTo>
                    <a:lnTo>
                      <a:pt x="869" y="477"/>
                    </a:lnTo>
                    <a:lnTo>
                      <a:pt x="853" y="479"/>
                    </a:lnTo>
                    <a:lnTo>
                      <a:pt x="837" y="483"/>
                    </a:lnTo>
                    <a:lnTo>
                      <a:pt x="822" y="489"/>
                    </a:lnTo>
                    <a:lnTo>
                      <a:pt x="807" y="495"/>
                    </a:lnTo>
                    <a:lnTo>
                      <a:pt x="792" y="504"/>
                    </a:lnTo>
                    <a:lnTo>
                      <a:pt x="779" y="514"/>
                    </a:lnTo>
                    <a:lnTo>
                      <a:pt x="766" y="525"/>
                    </a:lnTo>
                    <a:lnTo>
                      <a:pt x="527" y="765"/>
                    </a:lnTo>
                    <a:lnTo>
                      <a:pt x="514" y="778"/>
                    </a:lnTo>
                    <a:lnTo>
                      <a:pt x="504" y="792"/>
                    </a:lnTo>
                    <a:lnTo>
                      <a:pt x="496" y="806"/>
                    </a:lnTo>
                    <a:lnTo>
                      <a:pt x="489" y="822"/>
                    </a:lnTo>
                    <a:lnTo>
                      <a:pt x="484" y="837"/>
                    </a:lnTo>
                    <a:lnTo>
                      <a:pt x="480" y="853"/>
                    </a:lnTo>
                    <a:lnTo>
                      <a:pt x="477" y="869"/>
                    </a:lnTo>
                    <a:lnTo>
                      <a:pt x="477" y="886"/>
                    </a:lnTo>
                    <a:lnTo>
                      <a:pt x="477" y="902"/>
                    </a:lnTo>
                    <a:lnTo>
                      <a:pt x="480" y="918"/>
                    </a:lnTo>
                    <a:lnTo>
                      <a:pt x="484" y="933"/>
                    </a:lnTo>
                    <a:lnTo>
                      <a:pt x="489" y="949"/>
                    </a:lnTo>
                    <a:lnTo>
                      <a:pt x="496" y="965"/>
                    </a:lnTo>
                    <a:lnTo>
                      <a:pt x="504" y="979"/>
                    </a:lnTo>
                    <a:lnTo>
                      <a:pt x="514" y="992"/>
                    </a:lnTo>
                    <a:lnTo>
                      <a:pt x="527" y="1005"/>
                    </a:lnTo>
                    <a:lnTo>
                      <a:pt x="670" y="1149"/>
                    </a:lnTo>
                    <a:lnTo>
                      <a:pt x="682" y="1162"/>
                    </a:lnTo>
                    <a:lnTo>
                      <a:pt x="693" y="1177"/>
                    </a:lnTo>
                    <a:lnTo>
                      <a:pt x="702" y="1192"/>
                    </a:lnTo>
                    <a:lnTo>
                      <a:pt x="710" y="1208"/>
                    </a:lnTo>
                    <a:lnTo>
                      <a:pt x="717" y="1224"/>
                    </a:lnTo>
                    <a:lnTo>
                      <a:pt x="723" y="1242"/>
                    </a:lnTo>
                    <a:lnTo>
                      <a:pt x="728" y="1260"/>
                    </a:lnTo>
                    <a:lnTo>
                      <a:pt x="732" y="1278"/>
                    </a:lnTo>
                    <a:lnTo>
                      <a:pt x="734" y="1296"/>
                    </a:lnTo>
                    <a:lnTo>
                      <a:pt x="735" y="1315"/>
                    </a:lnTo>
                    <a:lnTo>
                      <a:pt x="734" y="1333"/>
                    </a:lnTo>
                    <a:lnTo>
                      <a:pt x="732" y="1351"/>
                    </a:lnTo>
                    <a:lnTo>
                      <a:pt x="728" y="1369"/>
                    </a:lnTo>
                    <a:lnTo>
                      <a:pt x="723" y="1387"/>
                    </a:lnTo>
                    <a:lnTo>
                      <a:pt x="717" y="1403"/>
                    </a:lnTo>
                    <a:lnTo>
                      <a:pt x="710" y="1419"/>
                    </a:lnTo>
                    <a:lnTo>
                      <a:pt x="594" y="1703"/>
                    </a:lnTo>
                    <a:lnTo>
                      <a:pt x="587" y="1719"/>
                    </a:lnTo>
                    <a:lnTo>
                      <a:pt x="579" y="1736"/>
                    </a:lnTo>
                    <a:lnTo>
                      <a:pt x="570" y="1751"/>
                    </a:lnTo>
                    <a:lnTo>
                      <a:pt x="560" y="1766"/>
                    </a:lnTo>
                    <a:lnTo>
                      <a:pt x="549" y="1780"/>
                    </a:lnTo>
                    <a:lnTo>
                      <a:pt x="536" y="1793"/>
                    </a:lnTo>
                    <a:lnTo>
                      <a:pt x="523" y="1806"/>
                    </a:lnTo>
                    <a:lnTo>
                      <a:pt x="508" y="1818"/>
                    </a:lnTo>
                    <a:lnTo>
                      <a:pt x="493" y="1828"/>
                    </a:lnTo>
                    <a:lnTo>
                      <a:pt x="477" y="1837"/>
                    </a:lnTo>
                    <a:lnTo>
                      <a:pt x="460" y="1845"/>
                    </a:lnTo>
                    <a:lnTo>
                      <a:pt x="443" y="1852"/>
                    </a:lnTo>
                    <a:lnTo>
                      <a:pt x="426" y="1857"/>
                    </a:lnTo>
                    <a:lnTo>
                      <a:pt x="409" y="1861"/>
                    </a:lnTo>
                    <a:lnTo>
                      <a:pt x="391" y="1864"/>
                    </a:lnTo>
                    <a:lnTo>
                      <a:pt x="373" y="1865"/>
                    </a:lnTo>
                    <a:lnTo>
                      <a:pt x="170" y="1864"/>
                    </a:lnTo>
                    <a:lnTo>
                      <a:pt x="152" y="1865"/>
                    </a:lnTo>
                    <a:lnTo>
                      <a:pt x="136" y="1868"/>
                    </a:lnTo>
                    <a:lnTo>
                      <a:pt x="120" y="1873"/>
                    </a:lnTo>
                    <a:lnTo>
                      <a:pt x="104" y="1879"/>
                    </a:lnTo>
                    <a:lnTo>
                      <a:pt x="89" y="1886"/>
                    </a:lnTo>
                    <a:lnTo>
                      <a:pt x="75" y="1894"/>
                    </a:lnTo>
                    <a:lnTo>
                      <a:pt x="62" y="1904"/>
                    </a:lnTo>
                    <a:lnTo>
                      <a:pt x="50" y="1915"/>
                    </a:lnTo>
                    <a:lnTo>
                      <a:pt x="39" y="1926"/>
                    </a:lnTo>
                    <a:lnTo>
                      <a:pt x="30" y="1939"/>
                    </a:lnTo>
                    <a:lnTo>
                      <a:pt x="20" y="1954"/>
                    </a:lnTo>
                    <a:lnTo>
                      <a:pt x="13" y="1969"/>
                    </a:lnTo>
                    <a:lnTo>
                      <a:pt x="8" y="1984"/>
                    </a:lnTo>
                    <a:lnTo>
                      <a:pt x="3" y="2000"/>
                    </a:lnTo>
                    <a:lnTo>
                      <a:pt x="1" y="2018"/>
                    </a:lnTo>
                    <a:lnTo>
                      <a:pt x="0" y="2035"/>
                    </a:lnTo>
                    <a:lnTo>
                      <a:pt x="0" y="2374"/>
                    </a:lnTo>
                    <a:lnTo>
                      <a:pt x="1" y="2391"/>
                    </a:lnTo>
                    <a:lnTo>
                      <a:pt x="3" y="2408"/>
                    </a:lnTo>
                    <a:lnTo>
                      <a:pt x="8" y="2424"/>
                    </a:lnTo>
                    <a:lnTo>
                      <a:pt x="13" y="2440"/>
                    </a:lnTo>
                    <a:lnTo>
                      <a:pt x="20" y="2454"/>
                    </a:lnTo>
                    <a:lnTo>
                      <a:pt x="30" y="2468"/>
                    </a:lnTo>
                    <a:lnTo>
                      <a:pt x="39" y="2481"/>
                    </a:lnTo>
                    <a:lnTo>
                      <a:pt x="50" y="2493"/>
                    </a:lnTo>
                    <a:lnTo>
                      <a:pt x="62" y="2504"/>
                    </a:lnTo>
                    <a:lnTo>
                      <a:pt x="75" y="2515"/>
                    </a:lnTo>
                    <a:lnTo>
                      <a:pt x="89" y="2523"/>
                    </a:lnTo>
                    <a:lnTo>
                      <a:pt x="104" y="2530"/>
                    </a:lnTo>
                    <a:lnTo>
                      <a:pt x="120" y="2536"/>
                    </a:lnTo>
                    <a:lnTo>
                      <a:pt x="136" y="2540"/>
                    </a:lnTo>
                    <a:lnTo>
                      <a:pt x="152" y="2542"/>
                    </a:lnTo>
                    <a:lnTo>
                      <a:pt x="170" y="2543"/>
                    </a:lnTo>
                    <a:lnTo>
                      <a:pt x="373" y="2543"/>
                    </a:lnTo>
                    <a:lnTo>
                      <a:pt x="391" y="2544"/>
                    </a:lnTo>
                    <a:lnTo>
                      <a:pt x="408" y="2547"/>
                    </a:lnTo>
                    <a:lnTo>
                      <a:pt x="426" y="2551"/>
                    </a:lnTo>
                    <a:lnTo>
                      <a:pt x="443" y="2556"/>
                    </a:lnTo>
                    <a:lnTo>
                      <a:pt x="460" y="2563"/>
                    </a:lnTo>
                    <a:lnTo>
                      <a:pt x="477" y="2571"/>
                    </a:lnTo>
                    <a:lnTo>
                      <a:pt x="492" y="2581"/>
                    </a:lnTo>
                    <a:lnTo>
                      <a:pt x="507" y="2591"/>
                    </a:lnTo>
                    <a:lnTo>
                      <a:pt x="523" y="2603"/>
                    </a:lnTo>
                    <a:lnTo>
                      <a:pt x="536" y="2615"/>
                    </a:lnTo>
                    <a:lnTo>
                      <a:pt x="549" y="2628"/>
                    </a:lnTo>
                    <a:lnTo>
                      <a:pt x="560" y="2642"/>
                    </a:lnTo>
                    <a:lnTo>
                      <a:pt x="570" y="2658"/>
                    </a:lnTo>
                    <a:lnTo>
                      <a:pt x="579" y="2673"/>
                    </a:lnTo>
                    <a:lnTo>
                      <a:pt x="586" y="2689"/>
                    </a:lnTo>
                    <a:lnTo>
                      <a:pt x="593" y="2705"/>
                    </a:lnTo>
                    <a:lnTo>
                      <a:pt x="710" y="2989"/>
                    </a:lnTo>
                    <a:lnTo>
                      <a:pt x="717" y="3006"/>
                    </a:lnTo>
                    <a:lnTo>
                      <a:pt x="723" y="3022"/>
                    </a:lnTo>
                    <a:lnTo>
                      <a:pt x="728" y="3039"/>
                    </a:lnTo>
                    <a:lnTo>
                      <a:pt x="732" y="3057"/>
                    </a:lnTo>
                    <a:lnTo>
                      <a:pt x="734" y="3075"/>
                    </a:lnTo>
                    <a:lnTo>
                      <a:pt x="735" y="3094"/>
                    </a:lnTo>
                    <a:lnTo>
                      <a:pt x="734" y="3112"/>
                    </a:lnTo>
                    <a:lnTo>
                      <a:pt x="732" y="3130"/>
                    </a:lnTo>
                    <a:lnTo>
                      <a:pt x="727" y="3149"/>
                    </a:lnTo>
                    <a:lnTo>
                      <a:pt x="723" y="3166"/>
                    </a:lnTo>
                    <a:lnTo>
                      <a:pt x="717" y="3184"/>
                    </a:lnTo>
                    <a:lnTo>
                      <a:pt x="710" y="3200"/>
                    </a:lnTo>
                    <a:lnTo>
                      <a:pt x="702" y="3217"/>
                    </a:lnTo>
                    <a:lnTo>
                      <a:pt x="693" y="3232"/>
                    </a:lnTo>
                    <a:lnTo>
                      <a:pt x="682" y="3246"/>
                    </a:lnTo>
                    <a:lnTo>
                      <a:pt x="670" y="3259"/>
                    </a:lnTo>
                    <a:lnTo>
                      <a:pt x="526" y="3403"/>
                    </a:lnTo>
                    <a:lnTo>
                      <a:pt x="514" y="3415"/>
                    </a:lnTo>
                    <a:lnTo>
                      <a:pt x="504" y="3430"/>
                    </a:lnTo>
                    <a:lnTo>
                      <a:pt x="496" y="3444"/>
                    </a:lnTo>
                    <a:lnTo>
                      <a:pt x="489" y="3459"/>
                    </a:lnTo>
                    <a:lnTo>
                      <a:pt x="483" y="3474"/>
                    </a:lnTo>
                    <a:lnTo>
                      <a:pt x="480" y="3490"/>
                    </a:lnTo>
                    <a:lnTo>
                      <a:pt x="477" y="3507"/>
                    </a:lnTo>
                    <a:lnTo>
                      <a:pt x="477" y="3523"/>
                    </a:lnTo>
                    <a:lnTo>
                      <a:pt x="477" y="3539"/>
                    </a:lnTo>
                    <a:lnTo>
                      <a:pt x="480" y="3555"/>
                    </a:lnTo>
                    <a:lnTo>
                      <a:pt x="483" y="3572"/>
                    </a:lnTo>
                    <a:lnTo>
                      <a:pt x="489" y="3587"/>
                    </a:lnTo>
                    <a:lnTo>
                      <a:pt x="496" y="3602"/>
                    </a:lnTo>
                    <a:lnTo>
                      <a:pt x="504" y="3616"/>
                    </a:lnTo>
                    <a:lnTo>
                      <a:pt x="514" y="3630"/>
                    </a:lnTo>
                    <a:lnTo>
                      <a:pt x="526" y="3643"/>
                    </a:lnTo>
                    <a:lnTo>
                      <a:pt x="766" y="3883"/>
                    </a:lnTo>
                    <a:lnTo>
                      <a:pt x="779" y="3894"/>
                    </a:lnTo>
                    <a:lnTo>
                      <a:pt x="792" y="3904"/>
                    </a:lnTo>
                    <a:lnTo>
                      <a:pt x="807" y="3913"/>
                    </a:lnTo>
                    <a:lnTo>
                      <a:pt x="822" y="3921"/>
                    </a:lnTo>
                    <a:lnTo>
                      <a:pt x="837" y="3926"/>
                    </a:lnTo>
                    <a:lnTo>
                      <a:pt x="853" y="3930"/>
                    </a:lnTo>
                    <a:lnTo>
                      <a:pt x="869" y="3932"/>
                    </a:lnTo>
                    <a:lnTo>
                      <a:pt x="886" y="3933"/>
                    </a:lnTo>
                    <a:lnTo>
                      <a:pt x="902" y="3932"/>
                    </a:lnTo>
                    <a:lnTo>
                      <a:pt x="918" y="3930"/>
                    </a:lnTo>
                    <a:lnTo>
                      <a:pt x="934" y="3926"/>
                    </a:lnTo>
                    <a:lnTo>
                      <a:pt x="950" y="3921"/>
                    </a:lnTo>
                    <a:lnTo>
                      <a:pt x="965" y="3913"/>
                    </a:lnTo>
                    <a:lnTo>
                      <a:pt x="979" y="3904"/>
                    </a:lnTo>
                    <a:lnTo>
                      <a:pt x="993" y="3894"/>
                    </a:lnTo>
                    <a:lnTo>
                      <a:pt x="1005" y="3883"/>
                    </a:lnTo>
                    <a:lnTo>
                      <a:pt x="1150" y="3739"/>
                    </a:lnTo>
                    <a:lnTo>
                      <a:pt x="1163" y="3727"/>
                    </a:lnTo>
                    <a:lnTo>
                      <a:pt x="1177" y="3717"/>
                    </a:lnTo>
                    <a:lnTo>
                      <a:pt x="1192" y="3706"/>
                    </a:lnTo>
                    <a:lnTo>
                      <a:pt x="1208" y="3698"/>
                    </a:lnTo>
                    <a:lnTo>
                      <a:pt x="1225" y="3691"/>
                    </a:lnTo>
                    <a:lnTo>
                      <a:pt x="1243" y="3685"/>
                    </a:lnTo>
                    <a:lnTo>
                      <a:pt x="1260" y="3681"/>
                    </a:lnTo>
                    <a:lnTo>
                      <a:pt x="1278" y="3678"/>
                    </a:lnTo>
                    <a:lnTo>
                      <a:pt x="1296" y="3675"/>
                    </a:lnTo>
                    <a:lnTo>
                      <a:pt x="1315" y="3675"/>
                    </a:lnTo>
                    <a:lnTo>
                      <a:pt x="1333" y="3675"/>
                    </a:lnTo>
                    <a:lnTo>
                      <a:pt x="1351" y="3677"/>
                    </a:lnTo>
                    <a:lnTo>
                      <a:pt x="1370" y="3681"/>
                    </a:lnTo>
                    <a:lnTo>
                      <a:pt x="1387" y="3685"/>
                    </a:lnTo>
                    <a:lnTo>
                      <a:pt x="1403" y="3691"/>
                    </a:lnTo>
                    <a:lnTo>
                      <a:pt x="1419" y="3699"/>
                    </a:lnTo>
                    <a:lnTo>
                      <a:pt x="1703" y="3816"/>
                    </a:lnTo>
                    <a:lnTo>
                      <a:pt x="1719" y="3822"/>
                    </a:lnTo>
                    <a:lnTo>
                      <a:pt x="1736" y="3829"/>
                    </a:lnTo>
                    <a:lnTo>
                      <a:pt x="1751" y="3838"/>
                    </a:lnTo>
                    <a:lnTo>
                      <a:pt x="1766" y="3848"/>
                    </a:lnTo>
                    <a:lnTo>
                      <a:pt x="1780" y="3861"/>
                    </a:lnTo>
                    <a:lnTo>
                      <a:pt x="1793" y="3873"/>
                    </a:lnTo>
                    <a:lnTo>
                      <a:pt x="1807" y="3887"/>
                    </a:lnTo>
                    <a:lnTo>
                      <a:pt x="1818" y="3901"/>
                    </a:lnTo>
                    <a:lnTo>
                      <a:pt x="1828" y="3916"/>
                    </a:lnTo>
                    <a:lnTo>
                      <a:pt x="1837" y="3933"/>
                    </a:lnTo>
                    <a:lnTo>
                      <a:pt x="1845" y="3949"/>
                    </a:lnTo>
                    <a:lnTo>
                      <a:pt x="1852" y="3966"/>
                    </a:lnTo>
                    <a:lnTo>
                      <a:pt x="1858" y="3983"/>
                    </a:lnTo>
                    <a:lnTo>
                      <a:pt x="1861" y="4001"/>
                    </a:lnTo>
                    <a:lnTo>
                      <a:pt x="1864" y="4019"/>
                    </a:lnTo>
                    <a:lnTo>
                      <a:pt x="1866" y="4036"/>
                    </a:lnTo>
                    <a:lnTo>
                      <a:pt x="1866" y="4239"/>
                    </a:lnTo>
                    <a:lnTo>
                      <a:pt x="1867" y="4256"/>
                    </a:lnTo>
                    <a:lnTo>
                      <a:pt x="1869" y="4272"/>
                    </a:lnTo>
                    <a:lnTo>
                      <a:pt x="1873" y="4289"/>
                    </a:lnTo>
                    <a:lnTo>
                      <a:pt x="1879" y="4305"/>
                    </a:lnTo>
                    <a:lnTo>
                      <a:pt x="1886" y="4319"/>
                    </a:lnTo>
                    <a:lnTo>
                      <a:pt x="1894" y="4333"/>
                    </a:lnTo>
                    <a:lnTo>
                      <a:pt x="1904" y="4347"/>
                    </a:lnTo>
                    <a:lnTo>
                      <a:pt x="1915" y="4359"/>
                    </a:lnTo>
                    <a:lnTo>
                      <a:pt x="1927" y="4370"/>
                    </a:lnTo>
                    <a:lnTo>
                      <a:pt x="1941" y="4379"/>
                    </a:lnTo>
                    <a:lnTo>
                      <a:pt x="1954" y="4388"/>
                    </a:lnTo>
                    <a:lnTo>
                      <a:pt x="1969" y="4395"/>
                    </a:lnTo>
                    <a:lnTo>
                      <a:pt x="1984" y="4400"/>
                    </a:lnTo>
                    <a:lnTo>
                      <a:pt x="2000" y="4405"/>
                    </a:lnTo>
                    <a:lnTo>
                      <a:pt x="2018" y="4407"/>
                    </a:lnTo>
                    <a:lnTo>
                      <a:pt x="2035" y="4408"/>
                    </a:lnTo>
                    <a:lnTo>
                      <a:pt x="2374" y="4408"/>
                    </a:lnTo>
                    <a:lnTo>
                      <a:pt x="2391" y="4407"/>
                    </a:lnTo>
                    <a:lnTo>
                      <a:pt x="2408" y="4405"/>
                    </a:lnTo>
                    <a:lnTo>
                      <a:pt x="2424" y="4400"/>
                    </a:lnTo>
                    <a:lnTo>
                      <a:pt x="2440" y="4395"/>
                    </a:lnTo>
                    <a:lnTo>
                      <a:pt x="2455" y="4388"/>
                    </a:lnTo>
                    <a:lnTo>
                      <a:pt x="2469" y="4379"/>
                    </a:lnTo>
                    <a:lnTo>
                      <a:pt x="2481" y="4370"/>
                    </a:lnTo>
                    <a:lnTo>
                      <a:pt x="2493" y="4359"/>
                    </a:lnTo>
                    <a:lnTo>
                      <a:pt x="2505" y="4347"/>
                    </a:lnTo>
                    <a:lnTo>
                      <a:pt x="2515" y="4333"/>
                    </a:lnTo>
                    <a:lnTo>
                      <a:pt x="2523" y="4319"/>
                    </a:lnTo>
                    <a:lnTo>
                      <a:pt x="2530" y="4305"/>
                    </a:lnTo>
                    <a:lnTo>
                      <a:pt x="2536" y="4289"/>
                    </a:lnTo>
                    <a:lnTo>
                      <a:pt x="2540" y="4272"/>
                    </a:lnTo>
                    <a:lnTo>
                      <a:pt x="2543" y="4256"/>
                    </a:lnTo>
                    <a:lnTo>
                      <a:pt x="2543" y="4239"/>
                    </a:lnTo>
                    <a:lnTo>
                      <a:pt x="2543" y="4036"/>
                    </a:lnTo>
                    <a:lnTo>
                      <a:pt x="2544" y="4019"/>
                    </a:lnTo>
                    <a:lnTo>
                      <a:pt x="2547" y="4001"/>
                    </a:lnTo>
                    <a:lnTo>
                      <a:pt x="2551" y="3983"/>
                    </a:lnTo>
                    <a:lnTo>
                      <a:pt x="2556" y="3966"/>
                    </a:lnTo>
                    <a:lnTo>
                      <a:pt x="2563" y="3949"/>
                    </a:lnTo>
                    <a:lnTo>
                      <a:pt x="2571" y="3933"/>
                    </a:lnTo>
                    <a:lnTo>
                      <a:pt x="2581" y="3916"/>
                    </a:lnTo>
                    <a:lnTo>
                      <a:pt x="2591" y="3901"/>
                    </a:lnTo>
                    <a:lnTo>
                      <a:pt x="2603" y="3887"/>
                    </a:lnTo>
                    <a:lnTo>
                      <a:pt x="2615" y="3873"/>
                    </a:lnTo>
                    <a:lnTo>
                      <a:pt x="2628" y="3861"/>
                    </a:lnTo>
                    <a:lnTo>
                      <a:pt x="2642" y="3848"/>
                    </a:lnTo>
                    <a:lnTo>
                      <a:pt x="2658" y="3838"/>
                    </a:lnTo>
                    <a:lnTo>
                      <a:pt x="2673" y="3829"/>
                    </a:lnTo>
                    <a:lnTo>
                      <a:pt x="2689" y="3822"/>
                    </a:lnTo>
                    <a:lnTo>
                      <a:pt x="2705" y="3816"/>
                    </a:lnTo>
                    <a:lnTo>
                      <a:pt x="2989" y="3699"/>
                    </a:lnTo>
                    <a:lnTo>
                      <a:pt x="3006" y="3691"/>
                    </a:lnTo>
                    <a:lnTo>
                      <a:pt x="3022" y="3685"/>
                    </a:lnTo>
                    <a:lnTo>
                      <a:pt x="3039" y="3681"/>
                    </a:lnTo>
                    <a:lnTo>
                      <a:pt x="3057" y="3677"/>
                    </a:lnTo>
                    <a:lnTo>
                      <a:pt x="3076" y="3675"/>
                    </a:lnTo>
                    <a:lnTo>
                      <a:pt x="3094" y="3675"/>
                    </a:lnTo>
                    <a:lnTo>
                      <a:pt x="3112" y="3675"/>
                    </a:lnTo>
                    <a:lnTo>
                      <a:pt x="3130" y="3678"/>
                    </a:lnTo>
                    <a:lnTo>
                      <a:pt x="3149" y="3681"/>
                    </a:lnTo>
                    <a:lnTo>
                      <a:pt x="3167" y="3685"/>
                    </a:lnTo>
                    <a:lnTo>
                      <a:pt x="3184" y="3691"/>
                    </a:lnTo>
                    <a:lnTo>
                      <a:pt x="3201" y="3698"/>
                    </a:lnTo>
                    <a:lnTo>
                      <a:pt x="3217" y="3706"/>
                    </a:lnTo>
                    <a:lnTo>
                      <a:pt x="3232" y="3717"/>
                    </a:lnTo>
                    <a:lnTo>
                      <a:pt x="3246" y="3727"/>
                    </a:lnTo>
                    <a:lnTo>
                      <a:pt x="3259" y="3739"/>
                    </a:lnTo>
                    <a:lnTo>
                      <a:pt x="3403" y="3883"/>
                    </a:lnTo>
                    <a:lnTo>
                      <a:pt x="3415" y="3894"/>
                    </a:lnTo>
                    <a:lnTo>
                      <a:pt x="3430" y="3904"/>
                    </a:lnTo>
                    <a:lnTo>
                      <a:pt x="3444" y="3913"/>
                    </a:lnTo>
                    <a:lnTo>
                      <a:pt x="3459" y="3921"/>
                    </a:lnTo>
                    <a:lnTo>
                      <a:pt x="3474" y="3926"/>
                    </a:lnTo>
                    <a:lnTo>
                      <a:pt x="3490" y="3930"/>
                    </a:lnTo>
                    <a:lnTo>
                      <a:pt x="3507" y="3932"/>
                    </a:lnTo>
                    <a:lnTo>
                      <a:pt x="3523" y="3933"/>
                    </a:lnTo>
                    <a:lnTo>
                      <a:pt x="3539" y="3932"/>
                    </a:lnTo>
                    <a:lnTo>
                      <a:pt x="3555" y="3930"/>
                    </a:lnTo>
                    <a:lnTo>
                      <a:pt x="3572" y="3926"/>
                    </a:lnTo>
                    <a:lnTo>
                      <a:pt x="3587" y="3921"/>
                    </a:lnTo>
                    <a:lnTo>
                      <a:pt x="3602" y="3913"/>
                    </a:lnTo>
                    <a:lnTo>
                      <a:pt x="3616" y="3904"/>
                    </a:lnTo>
                    <a:lnTo>
                      <a:pt x="3630" y="3894"/>
                    </a:lnTo>
                    <a:lnTo>
                      <a:pt x="3643" y="3883"/>
                    </a:lnTo>
                    <a:lnTo>
                      <a:pt x="3883" y="3643"/>
                    </a:lnTo>
                    <a:lnTo>
                      <a:pt x="3895" y="3630"/>
                    </a:lnTo>
                    <a:lnTo>
                      <a:pt x="3904" y="3616"/>
                    </a:lnTo>
                    <a:lnTo>
                      <a:pt x="3913" y="3602"/>
                    </a:lnTo>
                    <a:lnTo>
                      <a:pt x="3920" y="3587"/>
                    </a:lnTo>
                    <a:lnTo>
                      <a:pt x="3926" y="3572"/>
                    </a:lnTo>
                    <a:lnTo>
                      <a:pt x="3930" y="3555"/>
                    </a:lnTo>
                    <a:lnTo>
                      <a:pt x="3932" y="3539"/>
                    </a:lnTo>
                    <a:lnTo>
                      <a:pt x="3933" y="3523"/>
                    </a:lnTo>
                    <a:lnTo>
                      <a:pt x="3932" y="3507"/>
                    </a:lnTo>
                    <a:lnTo>
                      <a:pt x="3930" y="3490"/>
                    </a:lnTo>
                    <a:lnTo>
                      <a:pt x="3926" y="3474"/>
                    </a:lnTo>
                    <a:lnTo>
                      <a:pt x="3920" y="3459"/>
                    </a:lnTo>
                    <a:lnTo>
                      <a:pt x="3913" y="3444"/>
                    </a:lnTo>
                    <a:lnTo>
                      <a:pt x="3904" y="3430"/>
                    </a:lnTo>
                    <a:lnTo>
                      <a:pt x="3895" y="3415"/>
                    </a:lnTo>
                    <a:lnTo>
                      <a:pt x="3883" y="3403"/>
                    </a:lnTo>
                    <a:lnTo>
                      <a:pt x="3739" y="3259"/>
                    </a:lnTo>
                    <a:lnTo>
                      <a:pt x="3727" y="3246"/>
                    </a:lnTo>
                    <a:lnTo>
                      <a:pt x="3717" y="3232"/>
                    </a:lnTo>
                    <a:lnTo>
                      <a:pt x="3706" y="3217"/>
                    </a:lnTo>
                    <a:lnTo>
                      <a:pt x="3698" y="3200"/>
                    </a:lnTo>
                    <a:lnTo>
                      <a:pt x="3691" y="3184"/>
                    </a:lnTo>
                    <a:lnTo>
                      <a:pt x="3685" y="3166"/>
                    </a:lnTo>
                    <a:lnTo>
                      <a:pt x="3681" y="3149"/>
                    </a:lnTo>
                    <a:lnTo>
                      <a:pt x="3678" y="3130"/>
                    </a:lnTo>
                    <a:lnTo>
                      <a:pt x="3675" y="3112"/>
                    </a:lnTo>
                    <a:lnTo>
                      <a:pt x="3675" y="3094"/>
                    </a:lnTo>
                    <a:lnTo>
                      <a:pt x="3675" y="3075"/>
                    </a:lnTo>
                    <a:lnTo>
                      <a:pt x="3677" y="3057"/>
                    </a:lnTo>
                    <a:lnTo>
                      <a:pt x="3680" y="3039"/>
                    </a:lnTo>
                    <a:lnTo>
                      <a:pt x="3685" y="3022"/>
                    </a:lnTo>
                    <a:lnTo>
                      <a:pt x="3691" y="3006"/>
                    </a:lnTo>
                    <a:lnTo>
                      <a:pt x="3699" y="2989"/>
                    </a:lnTo>
                    <a:lnTo>
                      <a:pt x="3816" y="2705"/>
                    </a:lnTo>
                    <a:lnTo>
                      <a:pt x="3822" y="2689"/>
                    </a:lnTo>
                    <a:lnTo>
                      <a:pt x="3829" y="2673"/>
                    </a:lnTo>
                    <a:lnTo>
                      <a:pt x="3838" y="2658"/>
                    </a:lnTo>
                    <a:lnTo>
                      <a:pt x="3848" y="2642"/>
                    </a:lnTo>
                    <a:lnTo>
                      <a:pt x="3861" y="2628"/>
                    </a:lnTo>
                    <a:lnTo>
                      <a:pt x="3873" y="2615"/>
                    </a:lnTo>
                    <a:lnTo>
                      <a:pt x="3887" y="2603"/>
                    </a:lnTo>
                    <a:lnTo>
                      <a:pt x="3901" y="2591"/>
                    </a:lnTo>
                    <a:lnTo>
                      <a:pt x="3916" y="2581"/>
                    </a:lnTo>
                    <a:lnTo>
                      <a:pt x="3933" y="2571"/>
                    </a:lnTo>
                    <a:lnTo>
                      <a:pt x="3949" y="2563"/>
                    </a:lnTo>
                    <a:lnTo>
                      <a:pt x="3966" y="2556"/>
                    </a:lnTo>
                    <a:lnTo>
                      <a:pt x="3983" y="2551"/>
                    </a:lnTo>
                    <a:lnTo>
                      <a:pt x="4001" y="2547"/>
                    </a:lnTo>
                    <a:lnTo>
                      <a:pt x="4018" y="2544"/>
                    </a:lnTo>
                    <a:lnTo>
                      <a:pt x="4036" y="2543"/>
                    </a:lnTo>
                    <a:lnTo>
                      <a:pt x="4239" y="2543"/>
                    </a:lnTo>
                    <a:lnTo>
                      <a:pt x="4256" y="2543"/>
                    </a:lnTo>
                    <a:lnTo>
                      <a:pt x="4273" y="2540"/>
                    </a:lnTo>
                    <a:lnTo>
                      <a:pt x="4290" y="2536"/>
                    </a:lnTo>
                    <a:lnTo>
                      <a:pt x="4305" y="2530"/>
                    </a:lnTo>
                    <a:lnTo>
                      <a:pt x="4320" y="2523"/>
                    </a:lnTo>
                    <a:lnTo>
                      <a:pt x="4333" y="2515"/>
                    </a:lnTo>
                    <a:lnTo>
                      <a:pt x="4346" y="2504"/>
                    </a:lnTo>
                    <a:lnTo>
                      <a:pt x="4359" y="2493"/>
                    </a:lnTo>
                    <a:lnTo>
                      <a:pt x="4370" y="2481"/>
                    </a:lnTo>
                    <a:lnTo>
                      <a:pt x="4380" y="2469"/>
                    </a:lnTo>
                    <a:lnTo>
                      <a:pt x="4388" y="2455"/>
                    </a:lnTo>
                    <a:lnTo>
                      <a:pt x="4395" y="2440"/>
                    </a:lnTo>
                    <a:lnTo>
                      <a:pt x="4401" y="2424"/>
                    </a:lnTo>
                    <a:lnTo>
                      <a:pt x="4405" y="2408"/>
                    </a:lnTo>
                    <a:lnTo>
                      <a:pt x="4407" y="2391"/>
                    </a:lnTo>
                    <a:lnTo>
                      <a:pt x="4408" y="2374"/>
                    </a:lnTo>
                    <a:lnTo>
                      <a:pt x="4408" y="2035"/>
                    </a:lnTo>
                    <a:lnTo>
                      <a:pt x="4407" y="2018"/>
                    </a:lnTo>
                    <a:lnTo>
                      <a:pt x="4405" y="2000"/>
                    </a:lnTo>
                    <a:lnTo>
                      <a:pt x="4401" y="1984"/>
                    </a:lnTo>
                    <a:lnTo>
                      <a:pt x="4395" y="1969"/>
                    </a:lnTo>
                    <a:lnTo>
                      <a:pt x="4388" y="1954"/>
                    </a:lnTo>
                    <a:lnTo>
                      <a:pt x="4380" y="1939"/>
                    </a:lnTo>
                    <a:lnTo>
                      <a:pt x="4370" y="1926"/>
                    </a:lnTo>
                    <a:lnTo>
                      <a:pt x="4359" y="1915"/>
                    </a:lnTo>
                    <a:lnTo>
                      <a:pt x="4346" y="1904"/>
                    </a:lnTo>
                    <a:lnTo>
                      <a:pt x="4333" y="1894"/>
                    </a:lnTo>
                    <a:lnTo>
                      <a:pt x="4320" y="1886"/>
                    </a:lnTo>
                    <a:lnTo>
                      <a:pt x="4305" y="1879"/>
                    </a:lnTo>
                    <a:lnTo>
                      <a:pt x="4290" y="1873"/>
                    </a:lnTo>
                    <a:lnTo>
                      <a:pt x="4273" y="1868"/>
                    </a:lnTo>
                    <a:lnTo>
                      <a:pt x="4256" y="1865"/>
                    </a:lnTo>
                    <a:lnTo>
                      <a:pt x="4239" y="1864"/>
                    </a:lnTo>
                    <a:close/>
                    <a:moveTo>
                      <a:pt x="3052" y="2204"/>
                    </a:moveTo>
                    <a:lnTo>
                      <a:pt x="3052" y="2204"/>
                    </a:lnTo>
                    <a:lnTo>
                      <a:pt x="3051" y="2248"/>
                    </a:lnTo>
                    <a:lnTo>
                      <a:pt x="3048" y="2290"/>
                    </a:lnTo>
                    <a:lnTo>
                      <a:pt x="3043" y="2333"/>
                    </a:lnTo>
                    <a:lnTo>
                      <a:pt x="3035" y="2375"/>
                    </a:lnTo>
                    <a:lnTo>
                      <a:pt x="3026" y="2415"/>
                    </a:lnTo>
                    <a:lnTo>
                      <a:pt x="3015" y="2456"/>
                    </a:lnTo>
                    <a:lnTo>
                      <a:pt x="3002" y="2495"/>
                    </a:lnTo>
                    <a:lnTo>
                      <a:pt x="2986" y="2534"/>
                    </a:lnTo>
                    <a:lnTo>
                      <a:pt x="2969" y="2571"/>
                    </a:lnTo>
                    <a:lnTo>
                      <a:pt x="2950" y="2608"/>
                    </a:lnTo>
                    <a:lnTo>
                      <a:pt x="2929" y="2643"/>
                    </a:lnTo>
                    <a:lnTo>
                      <a:pt x="2908" y="2678"/>
                    </a:lnTo>
                    <a:lnTo>
                      <a:pt x="2884" y="2711"/>
                    </a:lnTo>
                    <a:lnTo>
                      <a:pt x="2858" y="2743"/>
                    </a:lnTo>
                    <a:lnTo>
                      <a:pt x="2832" y="2774"/>
                    </a:lnTo>
                    <a:lnTo>
                      <a:pt x="2805" y="2804"/>
                    </a:lnTo>
                    <a:lnTo>
                      <a:pt x="2775" y="2831"/>
                    </a:lnTo>
                    <a:lnTo>
                      <a:pt x="2744" y="2858"/>
                    </a:lnTo>
                    <a:lnTo>
                      <a:pt x="2712" y="2883"/>
                    </a:lnTo>
                    <a:lnTo>
                      <a:pt x="2679" y="2907"/>
                    </a:lnTo>
                    <a:lnTo>
                      <a:pt x="2644" y="2928"/>
                    </a:lnTo>
                    <a:lnTo>
                      <a:pt x="2609" y="2949"/>
                    </a:lnTo>
                    <a:lnTo>
                      <a:pt x="2572" y="2968"/>
                    </a:lnTo>
                    <a:lnTo>
                      <a:pt x="2535" y="2985"/>
                    </a:lnTo>
                    <a:lnTo>
                      <a:pt x="2496" y="3000"/>
                    </a:lnTo>
                    <a:lnTo>
                      <a:pt x="2457" y="3014"/>
                    </a:lnTo>
                    <a:lnTo>
                      <a:pt x="2416" y="3025"/>
                    </a:lnTo>
                    <a:lnTo>
                      <a:pt x="2376" y="3034"/>
                    </a:lnTo>
                    <a:lnTo>
                      <a:pt x="2334" y="3042"/>
                    </a:lnTo>
                    <a:lnTo>
                      <a:pt x="2292" y="3047"/>
                    </a:lnTo>
                    <a:lnTo>
                      <a:pt x="2249" y="3050"/>
                    </a:lnTo>
                    <a:lnTo>
                      <a:pt x="2205" y="3051"/>
                    </a:lnTo>
                    <a:lnTo>
                      <a:pt x="2162" y="3050"/>
                    </a:lnTo>
                    <a:lnTo>
                      <a:pt x="2118" y="3047"/>
                    </a:lnTo>
                    <a:lnTo>
                      <a:pt x="2075" y="3042"/>
                    </a:lnTo>
                    <a:lnTo>
                      <a:pt x="2034" y="3034"/>
                    </a:lnTo>
                    <a:lnTo>
                      <a:pt x="1993" y="3025"/>
                    </a:lnTo>
                    <a:lnTo>
                      <a:pt x="1953" y="3014"/>
                    </a:lnTo>
                    <a:lnTo>
                      <a:pt x="1913" y="3000"/>
                    </a:lnTo>
                    <a:lnTo>
                      <a:pt x="1875" y="2985"/>
                    </a:lnTo>
                    <a:lnTo>
                      <a:pt x="1837" y="2968"/>
                    </a:lnTo>
                    <a:lnTo>
                      <a:pt x="1801" y="2949"/>
                    </a:lnTo>
                    <a:lnTo>
                      <a:pt x="1765" y="2928"/>
                    </a:lnTo>
                    <a:lnTo>
                      <a:pt x="1731" y="2907"/>
                    </a:lnTo>
                    <a:lnTo>
                      <a:pt x="1697" y="2883"/>
                    </a:lnTo>
                    <a:lnTo>
                      <a:pt x="1666" y="2858"/>
                    </a:lnTo>
                    <a:lnTo>
                      <a:pt x="1635" y="2831"/>
                    </a:lnTo>
                    <a:lnTo>
                      <a:pt x="1605" y="2804"/>
                    </a:lnTo>
                    <a:lnTo>
                      <a:pt x="1577" y="2774"/>
                    </a:lnTo>
                    <a:lnTo>
                      <a:pt x="1551" y="2743"/>
                    </a:lnTo>
                    <a:lnTo>
                      <a:pt x="1526" y="2711"/>
                    </a:lnTo>
                    <a:lnTo>
                      <a:pt x="1501" y="2678"/>
                    </a:lnTo>
                    <a:lnTo>
                      <a:pt x="1480" y="2643"/>
                    </a:lnTo>
                    <a:lnTo>
                      <a:pt x="1460" y="2608"/>
                    </a:lnTo>
                    <a:lnTo>
                      <a:pt x="1441" y="2571"/>
                    </a:lnTo>
                    <a:lnTo>
                      <a:pt x="1423" y="2534"/>
                    </a:lnTo>
                    <a:lnTo>
                      <a:pt x="1408" y="2495"/>
                    </a:lnTo>
                    <a:lnTo>
                      <a:pt x="1395" y="2456"/>
                    </a:lnTo>
                    <a:lnTo>
                      <a:pt x="1384" y="2415"/>
                    </a:lnTo>
                    <a:lnTo>
                      <a:pt x="1375" y="2375"/>
                    </a:lnTo>
                    <a:lnTo>
                      <a:pt x="1366" y="2333"/>
                    </a:lnTo>
                    <a:lnTo>
                      <a:pt x="1361" y="2290"/>
                    </a:lnTo>
                    <a:lnTo>
                      <a:pt x="1358" y="2248"/>
                    </a:lnTo>
                    <a:lnTo>
                      <a:pt x="1357" y="2204"/>
                    </a:lnTo>
                    <a:lnTo>
                      <a:pt x="1358" y="2161"/>
                    </a:lnTo>
                    <a:lnTo>
                      <a:pt x="1361" y="2117"/>
                    </a:lnTo>
                    <a:lnTo>
                      <a:pt x="1366" y="2074"/>
                    </a:lnTo>
                    <a:lnTo>
                      <a:pt x="1375" y="2033"/>
                    </a:lnTo>
                    <a:lnTo>
                      <a:pt x="1384" y="1992"/>
                    </a:lnTo>
                    <a:lnTo>
                      <a:pt x="1395" y="1952"/>
                    </a:lnTo>
                    <a:lnTo>
                      <a:pt x="1408" y="1912"/>
                    </a:lnTo>
                    <a:lnTo>
                      <a:pt x="1423" y="1874"/>
                    </a:lnTo>
                    <a:lnTo>
                      <a:pt x="1441" y="1836"/>
                    </a:lnTo>
                    <a:lnTo>
                      <a:pt x="1460" y="1799"/>
                    </a:lnTo>
                    <a:lnTo>
                      <a:pt x="1480" y="1764"/>
                    </a:lnTo>
                    <a:lnTo>
                      <a:pt x="1501" y="1729"/>
                    </a:lnTo>
                    <a:lnTo>
                      <a:pt x="1526" y="1697"/>
                    </a:lnTo>
                    <a:lnTo>
                      <a:pt x="1551" y="1665"/>
                    </a:lnTo>
                    <a:lnTo>
                      <a:pt x="1577" y="1634"/>
                    </a:lnTo>
                    <a:lnTo>
                      <a:pt x="1605" y="1605"/>
                    </a:lnTo>
                    <a:lnTo>
                      <a:pt x="1635" y="1576"/>
                    </a:lnTo>
                    <a:lnTo>
                      <a:pt x="1666" y="1550"/>
                    </a:lnTo>
                    <a:lnTo>
                      <a:pt x="1697" y="1525"/>
                    </a:lnTo>
                    <a:lnTo>
                      <a:pt x="1731" y="1501"/>
                    </a:lnTo>
                    <a:lnTo>
                      <a:pt x="1765" y="1479"/>
                    </a:lnTo>
                    <a:lnTo>
                      <a:pt x="1801" y="1459"/>
                    </a:lnTo>
                    <a:lnTo>
                      <a:pt x="1837" y="1439"/>
                    </a:lnTo>
                    <a:lnTo>
                      <a:pt x="1875" y="1423"/>
                    </a:lnTo>
                    <a:lnTo>
                      <a:pt x="1913" y="1408"/>
                    </a:lnTo>
                    <a:lnTo>
                      <a:pt x="1953" y="1394"/>
                    </a:lnTo>
                    <a:lnTo>
                      <a:pt x="1993" y="1383"/>
                    </a:lnTo>
                    <a:lnTo>
                      <a:pt x="2034" y="1373"/>
                    </a:lnTo>
                    <a:lnTo>
                      <a:pt x="2075" y="1365"/>
                    </a:lnTo>
                    <a:lnTo>
                      <a:pt x="2118" y="1360"/>
                    </a:lnTo>
                    <a:lnTo>
                      <a:pt x="2162" y="1357"/>
                    </a:lnTo>
                    <a:lnTo>
                      <a:pt x="2205" y="1356"/>
                    </a:lnTo>
                    <a:lnTo>
                      <a:pt x="2249" y="1357"/>
                    </a:lnTo>
                    <a:lnTo>
                      <a:pt x="2292" y="1360"/>
                    </a:lnTo>
                    <a:lnTo>
                      <a:pt x="2334" y="1365"/>
                    </a:lnTo>
                    <a:lnTo>
                      <a:pt x="2376" y="1373"/>
                    </a:lnTo>
                    <a:lnTo>
                      <a:pt x="2416" y="1383"/>
                    </a:lnTo>
                    <a:lnTo>
                      <a:pt x="2457" y="1394"/>
                    </a:lnTo>
                    <a:lnTo>
                      <a:pt x="2496" y="1408"/>
                    </a:lnTo>
                    <a:lnTo>
                      <a:pt x="2535" y="1423"/>
                    </a:lnTo>
                    <a:lnTo>
                      <a:pt x="2572" y="1439"/>
                    </a:lnTo>
                    <a:lnTo>
                      <a:pt x="2609" y="1459"/>
                    </a:lnTo>
                    <a:lnTo>
                      <a:pt x="2644" y="1479"/>
                    </a:lnTo>
                    <a:lnTo>
                      <a:pt x="2679" y="1501"/>
                    </a:lnTo>
                    <a:lnTo>
                      <a:pt x="2712" y="1525"/>
                    </a:lnTo>
                    <a:lnTo>
                      <a:pt x="2744" y="1550"/>
                    </a:lnTo>
                    <a:lnTo>
                      <a:pt x="2775" y="1576"/>
                    </a:lnTo>
                    <a:lnTo>
                      <a:pt x="2805" y="1605"/>
                    </a:lnTo>
                    <a:lnTo>
                      <a:pt x="2832" y="1634"/>
                    </a:lnTo>
                    <a:lnTo>
                      <a:pt x="2858" y="1665"/>
                    </a:lnTo>
                    <a:lnTo>
                      <a:pt x="2884" y="1697"/>
                    </a:lnTo>
                    <a:lnTo>
                      <a:pt x="2908" y="1729"/>
                    </a:lnTo>
                    <a:lnTo>
                      <a:pt x="2929" y="1764"/>
                    </a:lnTo>
                    <a:lnTo>
                      <a:pt x="2950" y="1799"/>
                    </a:lnTo>
                    <a:lnTo>
                      <a:pt x="2969" y="1836"/>
                    </a:lnTo>
                    <a:lnTo>
                      <a:pt x="2986" y="1874"/>
                    </a:lnTo>
                    <a:lnTo>
                      <a:pt x="3002" y="1912"/>
                    </a:lnTo>
                    <a:lnTo>
                      <a:pt x="3015" y="1952"/>
                    </a:lnTo>
                    <a:lnTo>
                      <a:pt x="3026" y="1992"/>
                    </a:lnTo>
                    <a:lnTo>
                      <a:pt x="3035" y="2033"/>
                    </a:lnTo>
                    <a:lnTo>
                      <a:pt x="3043" y="2074"/>
                    </a:lnTo>
                    <a:lnTo>
                      <a:pt x="3048" y="2117"/>
                    </a:lnTo>
                    <a:lnTo>
                      <a:pt x="3051" y="2161"/>
                    </a:lnTo>
                    <a:lnTo>
                      <a:pt x="3052" y="2204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wrap="square" anchor="ctr">
                <a:normAutofit/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61" name="KSO_Shape"/>
            <p:cNvSpPr/>
            <p:nvPr>
              <p:custDataLst>
                <p:tags r:id="rId18"/>
              </p:custDataLst>
            </p:nvPr>
          </p:nvSpPr>
          <p:spPr bwMode="auto">
            <a:xfrm>
              <a:off x="5913282" y="3192000"/>
              <a:ext cx="365435" cy="358735"/>
            </a:xfrm>
            <a:custGeom>
              <a:avLst/>
              <a:gdLst>
                <a:gd name="T0" fmla="*/ 291065635 w 5643"/>
                <a:gd name="T1" fmla="*/ 74701230 h 5531"/>
                <a:gd name="T2" fmla="*/ 0 w 5643"/>
                <a:gd name="T3" fmla="*/ 631761781 h 5531"/>
                <a:gd name="T4" fmla="*/ 124221326 w 5643"/>
                <a:gd name="T5" fmla="*/ 234954587 h 5531"/>
                <a:gd name="T6" fmla="*/ 105986935 w 5643"/>
                <a:gd name="T7" fmla="*/ 239752000 h 5531"/>
                <a:gd name="T8" fmla="*/ 90259798 w 5643"/>
                <a:gd name="T9" fmla="*/ 249346489 h 5531"/>
                <a:gd name="T10" fmla="*/ 77837969 w 5643"/>
                <a:gd name="T11" fmla="*/ 262939104 h 5531"/>
                <a:gd name="T12" fmla="*/ 69860128 w 5643"/>
                <a:gd name="T13" fmla="*/ 279615264 h 5531"/>
                <a:gd name="T14" fmla="*/ 66897132 w 5643"/>
                <a:gd name="T15" fmla="*/ 298576357 h 5531"/>
                <a:gd name="T16" fmla="*/ 68264694 w 5643"/>
                <a:gd name="T17" fmla="*/ 509887056 h 5531"/>
                <a:gd name="T18" fmla="*/ 74760869 w 5643"/>
                <a:gd name="T19" fmla="*/ 527362841 h 5531"/>
                <a:gd name="T20" fmla="*/ 85587265 w 5643"/>
                <a:gd name="T21" fmla="*/ 542211865 h 5531"/>
                <a:gd name="T22" fmla="*/ 100402919 w 5643"/>
                <a:gd name="T23" fmla="*/ 553062763 h 5531"/>
                <a:gd name="T24" fmla="*/ 117839256 w 5643"/>
                <a:gd name="T25" fmla="*/ 559573369 h 5531"/>
                <a:gd name="T26" fmla="*/ 420757212 w 5643"/>
                <a:gd name="T27" fmla="*/ 560944059 h 5531"/>
                <a:gd name="T28" fmla="*/ 439675215 w 5643"/>
                <a:gd name="T29" fmla="*/ 557974457 h 5531"/>
                <a:gd name="T30" fmla="*/ 456314173 w 5643"/>
                <a:gd name="T31" fmla="*/ 549978880 h 5531"/>
                <a:gd name="T32" fmla="*/ 469876031 w 5643"/>
                <a:gd name="T33" fmla="*/ 537528732 h 5531"/>
                <a:gd name="T34" fmla="*/ 479448969 w 5643"/>
                <a:gd name="T35" fmla="*/ 521766140 h 5531"/>
                <a:gd name="T36" fmla="*/ 484121502 w 5643"/>
                <a:gd name="T37" fmla="*/ 503490392 h 5531"/>
                <a:gd name="T38" fmla="*/ 484121502 w 5643"/>
                <a:gd name="T39" fmla="*/ 292065751 h 5531"/>
                <a:gd name="T40" fmla="*/ 479448969 w 5643"/>
                <a:gd name="T41" fmla="*/ 273790002 h 5531"/>
                <a:gd name="T42" fmla="*/ 469876031 w 5643"/>
                <a:gd name="T43" fmla="*/ 257913130 h 5531"/>
                <a:gd name="T44" fmla="*/ 456314173 w 5643"/>
                <a:gd name="T45" fmla="*/ 245577262 h 5531"/>
                <a:gd name="T46" fmla="*/ 439675215 w 5643"/>
                <a:gd name="T47" fmla="*/ 237467405 h 5531"/>
                <a:gd name="T48" fmla="*/ 420757212 w 5643"/>
                <a:gd name="T49" fmla="*/ 234612083 h 5531"/>
                <a:gd name="T50" fmla="*/ 609596624 w 5643"/>
                <a:gd name="T51" fmla="*/ 236210996 h 5531"/>
                <a:gd name="T52" fmla="*/ 609596624 w 5643"/>
                <a:gd name="T53" fmla="*/ 277673510 h 5531"/>
                <a:gd name="T54" fmla="*/ 609596624 w 5643"/>
                <a:gd name="T55" fmla="*/ 318108176 h 5531"/>
                <a:gd name="T56" fmla="*/ 609596624 w 5643"/>
                <a:gd name="T57" fmla="*/ 359570691 h 5531"/>
                <a:gd name="T58" fmla="*/ 549423200 w 5643"/>
                <a:gd name="T59" fmla="*/ 417367200 h 5531"/>
                <a:gd name="T60" fmla="*/ 536089213 w 5643"/>
                <a:gd name="T61" fmla="*/ 422164613 h 5531"/>
                <a:gd name="T62" fmla="*/ 525490688 w 5643"/>
                <a:gd name="T63" fmla="*/ 434957265 h 5531"/>
                <a:gd name="T64" fmla="*/ 523325409 w 5643"/>
                <a:gd name="T65" fmla="*/ 446265285 h 5531"/>
                <a:gd name="T66" fmla="*/ 524578868 w 5643"/>
                <a:gd name="T67" fmla="*/ 455060487 h 5531"/>
                <a:gd name="T68" fmla="*/ 533923934 w 5643"/>
                <a:gd name="T69" fmla="*/ 468767045 h 5531"/>
                <a:gd name="T70" fmla="*/ 547941534 w 5643"/>
                <a:gd name="T71" fmla="*/ 475049090 h 5531"/>
                <a:gd name="T72" fmla="*/ 555349192 w 5643"/>
                <a:gd name="T73" fmla="*/ 475277651 h 5531"/>
                <a:gd name="T74" fmla="*/ 568569413 w 5643"/>
                <a:gd name="T75" fmla="*/ 470480237 h 5531"/>
                <a:gd name="T76" fmla="*/ 579167937 w 5643"/>
                <a:gd name="T77" fmla="*/ 457687586 h 5531"/>
                <a:gd name="T78" fmla="*/ 581447321 w 5643"/>
                <a:gd name="T79" fmla="*/ 446265285 h 5531"/>
                <a:gd name="T80" fmla="*/ 580079758 w 5643"/>
                <a:gd name="T81" fmla="*/ 437584364 h 5531"/>
                <a:gd name="T82" fmla="*/ 570848458 w 5643"/>
                <a:gd name="T83" fmla="*/ 423877806 h 5531"/>
                <a:gd name="T84" fmla="*/ 556830859 w 5643"/>
                <a:gd name="T85" fmla="*/ 417595423 h 5531"/>
                <a:gd name="T86" fmla="*/ 552386196 w 5643"/>
                <a:gd name="T87" fmla="*/ 499264380 h 5531"/>
                <a:gd name="T88" fmla="*/ 541103721 w 5643"/>
                <a:gd name="T89" fmla="*/ 501548638 h 5531"/>
                <a:gd name="T90" fmla="*/ 528225813 w 5643"/>
                <a:gd name="T91" fmla="*/ 512171313 h 5531"/>
                <a:gd name="T92" fmla="*/ 523439176 w 5643"/>
                <a:gd name="T93" fmla="*/ 525535367 h 5531"/>
                <a:gd name="T94" fmla="*/ 523553280 w 5643"/>
                <a:gd name="T95" fmla="*/ 532959879 h 5531"/>
                <a:gd name="T96" fmla="*/ 529935351 w 5643"/>
                <a:gd name="T97" fmla="*/ 546894998 h 5531"/>
                <a:gd name="T98" fmla="*/ 543725080 w 5643"/>
                <a:gd name="T99" fmla="*/ 556260926 h 5531"/>
                <a:gd name="T100" fmla="*/ 552386196 w 5643"/>
                <a:gd name="T101" fmla="*/ 557631615 h 5531"/>
                <a:gd name="T102" fmla="*/ 563782775 w 5643"/>
                <a:gd name="T103" fmla="*/ 555347358 h 5531"/>
                <a:gd name="T104" fmla="*/ 576432812 w 5643"/>
                <a:gd name="T105" fmla="*/ 544724683 h 5531"/>
                <a:gd name="T106" fmla="*/ 581333216 w 5643"/>
                <a:gd name="T107" fmla="*/ 531474909 h 5531"/>
                <a:gd name="T108" fmla="*/ 581105346 w 5643"/>
                <a:gd name="T109" fmla="*/ 524050397 h 5531"/>
                <a:gd name="T110" fmla="*/ 574723275 w 5643"/>
                <a:gd name="T111" fmla="*/ 510000998 h 5531"/>
                <a:gd name="T112" fmla="*/ 561047650 w 5643"/>
                <a:gd name="T113" fmla="*/ 500635070 h 5531"/>
                <a:gd name="T114" fmla="*/ 552386196 w 5643"/>
                <a:gd name="T115" fmla="*/ 499264380 h 553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5643" h="5531">
                  <a:moveTo>
                    <a:pt x="0" y="1511"/>
                  </a:moveTo>
                  <a:lnTo>
                    <a:pt x="1627" y="1511"/>
                  </a:lnTo>
                  <a:lnTo>
                    <a:pt x="645" y="270"/>
                  </a:lnTo>
                  <a:lnTo>
                    <a:pt x="987" y="0"/>
                  </a:lnTo>
                  <a:lnTo>
                    <a:pt x="2000" y="1279"/>
                  </a:lnTo>
                  <a:lnTo>
                    <a:pt x="2554" y="654"/>
                  </a:lnTo>
                  <a:lnTo>
                    <a:pt x="2881" y="944"/>
                  </a:lnTo>
                  <a:lnTo>
                    <a:pt x="2379" y="1511"/>
                  </a:lnTo>
                  <a:lnTo>
                    <a:pt x="5643" y="1511"/>
                  </a:lnTo>
                  <a:lnTo>
                    <a:pt x="5643" y="5531"/>
                  </a:lnTo>
                  <a:lnTo>
                    <a:pt x="0" y="5531"/>
                  </a:lnTo>
                  <a:lnTo>
                    <a:pt x="0" y="1511"/>
                  </a:lnTo>
                  <a:close/>
                  <a:moveTo>
                    <a:pt x="1147" y="2054"/>
                  </a:moveTo>
                  <a:lnTo>
                    <a:pt x="1147" y="2054"/>
                  </a:lnTo>
                  <a:lnTo>
                    <a:pt x="1119" y="2055"/>
                  </a:lnTo>
                  <a:lnTo>
                    <a:pt x="1090" y="2057"/>
                  </a:lnTo>
                  <a:lnTo>
                    <a:pt x="1062" y="2060"/>
                  </a:lnTo>
                  <a:lnTo>
                    <a:pt x="1034" y="2066"/>
                  </a:lnTo>
                  <a:lnTo>
                    <a:pt x="1008" y="2072"/>
                  </a:lnTo>
                  <a:lnTo>
                    <a:pt x="981" y="2079"/>
                  </a:lnTo>
                  <a:lnTo>
                    <a:pt x="956" y="2088"/>
                  </a:lnTo>
                  <a:lnTo>
                    <a:pt x="930" y="2099"/>
                  </a:lnTo>
                  <a:lnTo>
                    <a:pt x="905" y="2109"/>
                  </a:lnTo>
                  <a:lnTo>
                    <a:pt x="881" y="2122"/>
                  </a:lnTo>
                  <a:lnTo>
                    <a:pt x="858" y="2136"/>
                  </a:lnTo>
                  <a:lnTo>
                    <a:pt x="834" y="2150"/>
                  </a:lnTo>
                  <a:lnTo>
                    <a:pt x="813" y="2166"/>
                  </a:lnTo>
                  <a:lnTo>
                    <a:pt x="792" y="2183"/>
                  </a:lnTo>
                  <a:lnTo>
                    <a:pt x="772" y="2200"/>
                  </a:lnTo>
                  <a:lnTo>
                    <a:pt x="751" y="2219"/>
                  </a:lnTo>
                  <a:lnTo>
                    <a:pt x="733" y="2238"/>
                  </a:lnTo>
                  <a:lnTo>
                    <a:pt x="715" y="2258"/>
                  </a:lnTo>
                  <a:lnTo>
                    <a:pt x="699" y="2280"/>
                  </a:lnTo>
                  <a:lnTo>
                    <a:pt x="683" y="2302"/>
                  </a:lnTo>
                  <a:lnTo>
                    <a:pt x="668" y="2324"/>
                  </a:lnTo>
                  <a:lnTo>
                    <a:pt x="656" y="2348"/>
                  </a:lnTo>
                  <a:lnTo>
                    <a:pt x="643" y="2372"/>
                  </a:lnTo>
                  <a:lnTo>
                    <a:pt x="631" y="2397"/>
                  </a:lnTo>
                  <a:lnTo>
                    <a:pt x="622" y="2422"/>
                  </a:lnTo>
                  <a:lnTo>
                    <a:pt x="613" y="2448"/>
                  </a:lnTo>
                  <a:lnTo>
                    <a:pt x="604" y="2474"/>
                  </a:lnTo>
                  <a:lnTo>
                    <a:pt x="599" y="2502"/>
                  </a:lnTo>
                  <a:lnTo>
                    <a:pt x="594" y="2530"/>
                  </a:lnTo>
                  <a:lnTo>
                    <a:pt x="591" y="2557"/>
                  </a:lnTo>
                  <a:lnTo>
                    <a:pt x="589" y="2586"/>
                  </a:lnTo>
                  <a:lnTo>
                    <a:pt x="587" y="2614"/>
                  </a:lnTo>
                  <a:lnTo>
                    <a:pt x="587" y="4351"/>
                  </a:lnTo>
                  <a:lnTo>
                    <a:pt x="589" y="4379"/>
                  </a:lnTo>
                  <a:lnTo>
                    <a:pt x="591" y="4408"/>
                  </a:lnTo>
                  <a:lnTo>
                    <a:pt x="594" y="4436"/>
                  </a:lnTo>
                  <a:lnTo>
                    <a:pt x="599" y="4464"/>
                  </a:lnTo>
                  <a:lnTo>
                    <a:pt x="604" y="4490"/>
                  </a:lnTo>
                  <a:lnTo>
                    <a:pt x="613" y="4517"/>
                  </a:lnTo>
                  <a:lnTo>
                    <a:pt x="622" y="4543"/>
                  </a:lnTo>
                  <a:lnTo>
                    <a:pt x="631" y="4568"/>
                  </a:lnTo>
                  <a:lnTo>
                    <a:pt x="643" y="4593"/>
                  </a:lnTo>
                  <a:lnTo>
                    <a:pt x="656" y="4617"/>
                  </a:lnTo>
                  <a:lnTo>
                    <a:pt x="668" y="4640"/>
                  </a:lnTo>
                  <a:lnTo>
                    <a:pt x="683" y="4664"/>
                  </a:lnTo>
                  <a:lnTo>
                    <a:pt x="699" y="4685"/>
                  </a:lnTo>
                  <a:lnTo>
                    <a:pt x="715" y="4706"/>
                  </a:lnTo>
                  <a:lnTo>
                    <a:pt x="733" y="4726"/>
                  </a:lnTo>
                  <a:lnTo>
                    <a:pt x="751" y="4747"/>
                  </a:lnTo>
                  <a:lnTo>
                    <a:pt x="772" y="4765"/>
                  </a:lnTo>
                  <a:lnTo>
                    <a:pt x="792" y="4783"/>
                  </a:lnTo>
                  <a:lnTo>
                    <a:pt x="813" y="4799"/>
                  </a:lnTo>
                  <a:lnTo>
                    <a:pt x="834" y="4815"/>
                  </a:lnTo>
                  <a:lnTo>
                    <a:pt x="858" y="4830"/>
                  </a:lnTo>
                  <a:lnTo>
                    <a:pt x="881" y="4842"/>
                  </a:lnTo>
                  <a:lnTo>
                    <a:pt x="905" y="4855"/>
                  </a:lnTo>
                  <a:lnTo>
                    <a:pt x="930" y="4867"/>
                  </a:lnTo>
                  <a:lnTo>
                    <a:pt x="956" y="4877"/>
                  </a:lnTo>
                  <a:lnTo>
                    <a:pt x="981" y="4885"/>
                  </a:lnTo>
                  <a:lnTo>
                    <a:pt x="1008" y="4894"/>
                  </a:lnTo>
                  <a:lnTo>
                    <a:pt x="1034" y="4899"/>
                  </a:lnTo>
                  <a:lnTo>
                    <a:pt x="1062" y="4904"/>
                  </a:lnTo>
                  <a:lnTo>
                    <a:pt x="1090" y="4907"/>
                  </a:lnTo>
                  <a:lnTo>
                    <a:pt x="1119" y="4911"/>
                  </a:lnTo>
                  <a:lnTo>
                    <a:pt x="1147" y="4911"/>
                  </a:lnTo>
                  <a:lnTo>
                    <a:pt x="3692" y="4911"/>
                  </a:lnTo>
                  <a:lnTo>
                    <a:pt x="3721" y="4911"/>
                  </a:lnTo>
                  <a:lnTo>
                    <a:pt x="3748" y="4907"/>
                  </a:lnTo>
                  <a:lnTo>
                    <a:pt x="3777" y="4904"/>
                  </a:lnTo>
                  <a:lnTo>
                    <a:pt x="3804" y="4899"/>
                  </a:lnTo>
                  <a:lnTo>
                    <a:pt x="3831" y="4894"/>
                  </a:lnTo>
                  <a:lnTo>
                    <a:pt x="3858" y="4885"/>
                  </a:lnTo>
                  <a:lnTo>
                    <a:pt x="3883" y="4877"/>
                  </a:lnTo>
                  <a:lnTo>
                    <a:pt x="3909" y="4867"/>
                  </a:lnTo>
                  <a:lnTo>
                    <a:pt x="3933" y="4855"/>
                  </a:lnTo>
                  <a:lnTo>
                    <a:pt x="3958" y="4842"/>
                  </a:lnTo>
                  <a:lnTo>
                    <a:pt x="3981" y="4830"/>
                  </a:lnTo>
                  <a:lnTo>
                    <a:pt x="4004" y="4815"/>
                  </a:lnTo>
                  <a:lnTo>
                    <a:pt x="4026" y="4799"/>
                  </a:lnTo>
                  <a:lnTo>
                    <a:pt x="4047" y="4783"/>
                  </a:lnTo>
                  <a:lnTo>
                    <a:pt x="4068" y="4765"/>
                  </a:lnTo>
                  <a:lnTo>
                    <a:pt x="4087" y="4747"/>
                  </a:lnTo>
                  <a:lnTo>
                    <a:pt x="4106" y="4726"/>
                  </a:lnTo>
                  <a:lnTo>
                    <a:pt x="4123" y="4706"/>
                  </a:lnTo>
                  <a:lnTo>
                    <a:pt x="4140" y="4685"/>
                  </a:lnTo>
                  <a:lnTo>
                    <a:pt x="4156" y="4664"/>
                  </a:lnTo>
                  <a:lnTo>
                    <a:pt x="4170" y="4640"/>
                  </a:lnTo>
                  <a:lnTo>
                    <a:pt x="4184" y="4617"/>
                  </a:lnTo>
                  <a:lnTo>
                    <a:pt x="4196" y="4593"/>
                  </a:lnTo>
                  <a:lnTo>
                    <a:pt x="4207" y="4568"/>
                  </a:lnTo>
                  <a:lnTo>
                    <a:pt x="4218" y="4543"/>
                  </a:lnTo>
                  <a:lnTo>
                    <a:pt x="4226" y="4517"/>
                  </a:lnTo>
                  <a:lnTo>
                    <a:pt x="4234" y="4490"/>
                  </a:lnTo>
                  <a:lnTo>
                    <a:pt x="4240" y="4464"/>
                  </a:lnTo>
                  <a:lnTo>
                    <a:pt x="4245" y="4436"/>
                  </a:lnTo>
                  <a:lnTo>
                    <a:pt x="4248" y="4408"/>
                  </a:lnTo>
                  <a:lnTo>
                    <a:pt x="4251" y="4379"/>
                  </a:lnTo>
                  <a:lnTo>
                    <a:pt x="4252" y="4351"/>
                  </a:lnTo>
                  <a:lnTo>
                    <a:pt x="4252" y="2614"/>
                  </a:lnTo>
                  <a:lnTo>
                    <a:pt x="4251" y="2586"/>
                  </a:lnTo>
                  <a:lnTo>
                    <a:pt x="4248" y="2557"/>
                  </a:lnTo>
                  <a:lnTo>
                    <a:pt x="4245" y="2530"/>
                  </a:lnTo>
                  <a:lnTo>
                    <a:pt x="4240" y="2502"/>
                  </a:lnTo>
                  <a:lnTo>
                    <a:pt x="4234" y="2474"/>
                  </a:lnTo>
                  <a:lnTo>
                    <a:pt x="4226" y="2448"/>
                  </a:lnTo>
                  <a:lnTo>
                    <a:pt x="4218" y="2422"/>
                  </a:lnTo>
                  <a:lnTo>
                    <a:pt x="4207" y="2397"/>
                  </a:lnTo>
                  <a:lnTo>
                    <a:pt x="4196" y="2372"/>
                  </a:lnTo>
                  <a:lnTo>
                    <a:pt x="4184" y="2348"/>
                  </a:lnTo>
                  <a:lnTo>
                    <a:pt x="4170" y="2324"/>
                  </a:lnTo>
                  <a:lnTo>
                    <a:pt x="4156" y="2302"/>
                  </a:lnTo>
                  <a:lnTo>
                    <a:pt x="4140" y="2280"/>
                  </a:lnTo>
                  <a:lnTo>
                    <a:pt x="4123" y="2258"/>
                  </a:lnTo>
                  <a:lnTo>
                    <a:pt x="4106" y="2238"/>
                  </a:lnTo>
                  <a:lnTo>
                    <a:pt x="4087" y="2219"/>
                  </a:lnTo>
                  <a:lnTo>
                    <a:pt x="4068" y="2200"/>
                  </a:lnTo>
                  <a:lnTo>
                    <a:pt x="4047" y="2183"/>
                  </a:lnTo>
                  <a:lnTo>
                    <a:pt x="4026" y="2166"/>
                  </a:lnTo>
                  <a:lnTo>
                    <a:pt x="4004" y="2150"/>
                  </a:lnTo>
                  <a:lnTo>
                    <a:pt x="3981" y="2136"/>
                  </a:lnTo>
                  <a:lnTo>
                    <a:pt x="3958" y="2122"/>
                  </a:lnTo>
                  <a:lnTo>
                    <a:pt x="3933" y="2109"/>
                  </a:lnTo>
                  <a:lnTo>
                    <a:pt x="3909" y="2099"/>
                  </a:lnTo>
                  <a:lnTo>
                    <a:pt x="3883" y="2088"/>
                  </a:lnTo>
                  <a:lnTo>
                    <a:pt x="3858" y="2079"/>
                  </a:lnTo>
                  <a:lnTo>
                    <a:pt x="3831" y="2072"/>
                  </a:lnTo>
                  <a:lnTo>
                    <a:pt x="3804" y="2066"/>
                  </a:lnTo>
                  <a:lnTo>
                    <a:pt x="3777" y="2060"/>
                  </a:lnTo>
                  <a:lnTo>
                    <a:pt x="3748" y="2057"/>
                  </a:lnTo>
                  <a:lnTo>
                    <a:pt x="3721" y="2055"/>
                  </a:lnTo>
                  <a:lnTo>
                    <a:pt x="3692" y="2054"/>
                  </a:lnTo>
                  <a:lnTo>
                    <a:pt x="1147" y="2054"/>
                  </a:lnTo>
                  <a:close/>
                  <a:moveTo>
                    <a:pt x="4522" y="2068"/>
                  </a:moveTo>
                  <a:lnTo>
                    <a:pt x="4522" y="2268"/>
                  </a:lnTo>
                  <a:lnTo>
                    <a:pt x="5349" y="2268"/>
                  </a:lnTo>
                  <a:lnTo>
                    <a:pt x="5349" y="2068"/>
                  </a:lnTo>
                  <a:lnTo>
                    <a:pt x="4522" y="2068"/>
                  </a:lnTo>
                  <a:close/>
                  <a:moveTo>
                    <a:pt x="4522" y="2431"/>
                  </a:moveTo>
                  <a:lnTo>
                    <a:pt x="4522" y="2632"/>
                  </a:lnTo>
                  <a:lnTo>
                    <a:pt x="5349" y="2632"/>
                  </a:lnTo>
                  <a:lnTo>
                    <a:pt x="5349" y="2431"/>
                  </a:lnTo>
                  <a:lnTo>
                    <a:pt x="4522" y="2431"/>
                  </a:lnTo>
                  <a:close/>
                  <a:moveTo>
                    <a:pt x="4522" y="2785"/>
                  </a:moveTo>
                  <a:lnTo>
                    <a:pt x="4522" y="2985"/>
                  </a:lnTo>
                  <a:lnTo>
                    <a:pt x="5349" y="2985"/>
                  </a:lnTo>
                  <a:lnTo>
                    <a:pt x="5349" y="2785"/>
                  </a:lnTo>
                  <a:lnTo>
                    <a:pt x="4522" y="2785"/>
                  </a:lnTo>
                  <a:close/>
                  <a:moveTo>
                    <a:pt x="4522" y="3148"/>
                  </a:moveTo>
                  <a:lnTo>
                    <a:pt x="4522" y="3349"/>
                  </a:lnTo>
                  <a:lnTo>
                    <a:pt x="5349" y="3349"/>
                  </a:lnTo>
                  <a:lnTo>
                    <a:pt x="5349" y="3148"/>
                  </a:lnTo>
                  <a:lnTo>
                    <a:pt x="4522" y="3148"/>
                  </a:lnTo>
                  <a:close/>
                  <a:moveTo>
                    <a:pt x="4847" y="3653"/>
                  </a:moveTo>
                  <a:lnTo>
                    <a:pt x="4847" y="3653"/>
                  </a:lnTo>
                  <a:lnTo>
                    <a:pt x="4834" y="3653"/>
                  </a:lnTo>
                  <a:lnTo>
                    <a:pt x="4821" y="3654"/>
                  </a:lnTo>
                  <a:lnTo>
                    <a:pt x="4808" y="3656"/>
                  </a:lnTo>
                  <a:lnTo>
                    <a:pt x="4795" y="3658"/>
                  </a:lnTo>
                  <a:lnTo>
                    <a:pt x="4771" y="3664"/>
                  </a:lnTo>
                  <a:lnTo>
                    <a:pt x="4748" y="3673"/>
                  </a:lnTo>
                  <a:lnTo>
                    <a:pt x="4725" y="3683"/>
                  </a:lnTo>
                  <a:lnTo>
                    <a:pt x="4704" y="3696"/>
                  </a:lnTo>
                  <a:lnTo>
                    <a:pt x="4685" y="3711"/>
                  </a:lnTo>
                  <a:lnTo>
                    <a:pt x="4667" y="3727"/>
                  </a:lnTo>
                  <a:lnTo>
                    <a:pt x="4650" y="3745"/>
                  </a:lnTo>
                  <a:lnTo>
                    <a:pt x="4635" y="3764"/>
                  </a:lnTo>
                  <a:lnTo>
                    <a:pt x="4622" y="3786"/>
                  </a:lnTo>
                  <a:lnTo>
                    <a:pt x="4611" y="3808"/>
                  </a:lnTo>
                  <a:lnTo>
                    <a:pt x="4603" y="3831"/>
                  </a:lnTo>
                  <a:lnTo>
                    <a:pt x="4596" y="3856"/>
                  </a:lnTo>
                  <a:lnTo>
                    <a:pt x="4594" y="3869"/>
                  </a:lnTo>
                  <a:lnTo>
                    <a:pt x="4593" y="3881"/>
                  </a:lnTo>
                  <a:lnTo>
                    <a:pt x="4592" y="3894"/>
                  </a:lnTo>
                  <a:lnTo>
                    <a:pt x="4592" y="3907"/>
                  </a:lnTo>
                  <a:lnTo>
                    <a:pt x="4592" y="3921"/>
                  </a:lnTo>
                  <a:lnTo>
                    <a:pt x="4593" y="3934"/>
                  </a:lnTo>
                  <a:lnTo>
                    <a:pt x="4594" y="3946"/>
                  </a:lnTo>
                  <a:lnTo>
                    <a:pt x="4596" y="3959"/>
                  </a:lnTo>
                  <a:lnTo>
                    <a:pt x="4603" y="3984"/>
                  </a:lnTo>
                  <a:lnTo>
                    <a:pt x="4611" y="4007"/>
                  </a:lnTo>
                  <a:lnTo>
                    <a:pt x="4622" y="4029"/>
                  </a:lnTo>
                  <a:lnTo>
                    <a:pt x="4635" y="4051"/>
                  </a:lnTo>
                  <a:lnTo>
                    <a:pt x="4650" y="4070"/>
                  </a:lnTo>
                  <a:lnTo>
                    <a:pt x="4667" y="4088"/>
                  </a:lnTo>
                  <a:lnTo>
                    <a:pt x="4685" y="4104"/>
                  </a:lnTo>
                  <a:lnTo>
                    <a:pt x="4704" y="4119"/>
                  </a:lnTo>
                  <a:lnTo>
                    <a:pt x="4725" y="4131"/>
                  </a:lnTo>
                  <a:lnTo>
                    <a:pt x="4748" y="4142"/>
                  </a:lnTo>
                  <a:lnTo>
                    <a:pt x="4771" y="4151"/>
                  </a:lnTo>
                  <a:lnTo>
                    <a:pt x="4795" y="4157"/>
                  </a:lnTo>
                  <a:lnTo>
                    <a:pt x="4808" y="4159"/>
                  </a:lnTo>
                  <a:lnTo>
                    <a:pt x="4821" y="4161"/>
                  </a:lnTo>
                  <a:lnTo>
                    <a:pt x="4834" y="4162"/>
                  </a:lnTo>
                  <a:lnTo>
                    <a:pt x="4847" y="4162"/>
                  </a:lnTo>
                  <a:lnTo>
                    <a:pt x="4860" y="4162"/>
                  </a:lnTo>
                  <a:lnTo>
                    <a:pt x="4873" y="4161"/>
                  </a:lnTo>
                  <a:lnTo>
                    <a:pt x="4886" y="4159"/>
                  </a:lnTo>
                  <a:lnTo>
                    <a:pt x="4899" y="4157"/>
                  </a:lnTo>
                  <a:lnTo>
                    <a:pt x="4923" y="4151"/>
                  </a:lnTo>
                  <a:lnTo>
                    <a:pt x="4947" y="4142"/>
                  </a:lnTo>
                  <a:lnTo>
                    <a:pt x="4969" y="4131"/>
                  </a:lnTo>
                  <a:lnTo>
                    <a:pt x="4989" y="4119"/>
                  </a:lnTo>
                  <a:lnTo>
                    <a:pt x="5009" y="4104"/>
                  </a:lnTo>
                  <a:lnTo>
                    <a:pt x="5027" y="4088"/>
                  </a:lnTo>
                  <a:lnTo>
                    <a:pt x="5043" y="4070"/>
                  </a:lnTo>
                  <a:lnTo>
                    <a:pt x="5058" y="4051"/>
                  </a:lnTo>
                  <a:lnTo>
                    <a:pt x="5071" y="4029"/>
                  </a:lnTo>
                  <a:lnTo>
                    <a:pt x="5082" y="4007"/>
                  </a:lnTo>
                  <a:lnTo>
                    <a:pt x="5090" y="3984"/>
                  </a:lnTo>
                  <a:lnTo>
                    <a:pt x="5097" y="3959"/>
                  </a:lnTo>
                  <a:lnTo>
                    <a:pt x="5099" y="3946"/>
                  </a:lnTo>
                  <a:lnTo>
                    <a:pt x="5101" y="3934"/>
                  </a:lnTo>
                  <a:lnTo>
                    <a:pt x="5102" y="3921"/>
                  </a:lnTo>
                  <a:lnTo>
                    <a:pt x="5102" y="3907"/>
                  </a:lnTo>
                  <a:lnTo>
                    <a:pt x="5102" y="3894"/>
                  </a:lnTo>
                  <a:lnTo>
                    <a:pt x="5101" y="3881"/>
                  </a:lnTo>
                  <a:lnTo>
                    <a:pt x="5099" y="3869"/>
                  </a:lnTo>
                  <a:lnTo>
                    <a:pt x="5097" y="3856"/>
                  </a:lnTo>
                  <a:lnTo>
                    <a:pt x="5090" y="3831"/>
                  </a:lnTo>
                  <a:lnTo>
                    <a:pt x="5082" y="3808"/>
                  </a:lnTo>
                  <a:lnTo>
                    <a:pt x="5071" y="3786"/>
                  </a:lnTo>
                  <a:lnTo>
                    <a:pt x="5058" y="3764"/>
                  </a:lnTo>
                  <a:lnTo>
                    <a:pt x="5043" y="3745"/>
                  </a:lnTo>
                  <a:lnTo>
                    <a:pt x="5027" y="3727"/>
                  </a:lnTo>
                  <a:lnTo>
                    <a:pt x="5009" y="3711"/>
                  </a:lnTo>
                  <a:lnTo>
                    <a:pt x="4989" y="3696"/>
                  </a:lnTo>
                  <a:lnTo>
                    <a:pt x="4969" y="3683"/>
                  </a:lnTo>
                  <a:lnTo>
                    <a:pt x="4947" y="3673"/>
                  </a:lnTo>
                  <a:lnTo>
                    <a:pt x="4923" y="3664"/>
                  </a:lnTo>
                  <a:lnTo>
                    <a:pt x="4899" y="3658"/>
                  </a:lnTo>
                  <a:lnTo>
                    <a:pt x="4886" y="3656"/>
                  </a:lnTo>
                  <a:lnTo>
                    <a:pt x="4873" y="3654"/>
                  </a:lnTo>
                  <a:lnTo>
                    <a:pt x="4860" y="3653"/>
                  </a:lnTo>
                  <a:lnTo>
                    <a:pt x="4847" y="3653"/>
                  </a:lnTo>
                  <a:close/>
                  <a:moveTo>
                    <a:pt x="4847" y="4371"/>
                  </a:moveTo>
                  <a:lnTo>
                    <a:pt x="4847" y="4371"/>
                  </a:lnTo>
                  <a:lnTo>
                    <a:pt x="4834" y="4372"/>
                  </a:lnTo>
                  <a:lnTo>
                    <a:pt x="4821" y="4373"/>
                  </a:lnTo>
                  <a:lnTo>
                    <a:pt x="4808" y="4374"/>
                  </a:lnTo>
                  <a:lnTo>
                    <a:pt x="4795" y="4376"/>
                  </a:lnTo>
                  <a:lnTo>
                    <a:pt x="4771" y="4383"/>
                  </a:lnTo>
                  <a:lnTo>
                    <a:pt x="4748" y="4391"/>
                  </a:lnTo>
                  <a:lnTo>
                    <a:pt x="4725" y="4402"/>
                  </a:lnTo>
                  <a:lnTo>
                    <a:pt x="4704" y="4415"/>
                  </a:lnTo>
                  <a:lnTo>
                    <a:pt x="4685" y="4430"/>
                  </a:lnTo>
                  <a:lnTo>
                    <a:pt x="4667" y="4447"/>
                  </a:lnTo>
                  <a:lnTo>
                    <a:pt x="4650" y="4465"/>
                  </a:lnTo>
                  <a:lnTo>
                    <a:pt x="4635" y="4484"/>
                  </a:lnTo>
                  <a:lnTo>
                    <a:pt x="4622" y="4505"/>
                  </a:lnTo>
                  <a:lnTo>
                    <a:pt x="4611" y="4527"/>
                  </a:lnTo>
                  <a:lnTo>
                    <a:pt x="4603" y="4551"/>
                  </a:lnTo>
                  <a:lnTo>
                    <a:pt x="4596" y="4575"/>
                  </a:lnTo>
                  <a:lnTo>
                    <a:pt x="4594" y="4588"/>
                  </a:lnTo>
                  <a:lnTo>
                    <a:pt x="4593" y="4601"/>
                  </a:lnTo>
                  <a:lnTo>
                    <a:pt x="4592" y="4614"/>
                  </a:lnTo>
                  <a:lnTo>
                    <a:pt x="4592" y="4626"/>
                  </a:lnTo>
                  <a:lnTo>
                    <a:pt x="4592" y="4639"/>
                  </a:lnTo>
                  <a:lnTo>
                    <a:pt x="4593" y="4653"/>
                  </a:lnTo>
                  <a:lnTo>
                    <a:pt x="4594" y="4666"/>
                  </a:lnTo>
                  <a:lnTo>
                    <a:pt x="4596" y="4677"/>
                  </a:lnTo>
                  <a:lnTo>
                    <a:pt x="4603" y="4702"/>
                  </a:lnTo>
                  <a:lnTo>
                    <a:pt x="4611" y="4725"/>
                  </a:lnTo>
                  <a:lnTo>
                    <a:pt x="4622" y="4748"/>
                  </a:lnTo>
                  <a:lnTo>
                    <a:pt x="4635" y="4769"/>
                  </a:lnTo>
                  <a:lnTo>
                    <a:pt x="4650" y="4788"/>
                  </a:lnTo>
                  <a:lnTo>
                    <a:pt x="4667" y="4807"/>
                  </a:lnTo>
                  <a:lnTo>
                    <a:pt x="4685" y="4823"/>
                  </a:lnTo>
                  <a:lnTo>
                    <a:pt x="4704" y="4838"/>
                  </a:lnTo>
                  <a:lnTo>
                    <a:pt x="4725" y="4851"/>
                  </a:lnTo>
                  <a:lnTo>
                    <a:pt x="4748" y="4862"/>
                  </a:lnTo>
                  <a:lnTo>
                    <a:pt x="4771" y="4870"/>
                  </a:lnTo>
                  <a:lnTo>
                    <a:pt x="4795" y="4877"/>
                  </a:lnTo>
                  <a:lnTo>
                    <a:pt x="4808" y="4879"/>
                  </a:lnTo>
                  <a:lnTo>
                    <a:pt x="4821" y="4880"/>
                  </a:lnTo>
                  <a:lnTo>
                    <a:pt x="4834" y="4881"/>
                  </a:lnTo>
                  <a:lnTo>
                    <a:pt x="4847" y="4882"/>
                  </a:lnTo>
                  <a:lnTo>
                    <a:pt x="4860" y="4881"/>
                  </a:lnTo>
                  <a:lnTo>
                    <a:pt x="4873" y="4880"/>
                  </a:lnTo>
                  <a:lnTo>
                    <a:pt x="4886" y="4879"/>
                  </a:lnTo>
                  <a:lnTo>
                    <a:pt x="4899" y="4877"/>
                  </a:lnTo>
                  <a:lnTo>
                    <a:pt x="4923" y="4870"/>
                  </a:lnTo>
                  <a:lnTo>
                    <a:pt x="4947" y="4862"/>
                  </a:lnTo>
                  <a:lnTo>
                    <a:pt x="4969" y="4851"/>
                  </a:lnTo>
                  <a:lnTo>
                    <a:pt x="4989" y="4838"/>
                  </a:lnTo>
                  <a:lnTo>
                    <a:pt x="5009" y="4823"/>
                  </a:lnTo>
                  <a:lnTo>
                    <a:pt x="5027" y="4807"/>
                  </a:lnTo>
                  <a:lnTo>
                    <a:pt x="5043" y="4788"/>
                  </a:lnTo>
                  <a:lnTo>
                    <a:pt x="5058" y="4769"/>
                  </a:lnTo>
                  <a:lnTo>
                    <a:pt x="5071" y="4748"/>
                  </a:lnTo>
                  <a:lnTo>
                    <a:pt x="5082" y="4725"/>
                  </a:lnTo>
                  <a:lnTo>
                    <a:pt x="5090" y="4702"/>
                  </a:lnTo>
                  <a:lnTo>
                    <a:pt x="5097" y="4677"/>
                  </a:lnTo>
                  <a:lnTo>
                    <a:pt x="5099" y="4666"/>
                  </a:lnTo>
                  <a:lnTo>
                    <a:pt x="5101" y="4653"/>
                  </a:lnTo>
                  <a:lnTo>
                    <a:pt x="5102" y="4639"/>
                  </a:lnTo>
                  <a:lnTo>
                    <a:pt x="5102" y="4626"/>
                  </a:lnTo>
                  <a:lnTo>
                    <a:pt x="5102" y="4614"/>
                  </a:lnTo>
                  <a:lnTo>
                    <a:pt x="5101" y="4601"/>
                  </a:lnTo>
                  <a:lnTo>
                    <a:pt x="5099" y="4588"/>
                  </a:lnTo>
                  <a:lnTo>
                    <a:pt x="5097" y="4575"/>
                  </a:lnTo>
                  <a:lnTo>
                    <a:pt x="5090" y="4551"/>
                  </a:lnTo>
                  <a:lnTo>
                    <a:pt x="5082" y="4527"/>
                  </a:lnTo>
                  <a:lnTo>
                    <a:pt x="5071" y="4505"/>
                  </a:lnTo>
                  <a:lnTo>
                    <a:pt x="5058" y="4484"/>
                  </a:lnTo>
                  <a:lnTo>
                    <a:pt x="5043" y="4465"/>
                  </a:lnTo>
                  <a:lnTo>
                    <a:pt x="5027" y="4447"/>
                  </a:lnTo>
                  <a:lnTo>
                    <a:pt x="5009" y="4430"/>
                  </a:lnTo>
                  <a:lnTo>
                    <a:pt x="4989" y="4415"/>
                  </a:lnTo>
                  <a:lnTo>
                    <a:pt x="4969" y="4402"/>
                  </a:lnTo>
                  <a:lnTo>
                    <a:pt x="4947" y="4391"/>
                  </a:lnTo>
                  <a:lnTo>
                    <a:pt x="4923" y="4383"/>
                  </a:lnTo>
                  <a:lnTo>
                    <a:pt x="4899" y="4376"/>
                  </a:lnTo>
                  <a:lnTo>
                    <a:pt x="4886" y="4374"/>
                  </a:lnTo>
                  <a:lnTo>
                    <a:pt x="4873" y="4373"/>
                  </a:lnTo>
                  <a:lnTo>
                    <a:pt x="4860" y="4372"/>
                  </a:lnTo>
                  <a:lnTo>
                    <a:pt x="4847" y="4371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wrap="square" tIns="504000" rIns="324000" anchor="ctr">
              <a:normAutofit fontScale="25000" lnSpcReduction="20000"/>
            </a:bodyPr>
            <a:p>
              <a:endParaRPr lang="zh-CN" altLang="en-US">
                <a:sym typeface="Arial" panose="020B0604020202020204" pitchFamily="34" charset="0"/>
              </a:endParaRPr>
            </a:p>
          </p:txBody>
        </p:sp>
      </p:grpSp>
    </p:spTree>
    <p:custDataLst>
      <p:tags r:id="rId19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课程内容回顾</a:t>
            </a:r>
            <a:endParaRPr lang="zh-CN" altLang="en-US"/>
          </a:p>
        </p:txBody>
      </p:sp>
      <p:sp>
        <p:nvSpPr>
          <p:cNvPr id="32" name="Rectangle 10"/>
          <p:cNvSpPr/>
          <p:nvPr>
            <p:custDataLst>
              <p:tags r:id="rId1"/>
            </p:custDataLst>
          </p:nvPr>
        </p:nvSpPr>
        <p:spPr>
          <a:xfrm>
            <a:off x="2133600" y="3921760"/>
            <a:ext cx="3810000" cy="76200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</p:spPr>
        <p:style>
          <a:lnRef idx="2">
            <a:srgbClr val="63D8D4">
              <a:shade val="50000"/>
            </a:srgbClr>
          </a:lnRef>
          <a:fillRef idx="1">
            <a:srgbClr val="63D8D4"/>
          </a:fillRef>
          <a:effectRef idx="0">
            <a:srgbClr val="63D8D4"/>
          </a:effectRef>
          <a:fontRef idx="minor">
            <a:srgbClr val="FFFFFF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th-TH">
              <a:solidFill>
                <a:srgbClr val="00AFF0"/>
              </a:solidFill>
            </a:endParaRPr>
          </a:p>
        </p:txBody>
      </p:sp>
      <p:sp>
        <p:nvSpPr>
          <p:cNvPr id="36" name="Rectangle 5"/>
          <p:cNvSpPr/>
          <p:nvPr>
            <p:custDataLst>
              <p:tags r:id="rId2"/>
            </p:custDataLst>
          </p:nvPr>
        </p:nvSpPr>
        <p:spPr>
          <a:xfrm>
            <a:off x="2980658" y="4391871"/>
            <a:ext cx="2204899" cy="1982796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</p:spPr>
        <p:style>
          <a:lnRef idx="2">
            <a:srgbClr val="63D8D4">
              <a:shade val="50000"/>
            </a:srgbClr>
          </a:lnRef>
          <a:fillRef idx="1">
            <a:srgbClr val="63D8D4"/>
          </a:fillRef>
          <a:effectRef idx="0">
            <a:srgbClr val="63D8D4"/>
          </a:effectRef>
          <a:fontRef idx="minor">
            <a:srgbClr val="FFFFFF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th-TH">
              <a:solidFill>
                <a:prstClr val="white"/>
              </a:solidFill>
            </a:endParaRPr>
          </a:p>
        </p:txBody>
      </p:sp>
      <p:sp>
        <p:nvSpPr>
          <p:cNvPr id="40" name="TextBox 8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010410" y="1075690"/>
            <a:ext cx="4149725" cy="2508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4D4D4D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rgbClr val="4D4D4D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rgbClr val="4D4D4D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rgbClr val="4D4D4D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rgbClr val="4D4D4D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ts val="1200"/>
              </a:spcBef>
              <a:defRPr/>
            </a:pPr>
            <a:r>
              <a:rPr lang="zh-CN" altLang="th-TH" sz="24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charset="-122"/>
              </a:rPr>
              <a:t>时序逻辑电路</a:t>
            </a:r>
            <a:endParaRPr lang="zh-CN" altLang="th-TH" sz="2400" b="1" dirty="0">
              <a:solidFill>
                <a:srgbClr val="4D4D4D">
                  <a:lumMod val="60000"/>
                  <a:lumOff val="40000"/>
                </a:srgbClr>
              </a:solidFill>
              <a:latin typeface="Arial" panose="020B0604020202020204" pitchFamily="34" charset="0"/>
              <a:ea typeface="黑体" panose="02010609060101010101" charset="-122"/>
            </a:endParaRPr>
          </a:p>
          <a:p>
            <a:pPr algn="ctr" eaLnBrk="1" hangingPunct="1">
              <a:spcBef>
                <a:spcPts val="1200"/>
              </a:spcBef>
              <a:defRPr/>
            </a:pPr>
            <a:r>
              <a:rPr lang="zh-CN" altLang="th-TH" sz="24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charset="-122"/>
              </a:rPr>
              <a:t>半导体存储电路</a:t>
            </a:r>
            <a:endParaRPr lang="zh-CN" altLang="th-TH" sz="2400" b="1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charset="-122"/>
            </a:endParaRPr>
          </a:p>
          <a:p>
            <a:pPr algn="ctr" eaLnBrk="1" hangingPunct="1">
              <a:spcBef>
                <a:spcPts val="1200"/>
              </a:spcBef>
              <a:defRPr/>
            </a:pPr>
            <a:r>
              <a:rPr lang="zh-CN" altLang="th-TH" sz="24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charset="-122"/>
              </a:rPr>
              <a:t>组合逻辑电路</a:t>
            </a:r>
            <a:endParaRPr lang="zh-CN" altLang="th-TH" sz="2400" b="1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charset="-122"/>
            </a:endParaRPr>
          </a:p>
          <a:p>
            <a:pPr algn="ctr" eaLnBrk="1" hangingPunct="1">
              <a:spcBef>
                <a:spcPts val="1200"/>
              </a:spcBef>
              <a:defRPr/>
            </a:pPr>
            <a:r>
              <a:rPr lang="zh-CN" altLang="th-TH" sz="24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charset="-122"/>
              </a:rPr>
              <a:t>逻辑门电路</a:t>
            </a:r>
            <a:endParaRPr lang="zh-CN" altLang="th-TH" sz="2400" b="1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charset="-122"/>
            </a:endParaRPr>
          </a:p>
          <a:p>
            <a:pPr algn="ctr" eaLnBrk="1" hangingPunct="1">
              <a:spcBef>
                <a:spcPts val="1200"/>
              </a:spcBef>
              <a:defRPr/>
            </a:pPr>
            <a:r>
              <a:rPr lang="zh-CN" altLang="th-TH" sz="24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charset="-122"/>
              </a:rPr>
              <a:t>逻辑（布尔）代数基础</a:t>
            </a:r>
            <a:endParaRPr lang="zh-CN" altLang="th-TH" sz="2400" b="1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9" name="任意多边形 18"/>
          <p:cNvSpPr/>
          <p:nvPr>
            <p:custDataLst>
              <p:tags r:id="rId4"/>
            </p:custDataLst>
          </p:nvPr>
        </p:nvSpPr>
        <p:spPr bwMode="auto">
          <a:xfrm>
            <a:off x="3792845" y="4933285"/>
            <a:ext cx="682425" cy="682427"/>
          </a:xfrm>
          <a:custGeom>
            <a:avLst/>
            <a:gdLst>
              <a:gd name="connsiteX0" fmla="*/ 440676 w 604837"/>
              <a:gd name="connsiteY0" fmla="*/ 317501 h 604838"/>
              <a:gd name="connsiteX1" fmla="*/ 480075 w 604837"/>
              <a:gd name="connsiteY1" fmla="*/ 317501 h 604838"/>
              <a:gd name="connsiteX2" fmla="*/ 483358 w 604837"/>
              <a:gd name="connsiteY2" fmla="*/ 359949 h 604838"/>
              <a:gd name="connsiteX3" fmla="*/ 512907 w 604837"/>
              <a:gd name="connsiteY3" fmla="*/ 373009 h 604838"/>
              <a:gd name="connsiteX4" fmla="*/ 549022 w 604837"/>
              <a:gd name="connsiteY4" fmla="*/ 346888 h 604838"/>
              <a:gd name="connsiteX5" fmla="*/ 575288 w 604837"/>
              <a:gd name="connsiteY5" fmla="*/ 373009 h 604838"/>
              <a:gd name="connsiteX6" fmla="*/ 549022 w 604837"/>
              <a:gd name="connsiteY6" fmla="*/ 405661 h 604838"/>
              <a:gd name="connsiteX7" fmla="*/ 555589 w 604837"/>
              <a:gd name="connsiteY7" fmla="*/ 418722 h 604838"/>
              <a:gd name="connsiteX8" fmla="*/ 562155 w 604837"/>
              <a:gd name="connsiteY8" fmla="*/ 435048 h 604838"/>
              <a:gd name="connsiteX9" fmla="*/ 604837 w 604837"/>
              <a:gd name="connsiteY9" fmla="*/ 441578 h 604838"/>
              <a:gd name="connsiteX10" fmla="*/ 604837 w 604837"/>
              <a:gd name="connsiteY10" fmla="*/ 477496 h 604838"/>
              <a:gd name="connsiteX11" fmla="*/ 562155 w 604837"/>
              <a:gd name="connsiteY11" fmla="*/ 484026 h 604838"/>
              <a:gd name="connsiteX12" fmla="*/ 549022 w 604837"/>
              <a:gd name="connsiteY12" fmla="*/ 513413 h 604838"/>
              <a:gd name="connsiteX13" fmla="*/ 575288 w 604837"/>
              <a:gd name="connsiteY13" fmla="*/ 549330 h 604838"/>
              <a:gd name="connsiteX14" fmla="*/ 549022 w 604837"/>
              <a:gd name="connsiteY14" fmla="*/ 575451 h 604838"/>
              <a:gd name="connsiteX15" fmla="*/ 516190 w 604837"/>
              <a:gd name="connsiteY15" fmla="*/ 549330 h 604838"/>
              <a:gd name="connsiteX16" fmla="*/ 503057 w 604837"/>
              <a:gd name="connsiteY16" fmla="*/ 555860 h 604838"/>
              <a:gd name="connsiteX17" fmla="*/ 486641 w 604837"/>
              <a:gd name="connsiteY17" fmla="*/ 562391 h 604838"/>
              <a:gd name="connsiteX18" fmla="*/ 480075 w 604837"/>
              <a:gd name="connsiteY18" fmla="*/ 604838 h 604838"/>
              <a:gd name="connsiteX19" fmla="*/ 443959 w 604837"/>
              <a:gd name="connsiteY19" fmla="*/ 604838 h 604838"/>
              <a:gd name="connsiteX20" fmla="*/ 437393 w 604837"/>
              <a:gd name="connsiteY20" fmla="*/ 562391 h 604838"/>
              <a:gd name="connsiteX21" fmla="*/ 407844 w 604837"/>
              <a:gd name="connsiteY21" fmla="*/ 549330 h 604838"/>
              <a:gd name="connsiteX22" fmla="*/ 371728 w 604837"/>
              <a:gd name="connsiteY22" fmla="*/ 575451 h 604838"/>
              <a:gd name="connsiteX23" fmla="*/ 345462 w 604837"/>
              <a:gd name="connsiteY23" fmla="*/ 549330 h 604838"/>
              <a:gd name="connsiteX24" fmla="*/ 371728 w 604837"/>
              <a:gd name="connsiteY24" fmla="*/ 513413 h 604838"/>
              <a:gd name="connsiteX25" fmla="*/ 365162 w 604837"/>
              <a:gd name="connsiteY25" fmla="*/ 500352 h 604838"/>
              <a:gd name="connsiteX26" fmla="*/ 358595 w 604837"/>
              <a:gd name="connsiteY26" fmla="*/ 484026 h 604838"/>
              <a:gd name="connsiteX27" fmla="*/ 315913 w 604837"/>
              <a:gd name="connsiteY27" fmla="*/ 480761 h 604838"/>
              <a:gd name="connsiteX28" fmla="*/ 315913 w 604837"/>
              <a:gd name="connsiteY28" fmla="*/ 441578 h 604838"/>
              <a:gd name="connsiteX29" fmla="*/ 358595 w 604837"/>
              <a:gd name="connsiteY29" fmla="*/ 438313 h 604838"/>
              <a:gd name="connsiteX30" fmla="*/ 371728 w 604837"/>
              <a:gd name="connsiteY30" fmla="*/ 408927 h 604838"/>
              <a:gd name="connsiteX31" fmla="*/ 345462 w 604837"/>
              <a:gd name="connsiteY31" fmla="*/ 373009 h 604838"/>
              <a:gd name="connsiteX32" fmla="*/ 371728 w 604837"/>
              <a:gd name="connsiteY32" fmla="*/ 346888 h 604838"/>
              <a:gd name="connsiteX33" fmla="*/ 407844 w 604837"/>
              <a:gd name="connsiteY33" fmla="*/ 373009 h 604838"/>
              <a:gd name="connsiteX34" fmla="*/ 420977 w 604837"/>
              <a:gd name="connsiteY34" fmla="*/ 366479 h 604838"/>
              <a:gd name="connsiteX35" fmla="*/ 434109 w 604837"/>
              <a:gd name="connsiteY35" fmla="*/ 359949 h 604838"/>
              <a:gd name="connsiteX36" fmla="*/ 440676 w 604837"/>
              <a:gd name="connsiteY36" fmla="*/ 317501 h 604838"/>
              <a:gd name="connsiteX37" fmla="*/ 144357 w 604837"/>
              <a:gd name="connsiteY37" fmla="*/ 0 h 604838"/>
              <a:gd name="connsiteX38" fmla="*/ 177166 w 604837"/>
              <a:gd name="connsiteY38" fmla="*/ 52917 h 604838"/>
              <a:gd name="connsiteX39" fmla="*/ 196851 w 604837"/>
              <a:gd name="connsiteY39" fmla="*/ 52917 h 604838"/>
              <a:gd name="connsiteX40" fmla="*/ 219817 w 604837"/>
              <a:gd name="connsiteY40" fmla="*/ 52917 h 604838"/>
              <a:gd name="connsiteX41" fmla="*/ 252625 w 604837"/>
              <a:gd name="connsiteY41" fmla="*/ 0 h 604838"/>
              <a:gd name="connsiteX42" fmla="*/ 298557 w 604837"/>
              <a:gd name="connsiteY42" fmla="*/ 19844 h 604838"/>
              <a:gd name="connsiteX43" fmla="*/ 285433 w 604837"/>
              <a:gd name="connsiteY43" fmla="*/ 79375 h 604838"/>
              <a:gd name="connsiteX44" fmla="*/ 314961 w 604837"/>
              <a:gd name="connsiteY44" fmla="*/ 112448 h 604838"/>
              <a:gd name="connsiteX45" fmla="*/ 374016 w 604837"/>
              <a:gd name="connsiteY45" fmla="*/ 95911 h 604838"/>
              <a:gd name="connsiteX46" fmla="*/ 393701 w 604837"/>
              <a:gd name="connsiteY46" fmla="*/ 145521 h 604838"/>
              <a:gd name="connsiteX47" fmla="*/ 341208 w 604837"/>
              <a:gd name="connsiteY47" fmla="*/ 178593 h 604838"/>
              <a:gd name="connsiteX48" fmla="*/ 341208 w 604837"/>
              <a:gd name="connsiteY48" fmla="*/ 198437 h 604838"/>
              <a:gd name="connsiteX49" fmla="*/ 341208 w 604837"/>
              <a:gd name="connsiteY49" fmla="*/ 221588 h 604838"/>
              <a:gd name="connsiteX50" fmla="*/ 393701 w 604837"/>
              <a:gd name="connsiteY50" fmla="*/ 251354 h 604838"/>
              <a:gd name="connsiteX51" fmla="*/ 374016 w 604837"/>
              <a:gd name="connsiteY51" fmla="*/ 300963 h 604838"/>
              <a:gd name="connsiteX52" fmla="*/ 314961 w 604837"/>
              <a:gd name="connsiteY52" fmla="*/ 284427 h 604838"/>
              <a:gd name="connsiteX53" fmla="*/ 282153 w 604837"/>
              <a:gd name="connsiteY53" fmla="*/ 317499 h 604838"/>
              <a:gd name="connsiteX54" fmla="*/ 298557 w 604837"/>
              <a:gd name="connsiteY54" fmla="*/ 377030 h 604838"/>
              <a:gd name="connsiteX55" fmla="*/ 249344 w 604837"/>
              <a:gd name="connsiteY55" fmla="*/ 396874 h 604838"/>
              <a:gd name="connsiteX56" fmla="*/ 216536 w 604837"/>
              <a:gd name="connsiteY56" fmla="*/ 343958 h 604838"/>
              <a:gd name="connsiteX57" fmla="*/ 196851 w 604837"/>
              <a:gd name="connsiteY57" fmla="*/ 343958 h 604838"/>
              <a:gd name="connsiteX58" fmla="*/ 173885 w 604837"/>
              <a:gd name="connsiteY58" fmla="*/ 343958 h 604838"/>
              <a:gd name="connsiteX59" fmla="*/ 144357 w 604837"/>
              <a:gd name="connsiteY59" fmla="*/ 396874 h 604838"/>
              <a:gd name="connsiteX60" fmla="*/ 95145 w 604837"/>
              <a:gd name="connsiteY60" fmla="*/ 377030 h 604838"/>
              <a:gd name="connsiteX61" fmla="*/ 111549 w 604837"/>
              <a:gd name="connsiteY61" fmla="*/ 314192 h 604838"/>
              <a:gd name="connsiteX62" fmla="*/ 78740 w 604837"/>
              <a:gd name="connsiteY62" fmla="*/ 284427 h 604838"/>
              <a:gd name="connsiteX63" fmla="*/ 19685 w 604837"/>
              <a:gd name="connsiteY63" fmla="*/ 300963 h 604838"/>
              <a:gd name="connsiteX64" fmla="*/ 0 w 604837"/>
              <a:gd name="connsiteY64" fmla="*/ 251354 h 604838"/>
              <a:gd name="connsiteX65" fmla="*/ 52494 w 604837"/>
              <a:gd name="connsiteY65" fmla="*/ 218281 h 604838"/>
              <a:gd name="connsiteX66" fmla="*/ 52494 w 604837"/>
              <a:gd name="connsiteY66" fmla="*/ 198437 h 604838"/>
              <a:gd name="connsiteX67" fmla="*/ 52494 w 604837"/>
              <a:gd name="connsiteY67" fmla="*/ 175286 h 604838"/>
              <a:gd name="connsiteX68" fmla="*/ 0 w 604837"/>
              <a:gd name="connsiteY68" fmla="*/ 142213 h 604838"/>
              <a:gd name="connsiteX69" fmla="*/ 19685 w 604837"/>
              <a:gd name="connsiteY69" fmla="*/ 95911 h 604838"/>
              <a:gd name="connsiteX70" fmla="*/ 78740 w 604837"/>
              <a:gd name="connsiteY70" fmla="*/ 112448 h 604838"/>
              <a:gd name="connsiteX71" fmla="*/ 111549 w 604837"/>
              <a:gd name="connsiteY71" fmla="*/ 79375 h 604838"/>
              <a:gd name="connsiteX72" fmla="*/ 95145 w 604837"/>
              <a:gd name="connsiteY72" fmla="*/ 19844 h 604838"/>
              <a:gd name="connsiteX73" fmla="*/ 144357 w 604837"/>
              <a:gd name="connsiteY73" fmla="*/ 0 h 60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604837" h="604838">
                <a:moveTo>
                  <a:pt x="440676" y="317501"/>
                </a:moveTo>
                <a:cubicBezTo>
                  <a:pt x="480075" y="317501"/>
                  <a:pt x="480075" y="317501"/>
                  <a:pt x="480075" y="317501"/>
                </a:cubicBezTo>
                <a:cubicBezTo>
                  <a:pt x="483358" y="359949"/>
                  <a:pt x="483358" y="359949"/>
                  <a:pt x="483358" y="359949"/>
                </a:cubicBezTo>
                <a:cubicBezTo>
                  <a:pt x="496491" y="363214"/>
                  <a:pt x="506340" y="366479"/>
                  <a:pt x="512907" y="373009"/>
                </a:cubicBezTo>
                <a:cubicBezTo>
                  <a:pt x="549022" y="346888"/>
                  <a:pt x="549022" y="346888"/>
                  <a:pt x="549022" y="346888"/>
                </a:cubicBezTo>
                <a:cubicBezTo>
                  <a:pt x="575288" y="373009"/>
                  <a:pt x="575288" y="373009"/>
                  <a:pt x="575288" y="373009"/>
                </a:cubicBezTo>
                <a:cubicBezTo>
                  <a:pt x="549022" y="405661"/>
                  <a:pt x="549022" y="405661"/>
                  <a:pt x="549022" y="405661"/>
                </a:cubicBezTo>
                <a:cubicBezTo>
                  <a:pt x="552306" y="412192"/>
                  <a:pt x="555589" y="415457"/>
                  <a:pt x="555589" y="418722"/>
                </a:cubicBezTo>
                <a:cubicBezTo>
                  <a:pt x="558872" y="425253"/>
                  <a:pt x="558872" y="431783"/>
                  <a:pt x="562155" y="435048"/>
                </a:cubicBezTo>
                <a:cubicBezTo>
                  <a:pt x="604837" y="441578"/>
                  <a:pt x="604837" y="441578"/>
                  <a:pt x="604837" y="441578"/>
                </a:cubicBezTo>
                <a:cubicBezTo>
                  <a:pt x="604837" y="477496"/>
                  <a:pt x="604837" y="477496"/>
                  <a:pt x="604837" y="477496"/>
                </a:cubicBezTo>
                <a:cubicBezTo>
                  <a:pt x="562155" y="484026"/>
                  <a:pt x="562155" y="484026"/>
                  <a:pt x="562155" y="484026"/>
                </a:cubicBezTo>
                <a:cubicBezTo>
                  <a:pt x="558872" y="493822"/>
                  <a:pt x="555589" y="503617"/>
                  <a:pt x="549022" y="513413"/>
                </a:cubicBezTo>
                <a:cubicBezTo>
                  <a:pt x="575288" y="549330"/>
                  <a:pt x="575288" y="549330"/>
                  <a:pt x="575288" y="549330"/>
                </a:cubicBezTo>
                <a:cubicBezTo>
                  <a:pt x="549022" y="575451"/>
                  <a:pt x="549022" y="575451"/>
                  <a:pt x="549022" y="575451"/>
                </a:cubicBezTo>
                <a:cubicBezTo>
                  <a:pt x="516190" y="549330"/>
                  <a:pt x="516190" y="549330"/>
                  <a:pt x="516190" y="549330"/>
                </a:cubicBezTo>
                <a:cubicBezTo>
                  <a:pt x="509624" y="552595"/>
                  <a:pt x="506340" y="552595"/>
                  <a:pt x="503057" y="555860"/>
                </a:cubicBezTo>
                <a:cubicBezTo>
                  <a:pt x="496491" y="559125"/>
                  <a:pt x="493208" y="559125"/>
                  <a:pt x="486641" y="562391"/>
                </a:cubicBezTo>
                <a:cubicBezTo>
                  <a:pt x="480075" y="604838"/>
                  <a:pt x="480075" y="604838"/>
                  <a:pt x="480075" y="604838"/>
                </a:cubicBezTo>
                <a:cubicBezTo>
                  <a:pt x="443959" y="604838"/>
                  <a:pt x="443959" y="604838"/>
                  <a:pt x="443959" y="604838"/>
                </a:cubicBezTo>
                <a:cubicBezTo>
                  <a:pt x="437393" y="562391"/>
                  <a:pt x="437393" y="562391"/>
                  <a:pt x="437393" y="562391"/>
                </a:cubicBezTo>
                <a:cubicBezTo>
                  <a:pt x="427543" y="559125"/>
                  <a:pt x="417693" y="555860"/>
                  <a:pt x="407844" y="549330"/>
                </a:cubicBezTo>
                <a:cubicBezTo>
                  <a:pt x="371728" y="575451"/>
                  <a:pt x="371728" y="575451"/>
                  <a:pt x="371728" y="575451"/>
                </a:cubicBezTo>
                <a:cubicBezTo>
                  <a:pt x="345462" y="549330"/>
                  <a:pt x="345462" y="549330"/>
                  <a:pt x="345462" y="549330"/>
                </a:cubicBezTo>
                <a:cubicBezTo>
                  <a:pt x="371728" y="513413"/>
                  <a:pt x="371728" y="513413"/>
                  <a:pt x="371728" y="513413"/>
                </a:cubicBezTo>
                <a:cubicBezTo>
                  <a:pt x="368445" y="510148"/>
                  <a:pt x="368445" y="506882"/>
                  <a:pt x="365162" y="500352"/>
                </a:cubicBezTo>
                <a:cubicBezTo>
                  <a:pt x="361878" y="497087"/>
                  <a:pt x="361878" y="490556"/>
                  <a:pt x="358595" y="484026"/>
                </a:cubicBezTo>
                <a:cubicBezTo>
                  <a:pt x="315913" y="480761"/>
                  <a:pt x="315913" y="480761"/>
                  <a:pt x="315913" y="480761"/>
                </a:cubicBezTo>
                <a:cubicBezTo>
                  <a:pt x="315913" y="441578"/>
                  <a:pt x="315913" y="441578"/>
                  <a:pt x="315913" y="441578"/>
                </a:cubicBezTo>
                <a:cubicBezTo>
                  <a:pt x="358595" y="438313"/>
                  <a:pt x="358595" y="438313"/>
                  <a:pt x="358595" y="438313"/>
                </a:cubicBezTo>
                <a:cubicBezTo>
                  <a:pt x="361878" y="425253"/>
                  <a:pt x="365162" y="415457"/>
                  <a:pt x="371728" y="408927"/>
                </a:cubicBezTo>
                <a:cubicBezTo>
                  <a:pt x="345462" y="373009"/>
                  <a:pt x="345462" y="373009"/>
                  <a:pt x="345462" y="373009"/>
                </a:cubicBezTo>
                <a:cubicBezTo>
                  <a:pt x="371728" y="346888"/>
                  <a:pt x="371728" y="346888"/>
                  <a:pt x="371728" y="346888"/>
                </a:cubicBezTo>
                <a:cubicBezTo>
                  <a:pt x="407844" y="373009"/>
                  <a:pt x="407844" y="373009"/>
                  <a:pt x="407844" y="373009"/>
                </a:cubicBezTo>
                <a:cubicBezTo>
                  <a:pt x="411127" y="369744"/>
                  <a:pt x="414410" y="366479"/>
                  <a:pt x="420977" y="366479"/>
                </a:cubicBezTo>
                <a:cubicBezTo>
                  <a:pt x="424260" y="363214"/>
                  <a:pt x="430826" y="363214"/>
                  <a:pt x="434109" y="359949"/>
                </a:cubicBezTo>
                <a:cubicBezTo>
                  <a:pt x="440676" y="317501"/>
                  <a:pt x="440676" y="317501"/>
                  <a:pt x="440676" y="317501"/>
                </a:cubicBezTo>
                <a:close/>
                <a:moveTo>
                  <a:pt x="144357" y="0"/>
                </a:moveTo>
                <a:cubicBezTo>
                  <a:pt x="177166" y="52917"/>
                  <a:pt x="177166" y="52917"/>
                  <a:pt x="177166" y="52917"/>
                </a:cubicBezTo>
                <a:cubicBezTo>
                  <a:pt x="183727" y="52917"/>
                  <a:pt x="190289" y="52917"/>
                  <a:pt x="196851" y="52917"/>
                </a:cubicBezTo>
                <a:cubicBezTo>
                  <a:pt x="203412" y="52917"/>
                  <a:pt x="213255" y="52917"/>
                  <a:pt x="219817" y="52917"/>
                </a:cubicBezTo>
                <a:cubicBezTo>
                  <a:pt x="252625" y="0"/>
                  <a:pt x="252625" y="0"/>
                  <a:pt x="252625" y="0"/>
                </a:cubicBezTo>
                <a:cubicBezTo>
                  <a:pt x="298557" y="19844"/>
                  <a:pt x="298557" y="19844"/>
                  <a:pt x="298557" y="19844"/>
                </a:cubicBezTo>
                <a:cubicBezTo>
                  <a:pt x="285433" y="79375"/>
                  <a:pt x="285433" y="79375"/>
                  <a:pt x="285433" y="79375"/>
                </a:cubicBezTo>
                <a:cubicBezTo>
                  <a:pt x="295276" y="89297"/>
                  <a:pt x="305119" y="99219"/>
                  <a:pt x="314961" y="112448"/>
                </a:cubicBezTo>
                <a:cubicBezTo>
                  <a:pt x="374016" y="95911"/>
                  <a:pt x="374016" y="95911"/>
                  <a:pt x="374016" y="95911"/>
                </a:cubicBezTo>
                <a:cubicBezTo>
                  <a:pt x="393701" y="145521"/>
                  <a:pt x="393701" y="145521"/>
                  <a:pt x="393701" y="145521"/>
                </a:cubicBezTo>
                <a:cubicBezTo>
                  <a:pt x="341208" y="178593"/>
                  <a:pt x="341208" y="178593"/>
                  <a:pt x="341208" y="178593"/>
                </a:cubicBezTo>
                <a:cubicBezTo>
                  <a:pt x="341208" y="185208"/>
                  <a:pt x="341208" y="191823"/>
                  <a:pt x="341208" y="198437"/>
                </a:cubicBezTo>
                <a:cubicBezTo>
                  <a:pt x="341208" y="205052"/>
                  <a:pt x="341208" y="211666"/>
                  <a:pt x="341208" y="221588"/>
                </a:cubicBezTo>
                <a:cubicBezTo>
                  <a:pt x="393701" y="251354"/>
                  <a:pt x="393701" y="251354"/>
                  <a:pt x="393701" y="251354"/>
                </a:cubicBezTo>
                <a:cubicBezTo>
                  <a:pt x="374016" y="300963"/>
                  <a:pt x="374016" y="300963"/>
                  <a:pt x="374016" y="300963"/>
                </a:cubicBezTo>
                <a:cubicBezTo>
                  <a:pt x="314961" y="284427"/>
                  <a:pt x="314961" y="284427"/>
                  <a:pt x="314961" y="284427"/>
                </a:cubicBezTo>
                <a:cubicBezTo>
                  <a:pt x="305119" y="297656"/>
                  <a:pt x="295276" y="307577"/>
                  <a:pt x="282153" y="317499"/>
                </a:cubicBezTo>
                <a:cubicBezTo>
                  <a:pt x="298557" y="377030"/>
                  <a:pt x="298557" y="377030"/>
                  <a:pt x="298557" y="377030"/>
                </a:cubicBezTo>
                <a:cubicBezTo>
                  <a:pt x="249344" y="396874"/>
                  <a:pt x="249344" y="396874"/>
                  <a:pt x="249344" y="396874"/>
                </a:cubicBezTo>
                <a:cubicBezTo>
                  <a:pt x="216536" y="343958"/>
                  <a:pt x="216536" y="343958"/>
                  <a:pt x="216536" y="343958"/>
                </a:cubicBezTo>
                <a:cubicBezTo>
                  <a:pt x="209974" y="343958"/>
                  <a:pt x="203412" y="343958"/>
                  <a:pt x="196851" y="343958"/>
                </a:cubicBezTo>
                <a:cubicBezTo>
                  <a:pt x="190289" y="343958"/>
                  <a:pt x="183727" y="343958"/>
                  <a:pt x="173885" y="343958"/>
                </a:cubicBezTo>
                <a:cubicBezTo>
                  <a:pt x="144357" y="396874"/>
                  <a:pt x="144357" y="396874"/>
                  <a:pt x="144357" y="396874"/>
                </a:cubicBezTo>
                <a:cubicBezTo>
                  <a:pt x="95145" y="377030"/>
                  <a:pt x="95145" y="377030"/>
                  <a:pt x="95145" y="377030"/>
                </a:cubicBezTo>
                <a:cubicBezTo>
                  <a:pt x="111549" y="314192"/>
                  <a:pt x="111549" y="314192"/>
                  <a:pt x="111549" y="314192"/>
                </a:cubicBezTo>
                <a:cubicBezTo>
                  <a:pt x="98425" y="307577"/>
                  <a:pt x="88583" y="294348"/>
                  <a:pt x="78740" y="284427"/>
                </a:cubicBezTo>
                <a:cubicBezTo>
                  <a:pt x="19685" y="300963"/>
                  <a:pt x="19685" y="300963"/>
                  <a:pt x="19685" y="300963"/>
                </a:cubicBezTo>
                <a:cubicBezTo>
                  <a:pt x="0" y="251354"/>
                  <a:pt x="0" y="251354"/>
                  <a:pt x="0" y="251354"/>
                </a:cubicBezTo>
                <a:cubicBezTo>
                  <a:pt x="52494" y="218281"/>
                  <a:pt x="52494" y="218281"/>
                  <a:pt x="52494" y="218281"/>
                </a:cubicBezTo>
                <a:cubicBezTo>
                  <a:pt x="52494" y="211666"/>
                  <a:pt x="52494" y="205052"/>
                  <a:pt x="52494" y="198437"/>
                </a:cubicBezTo>
                <a:cubicBezTo>
                  <a:pt x="52494" y="188515"/>
                  <a:pt x="52494" y="181901"/>
                  <a:pt x="52494" y="175286"/>
                </a:cubicBezTo>
                <a:cubicBezTo>
                  <a:pt x="0" y="142213"/>
                  <a:pt x="0" y="142213"/>
                  <a:pt x="0" y="142213"/>
                </a:cubicBezTo>
                <a:cubicBezTo>
                  <a:pt x="19685" y="95911"/>
                  <a:pt x="19685" y="95911"/>
                  <a:pt x="19685" y="95911"/>
                </a:cubicBezTo>
                <a:cubicBezTo>
                  <a:pt x="78740" y="112448"/>
                  <a:pt x="78740" y="112448"/>
                  <a:pt x="78740" y="112448"/>
                </a:cubicBezTo>
                <a:cubicBezTo>
                  <a:pt x="88583" y="99219"/>
                  <a:pt x="98425" y="89297"/>
                  <a:pt x="111549" y="79375"/>
                </a:cubicBezTo>
                <a:cubicBezTo>
                  <a:pt x="95145" y="19844"/>
                  <a:pt x="95145" y="19844"/>
                  <a:pt x="95145" y="19844"/>
                </a:cubicBezTo>
                <a:cubicBezTo>
                  <a:pt x="144357" y="0"/>
                  <a:pt x="144357" y="0"/>
                  <a:pt x="144357" y="0"/>
                </a:cubicBezTo>
                <a:close/>
              </a:path>
            </a:pathLst>
          </a:custGeom>
          <a:solidFill>
            <a:schemeClr val="accent1"/>
          </a:solidFill>
          <a:ln w="30163" cap="rnd">
            <a:solidFill>
              <a:srgbClr val="FFFFFF"/>
            </a:solidFill>
            <a:prstDash val="solid"/>
            <a:round/>
          </a:ln>
        </p:spPr>
        <p:txBody>
          <a:bodyPr wrap="square" lIns="80296" tIns="40148" rIns="80296" bIns="40148">
            <a:no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580">
              <a:solidFill>
                <a:prstClr val="black"/>
              </a:solidFill>
            </a:endParaRPr>
          </a:p>
        </p:txBody>
      </p:sp>
      <p:sp>
        <p:nvSpPr>
          <p:cNvPr id="33" name="Rectangle 13"/>
          <p:cNvSpPr/>
          <p:nvPr>
            <p:custDataLst>
              <p:tags r:id="rId5"/>
            </p:custDataLst>
          </p:nvPr>
        </p:nvSpPr>
        <p:spPr>
          <a:xfrm>
            <a:off x="6462395" y="3904615"/>
            <a:ext cx="3887470" cy="76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rgbClr val="63D8D4">
              <a:shade val="50000"/>
            </a:srgbClr>
          </a:lnRef>
          <a:fillRef idx="1">
            <a:srgbClr val="63D8D4"/>
          </a:fillRef>
          <a:effectRef idx="0">
            <a:srgbClr val="63D8D4"/>
          </a:effectRef>
          <a:fontRef idx="minor">
            <a:srgbClr val="FFFFFF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th-TH">
              <a:solidFill>
                <a:prstClr val="white"/>
              </a:solidFill>
            </a:endParaRPr>
          </a:p>
        </p:txBody>
      </p:sp>
      <p:sp>
        <p:nvSpPr>
          <p:cNvPr id="37" name="Rectangle 6"/>
          <p:cNvSpPr/>
          <p:nvPr>
            <p:custDataLst>
              <p:tags r:id="rId6"/>
            </p:custDataLst>
          </p:nvPr>
        </p:nvSpPr>
        <p:spPr>
          <a:xfrm>
            <a:off x="7411592" y="4398319"/>
            <a:ext cx="2204898" cy="19827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rgbClr val="63D8D4">
              <a:shade val="50000"/>
            </a:srgbClr>
          </a:lnRef>
          <a:fillRef idx="1">
            <a:srgbClr val="63D8D4"/>
          </a:fillRef>
          <a:effectRef idx="0">
            <a:srgbClr val="63D8D4"/>
          </a:effectRef>
          <a:fontRef idx="minor">
            <a:srgbClr val="FFFFFF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th-TH">
              <a:solidFill>
                <a:srgbClr val="949494"/>
              </a:solidFill>
            </a:endParaRPr>
          </a:p>
        </p:txBody>
      </p:sp>
      <p:sp>
        <p:nvSpPr>
          <p:cNvPr id="46" name="TextBox 8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606540" y="1024890"/>
            <a:ext cx="3743960" cy="2818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4D4D4D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rgbClr val="4D4D4D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rgbClr val="4D4D4D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rgbClr val="4D4D4D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rgbClr val="4D4D4D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ts val="1200"/>
              </a:spcBef>
              <a:defRPr/>
            </a:pPr>
            <a:r>
              <a:rPr lang="zh-CN" altLang="en-US" sz="2400" b="1" dirty="0">
                <a:solidFill>
                  <a:srgbClr val="4D4D4D">
                    <a:lumMod val="60000"/>
                    <a:lumOff val="40000"/>
                  </a:srgbClr>
                </a:solidFill>
                <a:latin typeface="Arial" panose="020B0604020202020204" pitchFamily="34" charset="0"/>
                <a:ea typeface="黑体" panose="02010609060101010101" charset="-122"/>
              </a:rPr>
              <a:t>模</a:t>
            </a:r>
            <a:r>
              <a:rPr lang="en-US" altLang="zh-CN" sz="2400" b="1" dirty="0">
                <a:solidFill>
                  <a:srgbClr val="4D4D4D">
                    <a:lumMod val="60000"/>
                    <a:lumOff val="40000"/>
                  </a:srgbClr>
                </a:solidFill>
                <a:latin typeface="Arial" panose="020B0604020202020204" pitchFamily="34" charset="0"/>
                <a:ea typeface="黑体" panose="02010609060101010101" charset="-122"/>
              </a:rPr>
              <a:t>/</a:t>
            </a:r>
            <a:r>
              <a:rPr lang="zh-CN" altLang="en-US" sz="2400" b="1" dirty="0">
                <a:solidFill>
                  <a:srgbClr val="4D4D4D">
                    <a:lumMod val="60000"/>
                    <a:lumOff val="40000"/>
                  </a:srgbClr>
                </a:solidFill>
                <a:latin typeface="Arial" panose="020B0604020202020204" pitchFamily="34" charset="0"/>
                <a:ea typeface="黑体" panose="02010609060101010101" charset="-122"/>
              </a:rPr>
              <a:t>数转换器（</a:t>
            </a:r>
            <a:r>
              <a:rPr lang="en-US" altLang="zh-CN" sz="2400" b="1" dirty="0">
                <a:solidFill>
                  <a:srgbClr val="4D4D4D">
                    <a:lumMod val="60000"/>
                    <a:lumOff val="40000"/>
                  </a:srgbClr>
                </a:solidFill>
                <a:latin typeface="Arial" panose="020B0604020202020204" pitchFamily="34" charset="0"/>
                <a:ea typeface="黑体" panose="02010609060101010101" charset="-122"/>
              </a:rPr>
              <a:t>ADC</a:t>
            </a:r>
            <a:r>
              <a:rPr lang="zh-CN" altLang="en-US" sz="2400" b="1" dirty="0">
                <a:solidFill>
                  <a:srgbClr val="4D4D4D">
                    <a:lumMod val="60000"/>
                    <a:lumOff val="40000"/>
                  </a:srgbClr>
                </a:solidFill>
                <a:latin typeface="Arial" panose="020B0604020202020204" pitchFamily="34" charset="0"/>
                <a:ea typeface="黑体" panose="02010609060101010101" charset="-122"/>
              </a:rPr>
              <a:t>）</a:t>
            </a:r>
            <a:endParaRPr lang="en-US" altLang="zh-CN" sz="2400" b="1" dirty="0">
              <a:solidFill>
                <a:srgbClr val="4D4D4D">
                  <a:lumMod val="60000"/>
                  <a:lumOff val="40000"/>
                </a:srgbClr>
              </a:solidFill>
              <a:latin typeface="Arial" panose="020B0604020202020204" pitchFamily="34" charset="0"/>
              <a:ea typeface="黑体" panose="02010609060101010101" charset="-122"/>
            </a:endParaRPr>
          </a:p>
          <a:p>
            <a:pPr algn="ctr" eaLnBrk="1" hangingPunct="1">
              <a:spcBef>
                <a:spcPts val="1200"/>
              </a:spcBef>
              <a:defRPr/>
            </a:pPr>
            <a:r>
              <a:rPr lang="zh-CN" altLang="en-US" sz="2400" b="1" dirty="0">
                <a:solidFill>
                  <a:srgbClr val="4D4D4D">
                    <a:lumMod val="60000"/>
                    <a:lumOff val="40000"/>
                  </a:srgbClr>
                </a:solidFill>
                <a:latin typeface="Arial" panose="020B0604020202020204" pitchFamily="34" charset="0"/>
                <a:ea typeface="黑体" panose="02010609060101010101" charset="-122"/>
                <a:sym typeface="+mn-ea"/>
              </a:rPr>
              <a:t>数</a:t>
            </a:r>
            <a:r>
              <a:rPr lang="en-US" altLang="zh-CN" sz="2400" b="1" dirty="0">
                <a:solidFill>
                  <a:srgbClr val="4D4D4D">
                    <a:lumMod val="60000"/>
                    <a:lumOff val="40000"/>
                  </a:srgbClr>
                </a:solidFill>
                <a:latin typeface="Arial" panose="020B0604020202020204" pitchFamily="34" charset="0"/>
                <a:ea typeface="黑体" panose="02010609060101010101" charset="-122"/>
                <a:sym typeface="+mn-ea"/>
              </a:rPr>
              <a:t>/</a:t>
            </a:r>
            <a:r>
              <a:rPr lang="zh-CN" altLang="en-US" sz="2400" b="1" dirty="0">
                <a:solidFill>
                  <a:srgbClr val="4D4D4D">
                    <a:lumMod val="60000"/>
                    <a:lumOff val="40000"/>
                  </a:srgbClr>
                </a:solidFill>
                <a:latin typeface="Arial" panose="020B0604020202020204" pitchFamily="34" charset="0"/>
                <a:ea typeface="黑体" panose="02010609060101010101" charset="-122"/>
                <a:sym typeface="+mn-ea"/>
              </a:rPr>
              <a:t>模转换器（</a:t>
            </a:r>
            <a:r>
              <a:rPr lang="en-US" altLang="zh-CN" sz="2400" b="1" dirty="0">
                <a:solidFill>
                  <a:srgbClr val="4D4D4D">
                    <a:lumMod val="60000"/>
                    <a:lumOff val="40000"/>
                  </a:srgbClr>
                </a:solidFill>
                <a:latin typeface="Arial" panose="020B0604020202020204" pitchFamily="34" charset="0"/>
                <a:ea typeface="黑体" panose="02010609060101010101" charset="-122"/>
              </a:rPr>
              <a:t>DAC</a:t>
            </a:r>
            <a:r>
              <a:rPr lang="zh-CN" altLang="en-US" sz="2400" b="1" dirty="0">
                <a:solidFill>
                  <a:srgbClr val="4D4D4D">
                    <a:lumMod val="60000"/>
                    <a:lumOff val="40000"/>
                  </a:srgbClr>
                </a:solidFill>
                <a:latin typeface="Arial" panose="020B0604020202020204" pitchFamily="34" charset="0"/>
                <a:ea typeface="黑体" panose="02010609060101010101" charset="-122"/>
              </a:rPr>
              <a:t>）</a:t>
            </a:r>
            <a:endParaRPr lang="zh-CN" altLang="th-TH" sz="2400" b="1" dirty="0">
              <a:solidFill>
                <a:srgbClr val="4D4D4D">
                  <a:lumMod val="60000"/>
                  <a:lumOff val="40000"/>
                </a:srgbClr>
              </a:solidFill>
              <a:latin typeface="Arial" panose="020B0604020202020204" pitchFamily="34" charset="0"/>
              <a:ea typeface="黑体" panose="02010609060101010101" charset="-122"/>
            </a:endParaRPr>
          </a:p>
          <a:p>
            <a:pPr algn="ctr" eaLnBrk="1" hangingPunct="1">
              <a:spcBef>
                <a:spcPts val="1200"/>
              </a:spcBef>
              <a:defRPr/>
            </a:pPr>
            <a:r>
              <a:rPr lang="zh-CN" altLang="th-TH" sz="2400" b="1" dirty="0">
                <a:solidFill>
                  <a:srgbClr val="4D4D4D">
                    <a:lumMod val="60000"/>
                    <a:lumOff val="40000"/>
                  </a:srgbClr>
                </a:solidFill>
                <a:latin typeface="Arial" panose="020B0604020202020204" pitchFamily="34" charset="0"/>
                <a:ea typeface="黑体" panose="02010609060101010101" charset="-122"/>
              </a:rPr>
              <a:t>脉冲波形的产生与整形</a:t>
            </a:r>
            <a:endParaRPr lang="zh-CN" altLang="th-TH" sz="2400" b="1" dirty="0">
              <a:solidFill>
                <a:srgbClr val="4D4D4D">
                  <a:lumMod val="60000"/>
                  <a:lumOff val="40000"/>
                </a:srgbClr>
              </a:solidFill>
              <a:latin typeface="Arial" panose="020B0604020202020204" pitchFamily="34" charset="0"/>
              <a:ea typeface="黑体" panose="02010609060101010101" charset="-122"/>
            </a:endParaRPr>
          </a:p>
          <a:p>
            <a:pPr algn="ctr" eaLnBrk="1" hangingPunct="1">
              <a:spcBef>
                <a:spcPts val="1200"/>
              </a:spcBef>
              <a:defRPr/>
            </a:pPr>
            <a:r>
              <a:rPr lang="zh-CN" altLang="th-TH" sz="2400" b="1" dirty="0">
                <a:solidFill>
                  <a:srgbClr val="4D4D4D">
                    <a:lumMod val="60000"/>
                    <a:lumOff val="40000"/>
                  </a:srgbClr>
                </a:solidFill>
                <a:latin typeface="Arial" panose="020B0604020202020204" pitchFamily="34" charset="0"/>
                <a:ea typeface="黑体" panose="02010609060101010101" charset="-122"/>
              </a:rPr>
              <a:t>可编程逻辑器件</a:t>
            </a:r>
            <a:endParaRPr lang="zh-CN" altLang="th-TH" sz="2400" b="1" dirty="0">
              <a:solidFill>
                <a:srgbClr val="4D4D4D">
                  <a:lumMod val="60000"/>
                  <a:lumOff val="40000"/>
                </a:srgbClr>
              </a:solidFill>
              <a:latin typeface="Arial" panose="020B0604020202020204" pitchFamily="34" charset="0"/>
              <a:ea typeface="黑体" panose="02010609060101010101" charset="-122"/>
            </a:endParaRPr>
          </a:p>
          <a:p>
            <a:pPr algn="ctr" eaLnBrk="1" hangingPunct="1">
              <a:spcBef>
                <a:spcPts val="1200"/>
              </a:spcBef>
              <a:defRPr/>
            </a:pPr>
            <a:r>
              <a:rPr lang="zh-CN" altLang="th-TH" sz="2400" b="1" dirty="0">
                <a:solidFill>
                  <a:srgbClr val="4D4D4D">
                    <a:lumMod val="60000"/>
                    <a:lumOff val="40000"/>
                  </a:srgbClr>
                </a:solidFill>
                <a:latin typeface="Arial" panose="020B0604020202020204" pitchFamily="34" charset="0"/>
                <a:ea typeface="黑体" panose="02010609060101010101" charset="-122"/>
              </a:rPr>
              <a:t>半导体器件</a:t>
            </a:r>
            <a:endParaRPr lang="zh-CN" altLang="th-TH" sz="2400" b="1" dirty="0">
              <a:solidFill>
                <a:srgbClr val="4D4D4D">
                  <a:lumMod val="60000"/>
                  <a:lumOff val="40000"/>
                </a:srgbClr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01" name="Freeform 150"/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>
            <a:off x="8246916" y="5150577"/>
            <a:ext cx="463906" cy="465698"/>
          </a:xfrm>
          <a:custGeom>
            <a:avLst/>
            <a:gdLst>
              <a:gd name="T0" fmla="*/ 46 w 91"/>
              <a:gd name="T1" fmla="*/ 0 h 91"/>
              <a:gd name="T2" fmla="*/ 78 w 91"/>
              <a:gd name="T3" fmla="*/ 14 h 91"/>
              <a:gd name="T4" fmla="*/ 91 w 91"/>
              <a:gd name="T5" fmla="*/ 46 h 91"/>
              <a:gd name="T6" fmla="*/ 78 w 91"/>
              <a:gd name="T7" fmla="*/ 78 h 91"/>
              <a:gd name="T8" fmla="*/ 46 w 91"/>
              <a:gd name="T9" fmla="*/ 91 h 91"/>
              <a:gd name="T10" fmla="*/ 13 w 91"/>
              <a:gd name="T11" fmla="*/ 78 h 91"/>
              <a:gd name="T12" fmla="*/ 0 w 91"/>
              <a:gd name="T13" fmla="*/ 46 h 91"/>
              <a:gd name="T14" fmla="*/ 13 w 91"/>
              <a:gd name="T15" fmla="*/ 14 h 91"/>
              <a:gd name="T16" fmla="*/ 46 w 91"/>
              <a:gd name="T17" fmla="*/ 0 h 91"/>
              <a:gd name="T18" fmla="*/ 63 w 91"/>
              <a:gd name="T19" fmla="*/ 51 h 91"/>
              <a:gd name="T20" fmla="*/ 64 w 91"/>
              <a:gd name="T21" fmla="*/ 41 h 91"/>
              <a:gd name="T22" fmla="*/ 52 w 91"/>
              <a:gd name="T23" fmla="*/ 34 h 91"/>
              <a:gd name="T24" fmla="*/ 41 w 91"/>
              <a:gd name="T25" fmla="*/ 27 h 91"/>
              <a:gd name="T26" fmla="*/ 32 w 91"/>
              <a:gd name="T27" fmla="*/ 32 h 91"/>
              <a:gd name="T28" fmla="*/ 32 w 91"/>
              <a:gd name="T29" fmla="*/ 46 h 91"/>
              <a:gd name="T30" fmla="*/ 32 w 91"/>
              <a:gd name="T31" fmla="*/ 59 h 91"/>
              <a:gd name="T32" fmla="*/ 40 w 91"/>
              <a:gd name="T33" fmla="*/ 65 h 91"/>
              <a:gd name="T34" fmla="*/ 52 w 91"/>
              <a:gd name="T35" fmla="*/ 58 h 91"/>
              <a:gd name="T36" fmla="*/ 63 w 91"/>
              <a:gd name="T37" fmla="*/ 51 h 91"/>
              <a:gd name="T38" fmla="*/ 66 w 91"/>
              <a:gd name="T39" fmla="*/ 25 h 91"/>
              <a:gd name="T40" fmla="*/ 46 w 91"/>
              <a:gd name="T41" fmla="*/ 16 h 91"/>
              <a:gd name="T42" fmla="*/ 25 w 91"/>
              <a:gd name="T43" fmla="*/ 25 h 91"/>
              <a:gd name="T44" fmla="*/ 16 w 91"/>
              <a:gd name="T45" fmla="*/ 46 h 91"/>
              <a:gd name="T46" fmla="*/ 25 w 91"/>
              <a:gd name="T47" fmla="*/ 67 h 91"/>
              <a:gd name="T48" fmla="*/ 46 w 91"/>
              <a:gd name="T49" fmla="*/ 75 h 91"/>
              <a:gd name="T50" fmla="*/ 66 w 91"/>
              <a:gd name="T51" fmla="*/ 67 h 91"/>
              <a:gd name="T52" fmla="*/ 75 w 91"/>
              <a:gd name="T53" fmla="*/ 46 h 91"/>
              <a:gd name="T54" fmla="*/ 66 w 91"/>
              <a:gd name="T55" fmla="*/ 25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91" h="91">
                <a:moveTo>
                  <a:pt x="46" y="0"/>
                </a:moveTo>
                <a:cubicBezTo>
                  <a:pt x="58" y="0"/>
                  <a:pt x="70" y="5"/>
                  <a:pt x="78" y="14"/>
                </a:cubicBezTo>
                <a:cubicBezTo>
                  <a:pt x="86" y="22"/>
                  <a:pt x="91" y="33"/>
                  <a:pt x="91" y="46"/>
                </a:cubicBezTo>
                <a:cubicBezTo>
                  <a:pt x="91" y="58"/>
                  <a:pt x="86" y="70"/>
                  <a:pt x="78" y="78"/>
                </a:cubicBezTo>
                <a:cubicBezTo>
                  <a:pt x="70" y="86"/>
                  <a:pt x="58" y="91"/>
                  <a:pt x="46" y="91"/>
                </a:cubicBezTo>
                <a:cubicBezTo>
                  <a:pt x="33" y="91"/>
                  <a:pt x="22" y="86"/>
                  <a:pt x="13" y="78"/>
                </a:cubicBezTo>
                <a:cubicBezTo>
                  <a:pt x="5" y="70"/>
                  <a:pt x="0" y="58"/>
                  <a:pt x="0" y="46"/>
                </a:cubicBezTo>
                <a:cubicBezTo>
                  <a:pt x="0" y="33"/>
                  <a:pt x="5" y="22"/>
                  <a:pt x="13" y="14"/>
                </a:cubicBezTo>
                <a:cubicBezTo>
                  <a:pt x="22" y="5"/>
                  <a:pt x="33" y="0"/>
                  <a:pt x="46" y="0"/>
                </a:cubicBezTo>
                <a:close/>
                <a:moveTo>
                  <a:pt x="63" y="51"/>
                </a:moveTo>
                <a:cubicBezTo>
                  <a:pt x="68" y="48"/>
                  <a:pt x="69" y="44"/>
                  <a:pt x="64" y="41"/>
                </a:cubicBezTo>
                <a:cubicBezTo>
                  <a:pt x="60" y="39"/>
                  <a:pt x="56" y="36"/>
                  <a:pt x="52" y="34"/>
                </a:cubicBezTo>
                <a:cubicBezTo>
                  <a:pt x="48" y="32"/>
                  <a:pt x="44" y="30"/>
                  <a:pt x="41" y="27"/>
                </a:cubicBezTo>
                <a:cubicBezTo>
                  <a:pt x="36" y="25"/>
                  <a:pt x="32" y="26"/>
                  <a:pt x="32" y="32"/>
                </a:cubicBezTo>
                <a:cubicBezTo>
                  <a:pt x="32" y="36"/>
                  <a:pt x="32" y="41"/>
                  <a:pt x="32" y="46"/>
                </a:cubicBezTo>
                <a:cubicBezTo>
                  <a:pt x="32" y="50"/>
                  <a:pt x="32" y="55"/>
                  <a:pt x="32" y="59"/>
                </a:cubicBezTo>
                <a:cubicBezTo>
                  <a:pt x="32" y="64"/>
                  <a:pt x="35" y="67"/>
                  <a:pt x="40" y="65"/>
                </a:cubicBezTo>
                <a:cubicBezTo>
                  <a:pt x="44" y="62"/>
                  <a:pt x="48" y="60"/>
                  <a:pt x="52" y="58"/>
                </a:cubicBezTo>
                <a:cubicBezTo>
                  <a:pt x="56" y="55"/>
                  <a:pt x="60" y="53"/>
                  <a:pt x="63" y="51"/>
                </a:cubicBezTo>
                <a:close/>
                <a:moveTo>
                  <a:pt x="66" y="25"/>
                </a:moveTo>
                <a:cubicBezTo>
                  <a:pt x="61" y="20"/>
                  <a:pt x="54" y="16"/>
                  <a:pt x="46" y="16"/>
                </a:cubicBezTo>
                <a:cubicBezTo>
                  <a:pt x="38" y="16"/>
                  <a:pt x="30" y="20"/>
                  <a:pt x="25" y="25"/>
                </a:cubicBezTo>
                <a:cubicBezTo>
                  <a:pt x="20" y="30"/>
                  <a:pt x="16" y="38"/>
                  <a:pt x="16" y="46"/>
                </a:cubicBezTo>
                <a:cubicBezTo>
                  <a:pt x="16" y="54"/>
                  <a:pt x="20" y="61"/>
                  <a:pt x="25" y="67"/>
                </a:cubicBezTo>
                <a:cubicBezTo>
                  <a:pt x="30" y="72"/>
                  <a:pt x="38" y="75"/>
                  <a:pt x="46" y="75"/>
                </a:cubicBezTo>
                <a:cubicBezTo>
                  <a:pt x="54" y="75"/>
                  <a:pt x="61" y="72"/>
                  <a:pt x="66" y="67"/>
                </a:cubicBezTo>
                <a:cubicBezTo>
                  <a:pt x="72" y="61"/>
                  <a:pt x="75" y="54"/>
                  <a:pt x="75" y="46"/>
                </a:cubicBezTo>
                <a:cubicBezTo>
                  <a:pt x="75" y="38"/>
                  <a:pt x="72" y="30"/>
                  <a:pt x="66" y="2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80296" tIns="40148" rIns="80296" bIns="40148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580">
              <a:solidFill>
                <a:prstClr val="black"/>
              </a:solidFill>
            </a:endParaRPr>
          </a:p>
        </p:txBody>
      </p:sp>
      <p:sp>
        <p:nvSpPr>
          <p:cNvPr id="4" name="文本框 3"/>
          <p:cNvSpPr txBox="1"/>
          <p:nvPr>
            <p:custDataLst>
              <p:tags r:id="rId9"/>
            </p:custDataLst>
          </p:nvPr>
        </p:nvSpPr>
        <p:spPr>
          <a:xfrm>
            <a:off x="1995170" y="3982720"/>
            <a:ext cx="4277995" cy="324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algn="ctr" eaLnBrk="1" hangingPunct="1">
              <a:defRPr sz="1800" b="1">
                <a:latin typeface="Arial" panose="020B0604020202020204" pitchFamily="34" charset="0"/>
                <a:ea typeface="黑体" panose="02010609060101010101" charset="-122"/>
                <a:cs typeface="+mn-ea"/>
              </a:defRPr>
            </a:lvl1pPr>
            <a:lvl2pPr marL="742950" indent="-285750">
              <a:defRPr>
                <a:ea typeface="宋体" panose="02010600030101010101" pitchFamily="2" charset="-122"/>
              </a:defRPr>
            </a:lvl2pPr>
            <a:lvl3pPr marL="1143000" indent="-228600">
              <a:defRPr>
                <a:ea typeface="宋体" panose="02010600030101010101" pitchFamily="2" charset="-122"/>
              </a:defRPr>
            </a:lvl3pPr>
            <a:lvl4pPr marL="1600200" indent="-228600">
              <a:defRPr>
                <a:ea typeface="宋体" panose="02010600030101010101" pitchFamily="2" charset="-122"/>
              </a:defRPr>
            </a:lvl4pPr>
            <a:lvl5pPr marL="2057400" indent="-228600">
              <a:defRPr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ea typeface="宋体" panose="02010600030101010101" pitchFamily="2" charset="-122"/>
              </a:defRPr>
            </a:lvl9pPr>
          </a:lstStyle>
          <a:p>
            <a:r>
              <a:rPr lang="zh-CN" altLang="en-US" sz="2800"/>
              <a:t>基础部分</a:t>
            </a:r>
            <a:endParaRPr lang="zh-CN" altLang="en-US" sz="2800"/>
          </a:p>
        </p:txBody>
      </p:sp>
      <p:sp>
        <p:nvSpPr>
          <p:cNvPr id="5" name="文本框 4"/>
          <p:cNvSpPr txBox="1"/>
          <p:nvPr>
            <p:custDataLst>
              <p:tags r:id="rId10"/>
            </p:custDataLst>
          </p:nvPr>
        </p:nvSpPr>
        <p:spPr>
          <a:xfrm>
            <a:off x="6760845" y="3950970"/>
            <a:ext cx="3505835" cy="340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defPPr>
              <a:defRPr lang="zh-CN"/>
            </a:defPPr>
            <a:lvl1pPr algn="ctr" eaLnBrk="1" hangingPunct="1">
              <a:defRPr sz="1800" b="1">
                <a:latin typeface="Arial" panose="020B0604020202020204" pitchFamily="34" charset="0"/>
                <a:ea typeface="黑体" panose="02010609060101010101" charset="-122"/>
                <a:cs typeface="+mn-ea"/>
              </a:defRPr>
            </a:lvl1pPr>
            <a:lvl2pPr marL="742950" indent="-285750">
              <a:defRPr>
                <a:ea typeface="宋体" panose="02010600030101010101" pitchFamily="2" charset="-122"/>
              </a:defRPr>
            </a:lvl2pPr>
            <a:lvl3pPr marL="1143000" indent="-228600">
              <a:defRPr>
                <a:ea typeface="宋体" panose="02010600030101010101" pitchFamily="2" charset="-122"/>
              </a:defRPr>
            </a:lvl3pPr>
            <a:lvl4pPr marL="1600200" indent="-228600">
              <a:defRPr>
                <a:ea typeface="宋体" panose="02010600030101010101" pitchFamily="2" charset="-122"/>
              </a:defRPr>
            </a:lvl4pPr>
            <a:lvl5pPr marL="2057400" indent="-228600">
              <a:defRPr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ea typeface="宋体" panose="02010600030101010101" pitchFamily="2" charset="-122"/>
              </a:defRPr>
            </a:lvl9pPr>
          </a:lstStyle>
          <a:p>
            <a:r>
              <a:rPr lang="zh-CN" altLang="en-US" sz="2800"/>
              <a:t>拓展部分</a:t>
            </a:r>
            <a:endParaRPr lang="zh-CN" altLang="en-US" sz="2800"/>
          </a:p>
        </p:txBody>
      </p:sp>
      <p:sp>
        <p:nvSpPr>
          <p:cNvPr id="241" name=" 241"/>
          <p:cNvSpPr/>
          <p:nvPr/>
        </p:nvSpPr>
        <p:spPr>
          <a:xfrm>
            <a:off x="2133600" y="1092200"/>
            <a:ext cx="339090" cy="306705"/>
          </a:xfrm>
          <a:prstGeom prst="star5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 241"/>
          <p:cNvSpPr/>
          <p:nvPr/>
        </p:nvSpPr>
        <p:spPr>
          <a:xfrm>
            <a:off x="2123440" y="1615440"/>
            <a:ext cx="339090" cy="306705"/>
          </a:xfrm>
          <a:prstGeom prst="star5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 241"/>
          <p:cNvSpPr/>
          <p:nvPr/>
        </p:nvSpPr>
        <p:spPr>
          <a:xfrm>
            <a:off x="2123440" y="2118360"/>
            <a:ext cx="339090" cy="306705"/>
          </a:xfrm>
          <a:prstGeom prst="star5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" name=" 241"/>
          <p:cNvSpPr/>
          <p:nvPr/>
        </p:nvSpPr>
        <p:spPr>
          <a:xfrm>
            <a:off x="2123440" y="2651760"/>
            <a:ext cx="339090" cy="306705"/>
          </a:xfrm>
          <a:prstGeom prst="star5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 241"/>
          <p:cNvSpPr/>
          <p:nvPr/>
        </p:nvSpPr>
        <p:spPr>
          <a:xfrm>
            <a:off x="2108200" y="3169920"/>
            <a:ext cx="339090" cy="306705"/>
          </a:xfrm>
          <a:prstGeom prst="star5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351905" y="1092200"/>
            <a:ext cx="4089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Arial" panose="020B0604020202020204" pitchFamily="34" charset="0"/>
              </a:rPr>
              <a:t>▲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356985" y="1569720"/>
            <a:ext cx="4089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Arial" panose="020B0604020202020204" pitchFamily="34" charset="0"/>
              </a:rPr>
              <a:t>▲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356985" y="2118360"/>
            <a:ext cx="4089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Arial" panose="020B0604020202020204" pitchFamily="34" charset="0"/>
              </a:rPr>
              <a:t>▲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356985" y="2590165"/>
            <a:ext cx="4089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Arial" panose="020B0604020202020204" pitchFamily="34" charset="0"/>
              </a:rPr>
              <a:t>▲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356985" y="3169920"/>
            <a:ext cx="4089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Arial" panose="020B0604020202020204" pitchFamily="34" charset="0"/>
              </a:rPr>
              <a:t>▲</a:t>
            </a:r>
            <a:endParaRPr lang="zh-CN" altLang="en-US">
              <a:latin typeface="Arial" panose="020B0604020202020204" pitchFamily="34" charset="0"/>
            </a:endParaRPr>
          </a:p>
        </p:txBody>
      </p:sp>
    </p:spTree>
    <p:custDataLst>
      <p:tags r:id="rId1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710"/>
  <p:tag name="KSO_WM_UNIT_TYPE" val="l_i"/>
  <p:tag name="KSO_WM_UNIT_INDEX" val="1_5"/>
  <p:tag name="KSO_WM_UNIT_ID" val="diagram710_5*l_i*1_5"/>
  <p:tag name="KSO_WM_UNIT_CLEAR" val="1"/>
  <p:tag name="KSO_WM_UNIT_LAYERLEVEL" val="1_1"/>
  <p:tag name="KSO_WM_DIAGRAM_GROUP_CODE" val="l1-1"/>
  <p:tag name="KSO_WM_UNIT_LINE_FORE_SCHEMECOLOR_INDEX" val="6"/>
  <p:tag name="KSO_WM_UNIT_LINE_FILL_TYPE" val="2"/>
</p:tagLst>
</file>

<file path=ppt/tags/tag10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710"/>
  <p:tag name="KSO_WM_UNIT_TYPE" val="l_h_f"/>
  <p:tag name="KSO_WM_UNIT_INDEX" val="1_2_1"/>
  <p:tag name="KSO_WM_UNIT_ID" val="diagram710_5*l_h_f*1_2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0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710"/>
  <p:tag name="KSO_WM_UNIT_TYPE" val="l_i"/>
  <p:tag name="KSO_WM_UNIT_INDEX" val="1_6"/>
  <p:tag name="KSO_WM_UNIT_ID" val="diagram710_5*l_i*1_6"/>
  <p:tag name="KSO_WM_UNIT_CLEAR" val="1"/>
  <p:tag name="KSO_WM_UNIT_LAYERLEVEL" val="1_1"/>
  <p:tag name="KSO_WM_DIAGRAM_GROUP_CODE" val="l1-1"/>
  <p:tag name="KSO_WM_UNIT_TEXT_FILL_FORE_SCHEMECOLOR_INDEX" val="13"/>
  <p:tag name="KSO_WM_UNIT_TEXT_FILL_TYPE" val="1"/>
</p:tagLst>
</file>

<file path=ppt/tags/tag10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710_5*i*19"/>
  <p:tag name="KSO_WM_TEMPLATE_CATEGORY" val="diagram"/>
  <p:tag name="KSO_WM_TEMPLATE_INDEX" val="710"/>
  <p:tag name="KSO_WM_UNIT_INDEX" val="19"/>
</p:tagLst>
</file>

<file path=ppt/tags/tag10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710"/>
  <p:tag name="KSO_WM_UNIT_TYPE" val="l_i"/>
  <p:tag name="KSO_WM_UNIT_INDEX" val="1_7"/>
  <p:tag name="KSO_WM_UNIT_ID" val="diagram710_5*l_i*1_7"/>
  <p:tag name="KSO_WM_UNIT_CLEAR" val="1"/>
  <p:tag name="KSO_WM_UNIT_LAYERLEVEL" val="1_1"/>
  <p:tag name="KSO_WM_DIAGRAM_GROUP_CODE" val="l1-1"/>
  <p:tag name="KSO_WM_UNIT_LINE_FORE_SCHEMECOLOR_INDEX" val="6"/>
  <p:tag name="KSO_WM_UNIT_LINE_FILL_TYPE" val="2"/>
</p:tagLst>
</file>

<file path=ppt/tags/tag10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710"/>
  <p:tag name="KSO_WM_UNIT_TYPE" val="l_i"/>
  <p:tag name="KSO_WM_UNIT_INDEX" val="1_8"/>
  <p:tag name="KSO_WM_UNIT_ID" val="diagram710_5*l_i*1_8"/>
  <p:tag name="KSO_WM_UNIT_CLEAR" val="1"/>
  <p:tag name="KSO_WM_UNIT_LAYERLEVEL" val="1_1"/>
  <p:tag name="KSO_WM_DIAGRAM_GROUP_CODE" val="l1-1"/>
  <p:tag name="KSO_WM_UNIT_LINE_FORE_SCHEMECOLOR_INDEX" val="6"/>
  <p:tag name="KSO_WM_UNIT_LINE_FILL_TYPE" val="2"/>
</p:tagLst>
</file>

<file path=ppt/tags/tag10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710"/>
  <p:tag name="KSO_WM_UNIT_TYPE" val="l_h_f"/>
  <p:tag name="KSO_WM_UNIT_INDEX" val="1_4_1"/>
  <p:tag name="KSO_WM_UNIT_ID" val="diagram710_5*l_h_f*1_4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0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710"/>
  <p:tag name="KSO_WM_UNIT_TYPE" val="l_i"/>
  <p:tag name="KSO_WM_UNIT_INDEX" val="1_9"/>
  <p:tag name="KSO_WM_UNIT_ID" val="diagram710_5*l_i*1_9"/>
  <p:tag name="KSO_WM_UNIT_CLEAR" val="1"/>
  <p:tag name="KSO_WM_UNIT_LAYERLEVEL" val="1_1"/>
  <p:tag name="KSO_WM_DIAGRAM_GROUP_CODE" val="l1-1"/>
  <p:tag name="KSO_WM_UNIT_TEXT_FILL_FORE_SCHEMECOLOR_INDEX" val="13"/>
  <p:tag name="KSO_WM_UNIT_TEXT_FILL_TYPE" val="1"/>
</p:tagLst>
</file>

<file path=ppt/tags/tag10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710_5*i*28"/>
  <p:tag name="KSO_WM_TEMPLATE_CATEGORY" val="diagram"/>
  <p:tag name="KSO_WM_TEMPLATE_INDEX" val="710"/>
  <p:tag name="KSO_WM_UNIT_INDEX" val="28"/>
</p:tagLst>
</file>

<file path=ppt/tags/tag10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710"/>
  <p:tag name="KSO_WM_UNIT_TYPE" val="l_i"/>
  <p:tag name="KSO_WM_UNIT_INDEX" val="1_10"/>
  <p:tag name="KSO_WM_UNIT_ID" val="diagram710_5*l_i*1_10"/>
  <p:tag name="KSO_WM_UNIT_CLEAR" val="1"/>
  <p:tag name="KSO_WM_UNIT_LAYERLEVEL" val="1_1"/>
  <p:tag name="KSO_WM_DIAGRAM_GROUP_CODE" val="l1-1"/>
  <p:tag name="KSO_WM_UNIT_LINE_FORE_SCHEMECOLOR_INDEX" val="6"/>
  <p:tag name="KSO_WM_UNIT_LINE_FILL_TYPE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710"/>
  <p:tag name="KSO_WM_UNIT_TYPE" val="l_i"/>
  <p:tag name="KSO_WM_UNIT_INDEX" val="1_11"/>
  <p:tag name="KSO_WM_UNIT_ID" val="diagram710_5*l_i*1_11"/>
  <p:tag name="KSO_WM_UNIT_CLEAR" val="1"/>
  <p:tag name="KSO_WM_UNIT_LAYERLEVEL" val="1_1"/>
  <p:tag name="KSO_WM_DIAGRAM_GROUP_CODE" val="l1-1"/>
  <p:tag name="KSO_WM_UNIT_LINE_FORE_SCHEMECOLOR_INDEX" val="6"/>
  <p:tag name="KSO_WM_UNIT_LINE_FILL_TYPE" val="2"/>
</p:tagLst>
</file>

<file path=ppt/tags/tag11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710"/>
  <p:tag name="KSO_WM_UNIT_TYPE" val="l_h_f"/>
  <p:tag name="KSO_WM_UNIT_INDEX" val="1_5_1"/>
  <p:tag name="KSO_WM_UNIT_ID" val="diagram710_5*l_h_f*1_5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1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710"/>
  <p:tag name="KSO_WM_UNIT_TYPE" val="l_i"/>
  <p:tag name="KSO_WM_UNIT_INDEX" val="1_12"/>
  <p:tag name="KSO_WM_UNIT_ID" val="diagram710_5*l_i*1_12"/>
  <p:tag name="KSO_WM_UNIT_CLEAR" val="1"/>
  <p:tag name="KSO_WM_UNIT_LAYERLEVEL" val="1_1"/>
  <p:tag name="KSO_WM_DIAGRAM_GROUP_CODE" val="l1-1"/>
  <p:tag name="KSO_WM_UNIT_TEXT_FILL_FORE_SCHEMECOLOR_INDEX" val="13"/>
  <p:tag name="KSO_WM_UNIT_TEXT_FILL_TYPE" val="1"/>
</p:tagLst>
</file>

<file path=ppt/tags/tag1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710_5*i*37"/>
  <p:tag name="KSO_WM_TEMPLATE_CATEGORY" val="diagram"/>
  <p:tag name="KSO_WM_TEMPLATE_INDEX" val="710"/>
  <p:tag name="KSO_WM_UNIT_INDEX" val="37"/>
</p:tagLst>
</file>

<file path=ppt/tags/tag11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710"/>
  <p:tag name="KSO_WM_UNIT_TYPE" val="l_i"/>
  <p:tag name="KSO_WM_UNIT_INDEX" val="1_13"/>
  <p:tag name="KSO_WM_UNIT_ID" val="diagram710_5*l_i*1_13"/>
  <p:tag name="KSO_WM_UNIT_CLEAR" val="1"/>
  <p:tag name="KSO_WM_UNIT_LAYERLEVEL" val="1_1"/>
  <p:tag name="KSO_WM_DIAGRAM_GROUP_CODE" val="l1-1"/>
  <p:tag name="KSO_WM_UNIT_LINE_FORE_SCHEMECOLOR_INDEX" val="6"/>
  <p:tag name="KSO_WM_UNIT_LINE_FILL_TYPE" val="2"/>
</p:tagLst>
</file>

<file path=ppt/tags/tag11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710"/>
  <p:tag name="KSO_WM_UNIT_TYPE" val="l_i"/>
  <p:tag name="KSO_WM_UNIT_INDEX" val="1_14"/>
  <p:tag name="KSO_WM_UNIT_ID" val="diagram710_5*l_i*1_14"/>
  <p:tag name="KSO_WM_UNIT_CLEAR" val="1"/>
  <p:tag name="KSO_WM_UNIT_LAYERLEVEL" val="1_1"/>
  <p:tag name="KSO_WM_DIAGRAM_GROUP_CODE" val="l1-1"/>
  <p:tag name="KSO_WM_UNIT_LINE_FORE_SCHEMECOLOR_INDEX" val="6"/>
  <p:tag name="KSO_WM_UNIT_LINE_FILL_TYPE" val="2"/>
</p:tagLst>
</file>

<file path=ppt/tags/tag11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710"/>
  <p:tag name="KSO_WM_UNIT_TYPE" val="l_h_f"/>
  <p:tag name="KSO_WM_UNIT_INDEX" val="1_3_1"/>
  <p:tag name="KSO_WM_UNIT_ID" val="diagram710_5*l_h_f*1_3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1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710"/>
  <p:tag name="KSO_WM_UNIT_TYPE" val="l_i"/>
  <p:tag name="KSO_WM_UNIT_INDEX" val="1_15"/>
  <p:tag name="KSO_WM_UNIT_ID" val="diagram710_5*l_i*1_15"/>
  <p:tag name="KSO_WM_UNIT_CLEAR" val="1"/>
  <p:tag name="KSO_WM_UNIT_LAYERLEVEL" val="1_1"/>
  <p:tag name="KSO_WM_DIAGRAM_GROUP_CODE" val="l1-1"/>
  <p:tag name="KSO_WM_UNIT_TEXT_FILL_FORE_SCHEMECOLOR_INDEX" val="13"/>
  <p:tag name="KSO_WM_UNIT_TEXT_FILL_TYPE" val="1"/>
</p:tagLst>
</file>

<file path=ppt/tags/tag11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1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TAG_VERSION" val="1.0"/>
  <p:tag name="KSO_WM_TEMPLATE_CATEGORY" val="diagram"/>
  <p:tag name="KSO_WM_TEMPLATE_INDEX" val="20186203"/>
  <p:tag name="KSO_WM_UNIT_TYPE" val="q_h_i"/>
  <p:tag name="KSO_WM_UNIT_INDEX" val="1_2_1"/>
  <p:tag name="KSO_WM_UNIT_ID" val="diagram20186203_1*q_h_i*1_2_1"/>
  <p:tag name="KSO_WM_UNIT_LAYERLEVEL" val="1_1_1"/>
  <p:tag name="KSO_WM_DIAGRAM_GROUP_CODE" val="q1-1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121.xml><?xml version="1.0" encoding="utf-8"?>
<p:tagLst xmlns:p="http://schemas.openxmlformats.org/presentationml/2006/main">
  <p:tag name="KSO_WM_TAG_VERSION" val="1.0"/>
  <p:tag name="KSO_WM_TEMPLATE_CATEGORY" val="diagram"/>
  <p:tag name="KSO_WM_TEMPLATE_INDEX" val="20186203"/>
  <p:tag name="KSO_WM_UNIT_TYPE" val="q_h_i"/>
  <p:tag name="KSO_WM_UNIT_INDEX" val="1_4_1"/>
  <p:tag name="KSO_WM_UNIT_ID" val="diagram20186203_1*q_h_i*1_4_1"/>
  <p:tag name="KSO_WM_UNIT_LAYERLEVEL" val="1_1_1"/>
  <p:tag name="KSO_WM_DIAGRAM_GROUP_CODE" val="q1-1"/>
  <p:tag name="KSO_WM_BEAUTIFY_FLAG" val="#wm#"/>
  <p:tag name="KSO_WM_UNIT_FILL_FORE_SCHEMECOLOR_INDEX" val="8"/>
  <p:tag name="KSO_WM_UNIT_FILL_TYPE" val="1"/>
  <p:tag name="KSO_WM_UNIT_TEXT_FILL_FORE_SCHEMECOLOR_INDEX" val="13"/>
  <p:tag name="KSO_WM_UNIT_TEXT_FILL_TYPE" val="1"/>
</p:tagLst>
</file>

<file path=ppt/tags/tag122.xml><?xml version="1.0" encoding="utf-8"?>
<p:tagLst xmlns:p="http://schemas.openxmlformats.org/presentationml/2006/main">
  <p:tag name="KSO_WM_TAG_VERSION" val="1.0"/>
  <p:tag name="KSO_WM_TEMPLATE_CATEGORY" val="diagram"/>
  <p:tag name="KSO_WM_TEMPLATE_INDEX" val="20186203"/>
  <p:tag name="KSO_WM_UNIT_TYPE" val="q_i"/>
  <p:tag name="KSO_WM_UNIT_INDEX" val="1_5"/>
  <p:tag name="KSO_WM_UNIT_ID" val="diagram20186203_1*q_i*1_5"/>
  <p:tag name="KSO_WM_UNIT_LAYERLEVEL" val="1_1"/>
  <p:tag name="KSO_WM_DIAGRAM_GROUP_CODE" val="q1-1"/>
  <p:tag name="KSO_WM_BEAUTIFY_FLAG" val="#wm#"/>
  <p:tag name="KSO_WM_UNIT_LINE_FORE_SCHEMECOLOR_INDEX" val="15"/>
  <p:tag name="KSO_WM_UNIT_LINE_FILL_TYPE" val="2"/>
  <p:tag name="KSO_WM_UNIT_TEXT_FILL_FORE_SCHEMECOLOR_INDEX" val="2"/>
  <p:tag name="KSO_WM_UNIT_TEXT_FILL_TYPE" val="1"/>
</p:tagLst>
</file>

<file path=ppt/tags/tag123.xml><?xml version="1.0" encoding="utf-8"?>
<p:tagLst xmlns:p="http://schemas.openxmlformats.org/presentationml/2006/main">
  <p:tag name="KSO_WM_TAG_VERSION" val="1.0"/>
  <p:tag name="KSO_WM_TEMPLATE_CATEGORY" val="diagram"/>
  <p:tag name="KSO_WM_TEMPLATE_INDEX" val="20186203"/>
  <p:tag name="KSO_WM_UNIT_TYPE" val="q_h_i"/>
  <p:tag name="KSO_WM_UNIT_INDEX" val="1_2_2"/>
  <p:tag name="KSO_WM_UNIT_ID" val="diagram20186203_1*q_h_i*1_2_2"/>
  <p:tag name="KSO_WM_UNIT_LAYERLEVEL" val="1_1_1"/>
  <p:tag name="KSO_WM_DIAGRAM_GROUP_CODE" val="q1-1"/>
  <p:tag name="KSO_WM_BEAUTIFY_FLAG" val="#wm#"/>
  <p:tag name="KSO_WM_UNIT_LINE_FORE_SCHEMECOLOR_INDEX" val="15"/>
  <p:tag name="KSO_WM_UNIT_LINE_FILL_TYPE" val="2"/>
</p:tagLst>
</file>

<file path=ppt/tags/tag124.xml><?xml version="1.0" encoding="utf-8"?>
<p:tagLst xmlns:p="http://schemas.openxmlformats.org/presentationml/2006/main">
  <p:tag name="KSO_WM_TAG_VERSION" val="1.0"/>
  <p:tag name="KSO_WM_TEMPLATE_CATEGORY" val="diagram"/>
  <p:tag name="KSO_WM_TEMPLATE_INDEX" val="20186203"/>
  <p:tag name="KSO_WM_UNIT_TYPE" val="q_h_i"/>
  <p:tag name="KSO_WM_UNIT_INDEX" val="1_4_2"/>
  <p:tag name="KSO_WM_UNIT_ID" val="diagram20186203_1*q_h_i*1_4_2"/>
  <p:tag name="KSO_WM_UNIT_LAYERLEVEL" val="1_1_1"/>
  <p:tag name="KSO_WM_DIAGRAM_GROUP_CODE" val="q1-1"/>
  <p:tag name="KSO_WM_BEAUTIFY_FLAG" val="#wm#"/>
  <p:tag name="KSO_WM_UNIT_LINE_FORE_SCHEMECOLOR_INDEX" val="15"/>
  <p:tag name="KSO_WM_UNIT_LINE_FILL_TYPE" val="2"/>
</p:tagLst>
</file>

<file path=ppt/tags/tag125.xml><?xml version="1.0" encoding="utf-8"?>
<p:tagLst xmlns:p="http://schemas.openxmlformats.org/presentationml/2006/main">
  <p:tag name="KSO_WM_TAG_VERSION" val="1.0"/>
  <p:tag name="KSO_WM_TEMPLATE_CATEGORY" val="diagram"/>
  <p:tag name="KSO_WM_TEMPLATE_INDEX" val="20186203"/>
  <p:tag name="KSO_WM_UNIT_TYPE" val="q_h_i"/>
  <p:tag name="KSO_WM_UNIT_INDEX" val="1_2_3"/>
  <p:tag name="KSO_WM_UNIT_ID" val="diagram20186203_1*q_h_i*1_2_3"/>
  <p:tag name="KSO_WM_UNIT_LAYERLEVEL" val="1_1_1"/>
  <p:tag name="KSO_WM_DIAGRAM_GROUP_CODE" val="q1-1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26.xml><?xml version="1.0" encoding="utf-8"?>
<p:tagLst xmlns:p="http://schemas.openxmlformats.org/presentationml/2006/main">
  <p:tag name="KSO_WM_TAG_VERSION" val="1.0"/>
  <p:tag name="KSO_WM_TEMPLATE_CATEGORY" val="diagram"/>
  <p:tag name="KSO_WM_TEMPLATE_INDEX" val="20186203"/>
  <p:tag name="KSO_WM_UNIT_TYPE" val="q_h_i"/>
  <p:tag name="KSO_WM_UNIT_INDEX" val="1_1_3"/>
  <p:tag name="KSO_WM_UNIT_ID" val="diagram20186203_1*q_h_i*1_1_3"/>
  <p:tag name="KSO_WM_UNIT_LAYERLEVEL" val="1_1_1"/>
  <p:tag name="KSO_WM_DIAGRAM_GROUP_CODE" val="q1-1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27.xml><?xml version="1.0" encoding="utf-8"?>
<p:tagLst xmlns:p="http://schemas.openxmlformats.org/presentationml/2006/main">
  <p:tag name="KSO_WM_TAG_VERSION" val="1.0"/>
  <p:tag name="KSO_WM_TEMPLATE_CATEGORY" val="diagram"/>
  <p:tag name="KSO_WM_TEMPLATE_INDEX" val="20186203"/>
  <p:tag name="KSO_WM_UNIT_TYPE" val="q_h_i"/>
  <p:tag name="KSO_WM_UNIT_INDEX" val="1_4_3"/>
  <p:tag name="KSO_WM_UNIT_ID" val="diagram20186203_1*q_h_i*1_4_3"/>
  <p:tag name="KSO_WM_UNIT_LAYERLEVEL" val="1_1_1"/>
  <p:tag name="KSO_WM_DIAGRAM_GROUP_CODE" val="q1-1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28.xml><?xml version="1.0" encoding="utf-8"?>
<p:tagLst xmlns:p="http://schemas.openxmlformats.org/presentationml/2006/main">
  <p:tag name="KSO_WM_TAG_VERSION" val="1.0"/>
  <p:tag name="KSO_WM_TEMPLATE_CATEGORY" val="diagram"/>
  <p:tag name="KSO_WM_TEMPLATE_INDEX" val="20186203"/>
  <p:tag name="KSO_WM_UNIT_TYPE" val="q_h_a"/>
  <p:tag name="KSO_WM_UNIT_INDEX" val="1_2_1"/>
  <p:tag name="KSO_WM_UNIT_ID" val="diagram20186203_1*q_h_a*1_2_1"/>
  <p:tag name="KSO_WM_UNIT_LAYERLEVEL" val="1_1_1"/>
  <p:tag name="KSO_WM_UNIT_VALUE" val="6"/>
  <p:tag name="KSO_WM_UNIT_HIGHLIGHT" val="0"/>
  <p:tag name="KSO_WM_UNIT_COMPATIBLE" val="0"/>
  <p:tag name="KSO_WM_UNIT_CLEAR" val="0"/>
  <p:tag name="KSO_WM_DIAGRAM_GROUP_CODE" val="q1-1"/>
  <p:tag name="KSO_WM_BEAUTIFY_FLAG" val="#wm#"/>
  <p:tag name="KSO_WM_UNIT_PRESET_TEXT" val="标题文本预设"/>
  <p:tag name="KSO_WM_UNIT_TEXT_FILL_FORE_SCHEMECOLOR_INDEX" val="13"/>
  <p:tag name="KSO_WM_UNIT_TEXT_FILL_TYPE" val="1"/>
</p:tagLst>
</file>

<file path=ppt/tags/tag129.xml><?xml version="1.0" encoding="utf-8"?>
<p:tagLst xmlns:p="http://schemas.openxmlformats.org/presentationml/2006/main">
  <p:tag name="KSO_WM_TAG_VERSION" val="1.0"/>
  <p:tag name="KSO_WM_TEMPLATE_CATEGORY" val="diagram"/>
  <p:tag name="KSO_WM_TEMPLATE_INDEX" val="20186203"/>
  <p:tag name="KSO_WM_UNIT_TYPE" val="q_h_a"/>
  <p:tag name="KSO_WM_UNIT_INDEX" val="1_4_1"/>
  <p:tag name="KSO_WM_UNIT_ID" val="diagram20186203_1*q_h_a*1_4_1"/>
  <p:tag name="KSO_WM_UNIT_LAYERLEVEL" val="1_1_1"/>
  <p:tag name="KSO_WM_UNIT_VALUE" val="6"/>
  <p:tag name="KSO_WM_UNIT_HIGHLIGHT" val="0"/>
  <p:tag name="KSO_WM_UNIT_COMPATIBLE" val="0"/>
  <p:tag name="KSO_WM_UNIT_CLEAR" val="0"/>
  <p:tag name="KSO_WM_DIAGRAM_GROUP_CODE" val="q1-1"/>
  <p:tag name="KSO_WM_BEAUTIFY_FLAG" val="#wm#"/>
  <p:tag name="KSO_WM_UNIT_PRESET_TEXT" val="标题文本预设"/>
  <p:tag name="KSO_WM_UNIT_TEXT_FILL_FORE_SCHEMECOLOR_INDEX" val="13"/>
  <p:tag name="KSO_WM_UNIT_TEXT_FILL_TYPE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TAG_VERSION" val="1.0"/>
  <p:tag name="KSO_WM_TEMPLATE_CATEGORY" val="diagram"/>
  <p:tag name="KSO_WM_TEMPLATE_INDEX" val="20186203"/>
  <p:tag name="KSO_WM_UNIT_TYPE" val="q_h_a"/>
  <p:tag name="KSO_WM_UNIT_INDEX" val="1_4_1"/>
  <p:tag name="KSO_WM_UNIT_ID" val="diagram20186203_1*q_h_a*1_4_1"/>
  <p:tag name="KSO_WM_UNIT_LAYERLEVEL" val="1_1_1"/>
  <p:tag name="KSO_WM_UNIT_VALUE" val="6"/>
  <p:tag name="KSO_WM_UNIT_HIGHLIGHT" val="0"/>
  <p:tag name="KSO_WM_UNIT_COMPATIBLE" val="0"/>
  <p:tag name="KSO_WM_UNIT_CLEAR" val="0"/>
  <p:tag name="KSO_WM_DIAGRAM_GROUP_CODE" val="q1-1"/>
  <p:tag name="KSO_WM_BEAUTIFY_FLAG" val="#wm#"/>
  <p:tag name="KSO_WM_UNIT_PRESET_TEXT" val="标题文本预设"/>
  <p:tag name="KSO_WM_UNIT_TEXT_FILL_FORE_SCHEMECOLOR_INDEX" val="13"/>
  <p:tag name="KSO_WM_UNIT_TEXT_FILL_TYPE" val="1"/>
</p:tagLst>
</file>

<file path=ppt/tags/tag131.xml><?xml version="1.0" encoding="utf-8"?>
<p:tagLst xmlns:p="http://schemas.openxmlformats.org/presentationml/2006/main">
  <p:tag name="KSO_WM_TAG_VERSION" val="1.0"/>
  <p:tag name="KSO_WM_TEMPLATE_CATEGORY" val="diagram"/>
  <p:tag name="KSO_WM_TEMPLATE_INDEX" val="20186203"/>
  <p:tag name="KSO_WM_UNIT_TYPE" val="q_i"/>
  <p:tag name="KSO_WM_UNIT_INDEX" val="1_5"/>
  <p:tag name="KSO_WM_UNIT_ID" val="diagram20186203_1*q_i*1_5"/>
  <p:tag name="KSO_WM_UNIT_LAYERLEVEL" val="1_1"/>
  <p:tag name="KSO_WM_DIAGRAM_GROUP_CODE" val="q1-1"/>
  <p:tag name="KSO_WM_BEAUTIFY_FLAG" val="#wm#"/>
  <p:tag name="KSO_WM_UNIT_LINE_FORE_SCHEMECOLOR_INDEX" val="15"/>
  <p:tag name="KSO_WM_UNIT_LINE_FILL_TYPE" val="2"/>
  <p:tag name="KSO_WM_UNIT_TEXT_FILL_FORE_SCHEMECOLOR_INDEX" val="2"/>
  <p:tag name="KSO_WM_UNIT_TEXT_FILL_TYPE" val="1"/>
</p:tagLst>
</file>

<file path=ppt/tags/tag13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3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795_5*i*0"/>
  <p:tag name="KSO_WM_TEMPLATE_CATEGORY" val="diagram"/>
  <p:tag name="KSO_WM_TEMPLATE_INDEX" val="795"/>
  <p:tag name="KSO_WM_UNIT_INDEX" val="0"/>
</p:tagLst>
</file>

<file path=ppt/tags/tag134.xml><?xml version="1.0" encoding="utf-8"?>
<p:tagLst xmlns:p="http://schemas.openxmlformats.org/presentationml/2006/main">
  <p:tag name="KSO_WM_TEMPLATE_CATEGORY" val="diagram"/>
  <p:tag name="KSO_WM_TEMPLATE_INDEX" val="795"/>
  <p:tag name="KSO_WM_TAG_VERSION" val="1.0"/>
  <p:tag name="KSO_WM_UNIT_TYPE" val="l_i"/>
  <p:tag name="KSO_WM_UNIT_INDEX" val="1_1"/>
  <p:tag name="KSO_WM_UNIT_ID" val="diagram795_5*l_i*1_1"/>
  <p:tag name="KSO_WM_UNIT_CLEAR" val="1"/>
  <p:tag name="KSO_WM_UNIT_LAYERLEVEL" val="1_1"/>
  <p:tag name="KSO_WM_BEAUTIFY_FLAG" val="#wm#"/>
  <p:tag name="KSO_WM_DIAGRAM_GROUP_CODE" val="l1-1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135.xml><?xml version="1.0" encoding="utf-8"?>
<p:tagLst xmlns:p="http://schemas.openxmlformats.org/presentationml/2006/main">
  <p:tag name="KSO_WM_TEMPLATE_CATEGORY" val="diagram"/>
  <p:tag name="KSO_WM_TEMPLATE_INDEX" val="795"/>
  <p:tag name="KSO_WM_TAG_VERSION" val="1.0"/>
  <p:tag name="KSO_WM_UNIT_TYPE" val="l_i"/>
  <p:tag name="KSO_WM_UNIT_INDEX" val="1_2"/>
  <p:tag name="KSO_WM_UNIT_ID" val="diagram795_5*l_i*1_2"/>
  <p:tag name="KSO_WM_UNIT_CLEAR" val="1"/>
  <p:tag name="KSO_WM_UNIT_LAYERLEVEL" val="1_1"/>
  <p:tag name="KSO_WM_BEAUTIFY_FLAG" val="#wm#"/>
  <p:tag name="KSO_WM_DIAGRAM_GROUP_CODE" val="l1-1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136.xml><?xml version="1.0" encoding="utf-8"?>
<p:tagLst xmlns:p="http://schemas.openxmlformats.org/presentationml/2006/main">
  <p:tag name="KSO_WM_TEMPLATE_CATEGORY" val="diagram"/>
  <p:tag name="KSO_WM_TEMPLATE_INDEX" val="795"/>
  <p:tag name="KSO_WM_TAG_VERSION" val="1.0"/>
  <p:tag name="KSO_WM_UNIT_TYPE" val="l_i"/>
  <p:tag name="KSO_WM_UNIT_INDEX" val="1_3"/>
  <p:tag name="KSO_WM_UNIT_ID" val="diagram795_5*l_i*1_3"/>
  <p:tag name="KSO_WM_UNIT_CLEAR" val="1"/>
  <p:tag name="KSO_WM_UNIT_LAYERLEVEL" val="1_1"/>
  <p:tag name="KSO_WM_BEAUTIFY_FLAG" val="#wm#"/>
  <p:tag name="KSO_WM_DIAGRAM_GROUP_CODE" val="l1-1"/>
  <p:tag name="KSO_WM_UNIT_FILL_FORE_SCHEMECOLOR_INDEX" val="14"/>
  <p:tag name="KSO_WM_UNIT_FILL_TYPE" val="1"/>
</p:tagLst>
</file>

<file path=ppt/tags/tag13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795_5*i*8"/>
  <p:tag name="KSO_WM_TEMPLATE_CATEGORY" val="diagram"/>
  <p:tag name="KSO_WM_TEMPLATE_INDEX" val="795"/>
  <p:tag name="KSO_WM_UNIT_INDEX" val="8"/>
</p:tagLst>
</file>

<file path=ppt/tags/tag138.xml><?xml version="1.0" encoding="utf-8"?>
<p:tagLst xmlns:p="http://schemas.openxmlformats.org/presentationml/2006/main">
  <p:tag name="KSO_WM_TEMPLATE_CATEGORY" val="diagram"/>
  <p:tag name="KSO_WM_TEMPLATE_INDEX" val="795"/>
  <p:tag name="KSO_WM_TAG_VERSION" val="1.0"/>
  <p:tag name="KSO_WM_UNIT_TYPE" val="l_i"/>
  <p:tag name="KSO_WM_UNIT_INDEX" val="1_4"/>
  <p:tag name="KSO_WM_UNIT_ID" val="diagram795_5*l_i*1_4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39.xml><?xml version="1.0" encoding="utf-8"?>
<p:tagLst xmlns:p="http://schemas.openxmlformats.org/presentationml/2006/main">
  <p:tag name="KSO_WM_TEMPLATE_CATEGORY" val="diagram"/>
  <p:tag name="KSO_WM_TEMPLATE_INDEX" val="795"/>
  <p:tag name="KSO_WM_TAG_VERSION" val="1.0"/>
  <p:tag name="KSO_WM_UNIT_TYPE" val="l_i"/>
  <p:tag name="KSO_WM_UNIT_INDEX" val="1_5"/>
  <p:tag name="KSO_WM_UNIT_ID" val="diagram795_5*l_i*1_5"/>
  <p:tag name="KSO_WM_UNIT_CLEAR" val="1"/>
  <p:tag name="KSO_WM_UNIT_LAYERLEVEL" val="1_1"/>
  <p:tag name="KSO_WM_BEAUTIFY_FLAG" val="#wm#"/>
  <p:tag name="KSO_WM_DIAGRAM_GROUP_CODE" val="l1-1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TEMPLATE_CATEGORY" val="diagram"/>
  <p:tag name="KSO_WM_TEMPLATE_INDEX" val="795"/>
  <p:tag name="KSO_WM_TAG_VERSION" val="1.0"/>
  <p:tag name="KSO_WM_UNIT_TYPE" val="l_i"/>
  <p:tag name="KSO_WM_UNIT_INDEX" val="1_6"/>
  <p:tag name="KSO_WM_UNIT_ID" val="diagram795_5*l_i*1_6"/>
  <p:tag name="KSO_WM_UNIT_CLEAR" val="1"/>
  <p:tag name="KSO_WM_UNIT_LAYERLEVEL" val="1_1"/>
  <p:tag name="KSO_WM_BEAUTIFY_FLAG" val="#wm#"/>
  <p:tag name="KSO_WM_DIAGRAM_GROUP_CODE" val="l1-1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41.xml><?xml version="1.0" encoding="utf-8"?>
<p:tagLst xmlns:p="http://schemas.openxmlformats.org/presentationml/2006/main">
  <p:tag name="KSO_WM_TEMPLATE_CATEGORY" val="diagram"/>
  <p:tag name="KSO_WM_TEMPLATE_INDEX" val="795"/>
  <p:tag name="KSO_WM_TAG_VERSION" val="1.0"/>
  <p:tag name="KSO_WM_UNIT_TYPE" val="l_h_a"/>
  <p:tag name="KSO_WM_UNIT_INDEX" val="1_1_1"/>
  <p:tag name="KSO_WM_UNIT_ID" val="diagram795_5*l_h_a*1_1_1"/>
  <p:tag name="KSO_WM_UNIT_CLEAR" val="1"/>
  <p:tag name="KSO_WM_UNIT_LAYERLEVEL" val="1_1_1"/>
  <p:tag name="KSO_WM_UNIT_VALUE" val="9"/>
  <p:tag name="KSO_WM_UNIT_HIGHLIGHT" val="0"/>
  <p:tag name="KSO_WM_UNIT_COMPATIBLE" val="0"/>
  <p:tag name="KSO_WM_BEAUTIFY_FLAG" val="#wm#"/>
  <p:tag name="KSO_WM_DIAGRAM_GROUP_CODE" val="l1-1"/>
  <p:tag name="KSO_WM_UNIT_PRESET_TEXT" val="LOREM"/>
  <p:tag name="KSO_WM_UNIT_TEXT_FILL_FORE_SCHEMECOLOR_INDEX" val="14"/>
  <p:tag name="KSO_WM_UNIT_TEXT_FILL_TYPE" val="1"/>
</p:tagLst>
</file>

<file path=ppt/tags/tag142.xml><?xml version="1.0" encoding="utf-8"?>
<p:tagLst xmlns:p="http://schemas.openxmlformats.org/presentationml/2006/main">
  <p:tag name="KSO_WM_TEMPLATE_CATEGORY" val="diagram"/>
  <p:tag name="KSO_WM_TEMPLATE_INDEX" val="795"/>
  <p:tag name="KSO_WM_TAG_VERSION" val="1.0"/>
  <p:tag name="KSO_WM_UNIT_TYPE" val="l_h_f"/>
  <p:tag name="KSO_WM_UNIT_INDEX" val="1_1_1"/>
  <p:tag name="KSO_WM_UNIT_ID" val="diagram795_5*l_h_f*1_1_1"/>
  <p:tag name="KSO_WM_UNIT_CLEAR" val="1"/>
  <p:tag name="KSO_WM_UNIT_LAYERLEVEL" val="1_1_1"/>
  <p:tag name="KSO_WM_UNIT_VALUE" val="24"/>
  <p:tag name="KSO_WM_UNIT_HIGHLIGHT" val="0"/>
  <p:tag name="KSO_WM_UNIT_COMPATIBLE" val="0"/>
  <p:tag name="KSO_WM_BEAUTIFY_FLAG" val="#wm#"/>
  <p:tag name="KSO_WM_UNIT_PRESET_TEXT_INDEX" val="4"/>
  <p:tag name="KSO_WM_UNIT_PRESET_TEXT_LEN" val="55"/>
  <p:tag name="KSO_WM_DIAGRAM_GROUP_CODE" val="l1-1"/>
  <p:tag name="KSO_WM_UNIT_TEXT_FILL_FORE_SCHEMECOLOR_INDEX" val="13"/>
  <p:tag name="KSO_WM_UNIT_TEXT_FILL_TYPE" val="1"/>
</p:tagLst>
</file>

<file path=ppt/tags/tag143.xml><?xml version="1.0" encoding="utf-8"?>
<p:tagLst xmlns:p="http://schemas.openxmlformats.org/presentationml/2006/main">
  <p:tag name="KSO_WM_TEMPLATE_CATEGORY" val="diagram"/>
  <p:tag name="KSO_WM_TEMPLATE_INDEX" val="795"/>
  <p:tag name="KSO_WM_TAG_VERSION" val="1.0"/>
  <p:tag name="KSO_WM_UNIT_TYPE" val="l_h_f"/>
  <p:tag name="KSO_WM_UNIT_INDEX" val="1_2_1"/>
  <p:tag name="KSO_WM_UNIT_ID" val="diagram795_5*l_h_f*1_2_1"/>
  <p:tag name="KSO_WM_UNIT_CLEAR" val="1"/>
  <p:tag name="KSO_WM_UNIT_LAYERLEVEL" val="1_1_1"/>
  <p:tag name="KSO_WM_UNIT_VALUE" val="24"/>
  <p:tag name="KSO_WM_UNIT_HIGHLIGHT" val="0"/>
  <p:tag name="KSO_WM_UNIT_COMPATIBLE" val="0"/>
  <p:tag name="KSO_WM_BEAUTIFY_FLAG" val="#wm#"/>
  <p:tag name="KSO_WM_UNIT_PRESET_TEXT_INDEX" val="4"/>
  <p:tag name="KSO_WM_UNIT_PRESET_TEXT_LEN" val="55"/>
  <p:tag name="KSO_WM_DIAGRAM_GROUP_CODE" val="l1-1"/>
  <p:tag name="KSO_WM_UNIT_TEXT_FILL_FORE_SCHEMECOLOR_INDEX" val="13"/>
  <p:tag name="KSO_WM_UNIT_TEXT_FILL_TYPE" val="1"/>
</p:tagLst>
</file>

<file path=ppt/tags/tag144.xml><?xml version="1.0" encoding="utf-8"?>
<p:tagLst xmlns:p="http://schemas.openxmlformats.org/presentationml/2006/main">
  <p:tag name="KSO_WM_TEMPLATE_CATEGORY" val="diagram"/>
  <p:tag name="KSO_WM_TEMPLATE_INDEX" val="795"/>
  <p:tag name="KSO_WM_TAG_VERSION" val="1.0"/>
  <p:tag name="KSO_WM_UNIT_TYPE" val="l_h_a"/>
  <p:tag name="KSO_WM_UNIT_INDEX" val="1_2_1"/>
  <p:tag name="KSO_WM_UNIT_ID" val="diagram795_5*l_h_a*1_2_1"/>
  <p:tag name="KSO_WM_UNIT_CLEAR" val="1"/>
  <p:tag name="KSO_WM_UNIT_LAYERLEVEL" val="1_1_1"/>
  <p:tag name="KSO_WM_UNIT_VALUE" val="9"/>
  <p:tag name="KSO_WM_UNIT_HIGHLIGHT" val="0"/>
  <p:tag name="KSO_WM_UNIT_COMPATIBLE" val="0"/>
  <p:tag name="KSO_WM_BEAUTIFY_FLAG" val="#wm#"/>
  <p:tag name="KSO_WM_DIAGRAM_GROUP_CODE" val="l1-1"/>
  <p:tag name="KSO_WM_UNIT_PRESET_TEXT" val="LOREM"/>
  <p:tag name="KSO_WM_UNIT_TEXT_FILL_FORE_SCHEMECOLOR_INDEX" val="14"/>
  <p:tag name="KSO_WM_UNIT_TEXT_FILL_TYPE" val="1"/>
</p:tagLst>
</file>

<file path=ppt/tags/tag145.xml><?xml version="1.0" encoding="utf-8"?>
<p:tagLst xmlns:p="http://schemas.openxmlformats.org/presentationml/2006/main">
  <p:tag name="KSO_WM_TEMPLATE_CATEGORY" val="diagram"/>
  <p:tag name="KSO_WM_TEMPLATE_INDEX" val="795"/>
  <p:tag name="KSO_WM_TAG_VERSION" val="1.0"/>
  <p:tag name="KSO_WM_UNIT_TYPE" val="l_i"/>
  <p:tag name="KSO_WM_UNIT_INDEX" val="1_7"/>
  <p:tag name="KSO_WM_UNIT_ID" val="diagram795_5*l_i*1_7"/>
  <p:tag name="KSO_WM_UNIT_CLEAR" val="1"/>
  <p:tag name="KSO_WM_UNIT_LAYERLEVEL" val="1_1"/>
  <p:tag name="KSO_WM_BEAUTIFY_FLAG" val="#wm#"/>
  <p:tag name="KSO_WM_DIAGRAM_GROUP_CODE" val="l1-1"/>
  <p:tag name="KSO_WM_UNIT_LINE_FORE_SCHEMECOLOR_INDEX" val="13"/>
  <p:tag name="KSO_WM_UNIT_LINE_FILL_TYPE" val="2"/>
</p:tagLst>
</file>

<file path=ppt/tags/tag146.xml><?xml version="1.0" encoding="utf-8"?>
<p:tagLst xmlns:p="http://schemas.openxmlformats.org/presentationml/2006/main">
  <p:tag name="KSO_WM_TEMPLATE_CATEGORY" val="diagram"/>
  <p:tag name="KSO_WM_TEMPLATE_INDEX" val="795"/>
  <p:tag name="KSO_WM_TAG_VERSION" val="1.0"/>
  <p:tag name="KSO_WM_UNIT_TYPE" val="l_i"/>
  <p:tag name="KSO_WM_UNIT_INDEX" val="1_8"/>
  <p:tag name="KSO_WM_UNIT_ID" val="diagram795_5*l_i*1_8"/>
  <p:tag name="KSO_WM_UNIT_CLEAR" val="1"/>
  <p:tag name="KSO_WM_UNIT_LAYERLEVEL" val="1_1"/>
  <p:tag name="KSO_WM_BEAUTIFY_FLAG" val="#wm#"/>
  <p:tag name="KSO_WM_DIAGRAM_GROUP_CODE" val="l1-1"/>
  <p:tag name="KSO_WM_UNIT_LINE_FORE_SCHEMECOLOR_INDEX" val="13"/>
  <p:tag name="KSO_WM_UNIT_LINE_FILL_TYPE" val="2"/>
</p:tagLst>
</file>

<file path=ppt/tags/tag14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795_5*i*21"/>
  <p:tag name="KSO_WM_TEMPLATE_CATEGORY" val="diagram"/>
  <p:tag name="KSO_WM_TEMPLATE_INDEX" val="795"/>
  <p:tag name="KSO_WM_UNIT_INDEX" val="21"/>
</p:tagLst>
</file>

<file path=ppt/tags/tag148.xml><?xml version="1.0" encoding="utf-8"?>
<p:tagLst xmlns:p="http://schemas.openxmlformats.org/presentationml/2006/main">
  <p:tag name="KSO_WM_TEMPLATE_CATEGORY" val="diagram"/>
  <p:tag name="KSO_WM_TEMPLATE_INDEX" val="795"/>
  <p:tag name="KSO_WM_TAG_VERSION" val="1.0"/>
  <p:tag name="KSO_WM_UNIT_TYPE" val="l_i"/>
  <p:tag name="KSO_WM_UNIT_INDEX" val="1_9"/>
  <p:tag name="KSO_WM_UNIT_ID" val="diagram795_5*l_i*1_9"/>
  <p:tag name="KSO_WM_UNIT_CLEAR" val="1"/>
  <p:tag name="KSO_WM_UNIT_LAYERLEVEL" val="1_1"/>
  <p:tag name="KSO_WM_BEAUTIFY_FLAG" val="#wm#"/>
  <p:tag name="KSO_WM_DIAGRAM_GROUP_CODE" val="l1-1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149.xml><?xml version="1.0" encoding="utf-8"?>
<p:tagLst xmlns:p="http://schemas.openxmlformats.org/presentationml/2006/main">
  <p:tag name="KSO_WM_TEMPLATE_CATEGORY" val="diagram"/>
  <p:tag name="KSO_WM_TEMPLATE_INDEX" val="795"/>
  <p:tag name="KSO_WM_TAG_VERSION" val="1.0"/>
  <p:tag name="KSO_WM_UNIT_TYPE" val="l_i"/>
  <p:tag name="KSO_WM_UNIT_INDEX" val="1_10"/>
  <p:tag name="KSO_WM_UNIT_ID" val="diagram795_5*l_i*1_10"/>
  <p:tag name="KSO_WM_UNIT_CLEAR" val="1"/>
  <p:tag name="KSO_WM_UNIT_LAYERLEVEL" val="1_1"/>
  <p:tag name="KSO_WM_BEAUTIFY_FLAG" val="#wm#"/>
  <p:tag name="KSO_WM_DIAGRAM_GROUP_CODE" val="l1-1"/>
  <p:tag name="KSO_WM_UNIT_FILL_FORE_SCHEMECOLOR_INDEX" val="14"/>
  <p:tag name="KSO_WM_UNIT_FILL_TYPE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TEMPLATE_CATEGORY" val="diagram"/>
  <p:tag name="KSO_WM_TEMPLATE_INDEX" val="795"/>
  <p:tag name="KSO_WM_TAG_VERSION" val="1.0"/>
  <p:tag name="KSO_WM_UNIT_TYPE" val="l_i"/>
  <p:tag name="KSO_WM_UNIT_INDEX" val="1_11"/>
  <p:tag name="KSO_WM_UNIT_ID" val="diagram795_5*l_i*1_11"/>
  <p:tag name="KSO_WM_UNIT_CLEAR" val="1"/>
  <p:tag name="KSO_WM_UNIT_LAYERLEVEL" val="1_1"/>
  <p:tag name="KSO_WM_BEAUTIFY_FLAG" val="#wm#"/>
  <p:tag name="KSO_WM_DIAGRAM_GROUP_CODE" val="l1-1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5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5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8439"/>
  <p:tag name="KSO_WM_UNIT_TYPE" val="l_h_i"/>
  <p:tag name="KSO_WM_UNIT_INDEX" val="1_1_1"/>
  <p:tag name="KSO_WM_UNIT_ID" val="diagram20168439_2*l_h_i*1_1_1"/>
  <p:tag name="KSO_WM_UNIT_LAYERLEVEL" val="1_1_1"/>
  <p:tag name="KSO_WM_DIAGRAM_GROUP_CODE" val="l1-1"/>
  <p:tag name="KSO_WM_UNIT_FILL_FORE_SCHEMECOLOR_INDEX" val="5"/>
  <p:tag name="KSO_WM_UNIT_FILL_TYPE" val="1"/>
</p:tagLst>
</file>

<file path=ppt/tags/tag15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8439"/>
  <p:tag name="KSO_WM_UNIT_TYPE" val="l_h_i"/>
  <p:tag name="KSO_WM_UNIT_INDEX" val="1_1_2"/>
  <p:tag name="KSO_WM_UNIT_ID" val="diagram20168439_2*l_h_i*1_1_2"/>
  <p:tag name="KSO_WM_UNIT_LAYERLEVEL" val="1_1_1"/>
  <p:tag name="KSO_WM_DIAGRAM_GROUP_CODE" val="l1-1"/>
  <p:tag name="KSO_WM_UNIT_FILL_FORE_SCHEMECOLOR_INDEX" val="5"/>
  <p:tag name="KSO_WM_UNIT_FILL_TYPE" val="1"/>
</p:tagLst>
</file>

<file path=ppt/tags/tag15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8439"/>
  <p:tag name="KSO_WM_UNIT_TYPE" val="l_h_f"/>
  <p:tag name="KSO_WM_UNIT_INDEX" val="1_1_1"/>
  <p:tag name="KSO_WM_UNIT_LAYERLEVEL" val="1_1_1"/>
  <p:tag name="KSO_WM_UNIT_VALUE" val="35"/>
  <p:tag name="KSO_WM_UNIT_HIGHLIGHT" val="0"/>
  <p:tag name="KSO_WM_UNIT_COMPATIBLE" val="0"/>
  <p:tag name="KSO_WM_UNIT_CLEAR" val="0"/>
  <p:tag name="KSO_WM_UNIT_PRESET_TEXT_INDEX" val="2"/>
  <p:tag name="KSO_WM_UNIT_PRESET_TEXT_LEN" val="30"/>
  <p:tag name="KSO_WM_DIAGRAM_GROUP_CODE" val="l1-1"/>
  <p:tag name="KSO_WM_UNIT_ID" val="diagram20168439_2*l_h_f*1_1_1"/>
  <p:tag name="KSO_WM_UNIT_TEXT_FILL_FORE_SCHEMECOLOR_INDEX" val="13"/>
  <p:tag name="KSO_WM_UNIT_TEXT_FILL_TYPE" val="1"/>
</p:tagLst>
</file>

<file path=ppt/tags/tag15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8439"/>
  <p:tag name="KSO_WM_UNIT_TYPE" val="l_h_i"/>
  <p:tag name="KSO_WM_UNIT_INDEX" val="1_1_3"/>
  <p:tag name="KSO_WM_UNIT_ID" val="diagram20168439_2*l_h_i*1_1_3"/>
  <p:tag name="KSO_WM_UNIT_LAYERLEVEL" val="1_1_1"/>
  <p:tag name="KSO_WM_DIAGRAM_GROUP_CODE" val="l1-1"/>
  <p:tag name="KSO_WM_UNIT_FILL_FORE_SCHEMECOLOR_INDEX" val="16"/>
  <p:tag name="KSO_WM_UNIT_FILL_TYPE" val="1"/>
</p:tagLst>
</file>

<file path=ppt/tags/tag15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8439"/>
  <p:tag name="KSO_WM_UNIT_TYPE" val="l_h_i"/>
  <p:tag name="KSO_WM_UNIT_INDEX" val="1_2_1"/>
  <p:tag name="KSO_WM_UNIT_ID" val="diagram20168439_2*l_h_i*1_2_1"/>
  <p:tag name="KSO_WM_UNIT_LAYERLEVEL" val="1_1_1"/>
  <p:tag name="KSO_WM_DIAGRAM_GROUP_CODE" val="l1-1"/>
  <p:tag name="KSO_WM_UNIT_FILL_FORE_SCHEMECOLOR_INDEX" val="6"/>
  <p:tag name="KSO_WM_UNIT_FILL_TYPE" val="1"/>
</p:tagLst>
</file>

<file path=ppt/tags/tag15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8439"/>
  <p:tag name="KSO_WM_UNIT_TYPE" val="l_h_i"/>
  <p:tag name="KSO_WM_UNIT_INDEX" val="1_2_2"/>
  <p:tag name="KSO_WM_UNIT_ID" val="diagram20168439_2*l_h_i*1_2_2"/>
  <p:tag name="KSO_WM_UNIT_LAYERLEVEL" val="1_1_1"/>
  <p:tag name="KSO_WM_DIAGRAM_GROUP_CODE" val="l1-1"/>
  <p:tag name="KSO_WM_UNIT_FILL_FORE_SCHEMECOLOR_INDEX" val="6"/>
  <p:tag name="KSO_WM_UNIT_FILL_TYPE" val="1"/>
</p:tagLst>
</file>

<file path=ppt/tags/tag15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8439"/>
  <p:tag name="KSO_WM_UNIT_TYPE" val="l_h_f"/>
  <p:tag name="KSO_WM_UNIT_INDEX" val="1_2_1"/>
  <p:tag name="KSO_WM_UNIT_LAYERLEVEL" val="1_1_1"/>
  <p:tag name="KSO_WM_UNIT_VALUE" val="35"/>
  <p:tag name="KSO_WM_UNIT_HIGHLIGHT" val="0"/>
  <p:tag name="KSO_WM_UNIT_COMPATIBLE" val="0"/>
  <p:tag name="KSO_WM_UNIT_CLEAR" val="0"/>
  <p:tag name="KSO_WM_UNIT_PRESET_TEXT_INDEX" val="2"/>
  <p:tag name="KSO_WM_UNIT_PRESET_TEXT_LEN" val="30"/>
  <p:tag name="KSO_WM_DIAGRAM_GROUP_CODE" val="l1-1"/>
  <p:tag name="KSO_WM_UNIT_ID" val="diagram20168439_2*l_h_f*1_2_1"/>
  <p:tag name="KSO_WM_UNIT_TEXT_FILL_FORE_SCHEMECOLOR_INDEX" val="13"/>
  <p:tag name="KSO_WM_UNIT_TEXT_FILL_TYPE" val="1"/>
</p:tagLst>
</file>

<file path=ppt/tags/tag15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8439"/>
  <p:tag name="KSO_WM_UNIT_TYPE" val="l_h_i"/>
  <p:tag name="KSO_WM_UNIT_INDEX" val="1_2_3"/>
  <p:tag name="KSO_WM_UNIT_ID" val="diagram20168439_2*l_h_i*1_2_3"/>
  <p:tag name="KSO_WM_UNIT_LAYERLEVEL" val="1_1_1"/>
  <p:tag name="KSO_WM_DIAGRAM_GROUP_CODE" val="l1-1"/>
  <p:tag name="KSO_WM_UNIT_FILL_FORE_SCHEMECOLOR_INDEX" val="16"/>
  <p:tag name="KSO_WM_UNIT_FILL_TYPE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8439"/>
  <p:tag name="KSO_WM_UNIT_TYPE" val="l_h_a"/>
  <p:tag name="KSO_WM_UNIT_INDEX" val="1_1_1"/>
  <p:tag name="KSO_WM_UNIT_LAYERLEVEL" val="1_1_1"/>
  <p:tag name="KSO_WM_UNIT_VALUE" val="7"/>
  <p:tag name="KSO_WM_UNIT_HIGHLIGHT" val="0"/>
  <p:tag name="KSO_WM_UNIT_COMPATIBLE" val="0"/>
  <p:tag name="KSO_WM_UNIT_CLEAR" val="0"/>
  <p:tag name="KSO_WM_DIAGRAM_GROUP_CODE" val="l1-1"/>
  <p:tag name="KSO_WM_UNIT_ID" val="diagram20168439_2*l_h_a*1_1_1"/>
  <p:tag name="KSO_WM_UNIT_PRESET_TEXT" val="单击添加标题"/>
  <p:tag name="KSO_WM_UNIT_TEXT_FILL_FORE_SCHEMECOLOR_INDEX" val="13"/>
  <p:tag name="KSO_WM_UNIT_TEXT_FILL_TYPE" val="1"/>
</p:tagLst>
</file>

<file path=ppt/tags/tag16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8439"/>
  <p:tag name="KSO_WM_UNIT_TYPE" val="l_h_a"/>
  <p:tag name="KSO_WM_UNIT_INDEX" val="1_2_1"/>
  <p:tag name="KSO_WM_UNIT_LAYERLEVEL" val="1_1_1"/>
  <p:tag name="KSO_WM_UNIT_VALUE" val="7"/>
  <p:tag name="KSO_WM_UNIT_HIGHLIGHT" val="0"/>
  <p:tag name="KSO_WM_UNIT_COMPATIBLE" val="0"/>
  <p:tag name="KSO_WM_UNIT_CLEAR" val="0"/>
  <p:tag name="KSO_WM_DIAGRAM_GROUP_CODE" val="l1-1"/>
  <p:tag name="KSO_WM_UNIT_ID" val="diagram20168439_2*l_h_a*1_2_1"/>
  <p:tag name="KSO_WM_UNIT_PRESET_TEXT" val="单击添加标题"/>
  <p:tag name="KSO_WM_UNIT_TEXT_FILL_FORE_SCHEMECOLOR_INDEX" val="13"/>
  <p:tag name="KSO_WM_UNIT_TEXT_FILL_TYPE" val="1"/>
</p:tagLst>
</file>

<file path=ppt/tags/tag16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2、3、6、8、10、11、12、15"/>
  <p:tag name="KSO_WM_TAG_VERSION" val="1.0"/>
  <p:tag name="KSO_WM_BEAUTIFY_FLAG" val="#wm#"/>
  <p:tag name="KSO_WM_TEMPLATE_CATEGORY" val="custom"/>
  <p:tag name="KSO_WM_TEMPLATE_INDEX" val="20187308"/>
</p:tagLst>
</file>

<file path=ppt/tags/tag63.xml><?xml version="1.0" encoding="utf-8"?>
<p:tagLst xmlns:p="http://schemas.openxmlformats.org/presentationml/2006/main">
  <p:tag name="KSO_WM_UNIT_ISCONTENTSTITLE" val="0"/>
  <p:tag name="KSO_WM_UNIT_PRESET_TEXT" val="Speaker name and title here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PRESET_TEXT" val="空白演示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114_4*i*0"/>
  <p:tag name="KSO_WM_TEMPLATE_CATEGORY" val="diagram"/>
  <p:tag name="KSO_WM_TEMPLATE_INDEX" val="160114"/>
  <p:tag name="KSO_WM_UNIT_INDEX" val="0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59*i*0"/>
  <p:tag name="KSO_WM_TEMPLATE_CATEGORY" val="diagram"/>
  <p:tag name="KSO_WM_TEMPLATE_INDEX" val="114"/>
</p:tagLst>
</file>

<file path=ppt/tags/tag69.xml><?xml version="1.0" encoding="utf-8"?>
<p:tagLst xmlns:p="http://schemas.openxmlformats.org/presentationml/2006/main">
  <p:tag name="KSO_WM_TEMPLATE_CATEGORY" val="diagram"/>
  <p:tag name="KSO_WM_TEMPLATE_INDEX" val="160114"/>
  <p:tag name="KSO_WM_TAG_VERSION" val="1.0"/>
  <p:tag name="KSO_WM_BEAUTIFY_FLAG" val="#wm#"/>
  <p:tag name="KSO_WM_UNIT_TYPE" val="q_i"/>
  <p:tag name="KSO_WM_UNIT_INDEX" val="1_1"/>
  <p:tag name="KSO_WM_UNIT_ID" val="diagram160114_4*q_i*1_1"/>
  <p:tag name="KSO_WM_UNIT_CLEAR" val="1"/>
  <p:tag name="KSO_WM_UNIT_LAYERLEVEL" val="1_1"/>
  <p:tag name="KSO_WM_DIAGRAM_GROUP_CODE" val="q1-1"/>
  <p:tag name="KSO_WM_UNIT_FILL_FORE_SCHEMECOLOR_INDEX" val="7"/>
  <p:tag name="KSO_WM_UNIT_FILL_TYPE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TEMPLATE_CATEGORY" val="diagram"/>
  <p:tag name="KSO_WM_TEMPLATE_INDEX" val="160114"/>
  <p:tag name="KSO_WM_TAG_VERSION" val="1.0"/>
  <p:tag name="KSO_WM_BEAUTIFY_FLAG" val="#wm#"/>
  <p:tag name="KSO_WM_UNIT_TYPE" val="q_i"/>
  <p:tag name="KSO_WM_UNIT_INDEX" val="1_2"/>
  <p:tag name="KSO_WM_UNIT_ID" val="diagram160114_4*q_i*1_2"/>
  <p:tag name="KSO_WM_UNIT_CLEAR" val="1"/>
  <p:tag name="KSO_WM_UNIT_LAYERLEVEL" val="1_1"/>
  <p:tag name="KSO_WM_DIAGRAM_GROUP_CODE" val="q1-1"/>
</p:tagLst>
</file>

<file path=ppt/tags/tag7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59*i*5"/>
  <p:tag name="KSO_WM_TEMPLATE_CATEGORY" val="diagram"/>
  <p:tag name="KSO_WM_TEMPLATE_INDEX" val="114"/>
</p:tagLst>
</file>

<file path=ppt/tags/tag72.xml><?xml version="1.0" encoding="utf-8"?>
<p:tagLst xmlns:p="http://schemas.openxmlformats.org/presentationml/2006/main">
  <p:tag name="KSO_WM_TEMPLATE_CATEGORY" val="diagram"/>
  <p:tag name="KSO_WM_TEMPLATE_INDEX" val="160114"/>
  <p:tag name="KSO_WM_TAG_VERSION" val="1.0"/>
  <p:tag name="KSO_WM_BEAUTIFY_FLAG" val="#wm#"/>
  <p:tag name="KSO_WM_UNIT_TYPE" val="q_i"/>
  <p:tag name="KSO_WM_UNIT_INDEX" val="1_3"/>
  <p:tag name="KSO_WM_UNIT_ID" val="diagram160114_4*q_i*1_3"/>
  <p:tag name="KSO_WM_UNIT_CLEAR" val="1"/>
  <p:tag name="KSO_WM_UNIT_LAYERLEVEL" val="1_1"/>
  <p:tag name="KSO_WM_DIAGRAM_GROUP_CODE" val="q1-1"/>
  <p:tag name="KSO_WM_UNIT_FILL_FORE_SCHEMECOLOR_INDEX" val="5"/>
  <p:tag name="KSO_WM_UNIT_FILL_TYPE" val="1"/>
</p:tagLst>
</file>

<file path=ppt/tags/tag73.xml><?xml version="1.0" encoding="utf-8"?>
<p:tagLst xmlns:p="http://schemas.openxmlformats.org/presentationml/2006/main">
  <p:tag name="KSO_WM_TEMPLATE_CATEGORY" val="diagram"/>
  <p:tag name="KSO_WM_TEMPLATE_INDEX" val="160114"/>
  <p:tag name="KSO_WM_TAG_VERSION" val="1.0"/>
  <p:tag name="KSO_WM_BEAUTIFY_FLAG" val="#wm#"/>
  <p:tag name="KSO_WM_UNIT_TYPE" val="q_i"/>
  <p:tag name="KSO_WM_UNIT_INDEX" val="1_4"/>
  <p:tag name="KSO_WM_UNIT_ID" val="diagram160114_4*q_i*1_4"/>
  <p:tag name="KSO_WM_UNIT_CLEAR" val="1"/>
  <p:tag name="KSO_WM_UNIT_LAYERLEVEL" val="1_1"/>
  <p:tag name="KSO_WM_DIAGRAM_GROUP_CODE" val="q1-1"/>
</p:tagLst>
</file>

<file path=ppt/tags/tag7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59*i*10"/>
  <p:tag name="KSO_WM_TEMPLATE_CATEGORY" val="diagram"/>
  <p:tag name="KSO_WM_TEMPLATE_INDEX" val="114"/>
</p:tagLst>
</file>

<file path=ppt/tags/tag75.xml><?xml version="1.0" encoding="utf-8"?>
<p:tagLst xmlns:p="http://schemas.openxmlformats.org/presentationml/2006/main">
  <p:tag name="KSO_WM_TEMPLATE_CATEGORY" val="diagram"/>
  <p:tag name="KSO_WM_TEMPLATE_INDEX" val="160114"/>
  <p:tag name="KSO_WM_TAG_VERSION" val="1.0"/>
  <p:tag name="KSO_WM_BEAUTIFY_FLAG" val="#wm#"/>
  <p:tag name="KSO_WM_UNIT_TYPE" val="q_i"/>
  <p:tag name="KSO_WM_UNIT_INDEX" val="1_5"/>
  <p:tag name="KSO_WM_UNIT_ID" val="diagram160114_4*q_i*1_5"/>
  <p:tag name="KSO_WM_UNIT_CLEAR" val="1"/>
  <p:tag name="KSO_WM_UNIT_LAYERLEVEL" val="1_1"/>
  <p:tag name="KSO_WM_DIAGRAM_GROUP_CODE" val="q1-1"/>
  <p:tag name="KSO_WM_UNIT_FILL_FORE_SCHEMECOLOR_INDEX" val="6"/>
  <p:tag name="KSO_WM_UNIT_FILL_TYPE" val="1"/>
</p:tagLst>
</file>

<file path=ppt/tags/tag76.xml><?xml version="1.0" encoding="utf-8"?>
<p:tagLst xmlns:p="http://schemas.openxmlformats.org/presentationml/2006/main">
  <p:tag name="KSO_WM_TEMPLATE_CATEGORY" val="diagram"/>
  <p:tag name="KSO_WM_TEMPLATE_INDEX" val="160114"/>
  <p:tag name="KSO_WM_TAG_VERSION" val="1.0"/>
  <p:tag name="KSO_WM_BEAUTIFY_FLAG" val="#wm#"/>
  <p:tag name="KSO_WM_UNIT_TYPE" val="q_i"/>
  <p:tag name="KSO_WM_UNIT_INDEX" val="1_6"/>
  <p:tag name="KSO_WM_UNIT_ID" val="diagram160114_4*q_i*1_6"/>
  <p:tag name="KSO_WM_UNIT_CLEAR" val="1"/>
  <p:tag name="KSO_WM_UNIT_LAYERLEVEL" val="1_1"/>
  <p:tag name="KSO_WM_DIAGRAM_GROUP_CODE" val="q1-1"/>
</p:tagLst>
</file>

<file path=ppt/tags/tag7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59*i*15"/>
  <p:tag name="KSO_WM_TEMPLATE_CATEGORY" val="diagram"/>
  <p:tag name="KSO_WM_TEMPLATE_INDEX" val="114"/>
</p:tagLst>
</file>

<file path=ppt/tags/tag78.xml><?xml version="1.0" encoding="utf-8"?>
<p:tagLst xmlns:p="http://schemas.openxmlformats.org/presentationml/2006/main">
  <p:tag name="KSO_WM_TEMPLATE_CATEGORY" val="diagram"/>
  <p:tag name="KSO_WM_TEMPLATE_INDEX" val="160114"/>
  <p:tag name="KSO_WM_TAG_VERSION" val="1.0"/>
  <p:tag name="KSO_WM_BEAUTIFY_FLAG" val="#wm#"/>
  <p:tag name="KSO_WM_UNIT_TYPE" val="q_i"/>
  <p:tag name="KSO_WM_UNIT_INDEX" val="1_7"/>
  <p:tag name="KSO_WM_UNIT_ID" val="diagram160114_4*q_i*1_7"/>
  <p:tag name="KSO_WM_UNIT_CLEAR" val="1"/>
  <p:tag name="KSO_WM_UNIT_LAYERLEVEL" val="1_1"/>
  <p:tag name="KSO_WM_DIAGRAM_GROUP_CODE" val="q1-1"/>
  <p:tag name="KSO_WM_UNIT_FILL_FORE_SCHEMECOLOR_INDEX" val="7"/>
  <p:tag name="KSO_WM_UNIT_FILL_TYPE" val="1"/>
</p:tagLst>
</file>

<file path=ppt/tags/tag79.xml><?xml version="1.0" encoding="utf-8"?>
<p:tagLst xmlns:p="http://schemas.openxmlformats.org/presentationml/2006/main">
  <p:tag name="KSO_WM_TEMPLATE_CATEGORY" val="diagram"/>
  <p:tag name="KSO_WM_TEMPLATE_INDEX" val="160114"/>
  <p:tag name="KSO_WM_TAG_VERSION" val="1.0"/>
  <p:tag name="KSO_WM_BEAUTIFY_FLAG" val="#wm#"/>
  <p:tag name="KSO_WM_UNIT_TYPE" val="q_i"/>
  <p:tag name="KSO_WM_UNIT_INDEX" val="1_8"/>
  <p:tag name="KSO_WM_UNIT_ID" val="diagram160114_4*q_i*1_8"/>
  <p:tag name="KSO_WM_UNIT_CLEAR" val="1"/>
  <p:tag name="KSO_WM_UNIT_LAYERLEVEL" val="1_1"/>
  <p:tag name="KSO_WM_DIAGRAM_GROUP_CODE" val="q1-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59*i*20"/>
  <p:tag name="KSO_WM_TEMPLATE_CATEGORY" val="diagram"/>
  <p:tag name="KSO_WM_TEMPLATE_INDEX" val="114"/>
</p:tagLst>
</file>

<file path=ppt/tags/tag81.xml><?xml version="1.0" encoding="utf-8"?>
<p:tagLst xmlns:p="http://schemas.openxmlformats.org/presentationml/2006/main">
  <p:tag name="KSO_WM_TEMPLATE_CATEGORY" val="diagram"/>
  <p:tag name="KSO_WM_TEMPLATE_INDEX" val="160114"/>
  <p:tag name="KSO_WM_TAG_VERSION" val="1.0"/>
  <p:tag name="KSO_WM_BEAUTIFY_FLAG" val="#wm#"/>
  <p:tag name="KSO_WM_UNIT_TYPE" val="q_i"/>
  <p:tag name="KSO_WM_UNIT_INDEX" val="1_9"/>
  <p:tag name="KSO_WM_UNIT_ID" val="diagram160114_4*q_i*1_9"/>
  <p:tag name="KSO_WM_UNIT_CLEAR" val="1"/>
  <p:tag name="KSO_WM_UNIT_LAYERLEVEL" val="1_1"/>
  <p:tag name="KSO_WM_DIAGRAM_GROUP_CODE" val="q1-1"/>
  <p:tag name="KSO_WM_UNIT_FILL_FORE_SCHEMECOLOR_INDEX" val="5"/>
  <p:tag name="KSO_WM_UNIT_FILL_TYPE" val="1"/>
</p:tagLst>
</file>

<file path=ppt/tags/tag82.xml><?xml version="1.0" encoding="utf-8"?>
<p:tagLst xmlns:p="http://schemas.openxmlformats.org/presentationml/2006/main">
  <p:tag name="KSO_WM_TEMPLATE_CATEGORY" val="diagram"/>
  <p:tag name="KSO_WM_TEMPLATE_INDEX" val="160114"/>
  <p:tag name="KSO_WM_TAG_VERSION" val="1.0"/>
  <p:tag name="KSO_WM_BEAUTIFY_FLAG" val="#wm#"/>
  <p:tag name="KSO_WM_UNIT_TYPE" val="q_i"/>
  <p:tag name="KSO_WM_UNIT_INDEX" val="1_10"/>
  <p:tag name="KSO_WM_UNIT_ID" val="diagram160114_4*q_i*1_10"/>
  <p:tag name="KSO_WM_UNIT_CLEAR" val="1"/>
  <p:tag name="KSO_WM_UNIT_LAYERLEVEL" val="1_1"/>
  <p:tag name="KSO_WM_DIAGRAM_GROUP_CODE" val="q1-1"/>
</p:tagLst>
</file>

<file path=ppt/tags/tag8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59*i*25"/>
  <p:tag name="KSO_WM_TEMPLATE_CATEGORY" val="diagram"/>
  <p:tag name="KSO_WM_TEMPLATE_INDEX" val="114"/>
</p:tagLst>
</file>

<file path=ppt/tags/tag84.xml><?xml version="1.0" encoding="utf-8"?>
<p:tagLst xmlns:p="http://schemas.openxmlformats.org/presentationml/2006/main">
  <p:tag name="KSO_WM_TEMPLATE_CATEGORY" val="diagram"/>
  <p:tag name="KSO_WM_TEMPLATE_INDEX" val="160114"/>
  <p:tag name="KSO_WM_TAG_VERSION" val="1.0"/>
  <p:tag name="KSO_WM_BEAUTIFY_FLAG" val="#wm#"/>
  <p:tag name="KSO_WM_UNIT_TYPE" val="q_i"/>
  <p:tag name="KSO_WM_UNIT_INDEX" val="1_11"/>
  <p:tag name="KSO_WM_UNIT_ID" val="diagram160114_4*q_i*1_11"/>
  <p:tag name="KSO_WM_UNIT_CLEAR" val="1"/>
  <p:tag name="KSO_WM_UNIT_LAYERLEVEL" val="1_1"/>
  <p:tag name="KSO_WM_DIAGRAM_GROUP_CODE" val="q1-1"/>
  <p:tag name="KSO_WM_UNIT_FILL_FORE_SCHEMECOLOR_INDEX" val="6"/>
  <p:tag name="KSO_WM_UNIT_FILL_TYPE" val="1"/>
</p:tagLst>
</file>

<file path=ppt/tags/tag85.xml><?xml version="1.0" encoding="utf-8"?>
<p:tagLst xmlns:p="http://schemas.openxmlformats.org/presentationml/2006/main">
  <p:tag name="KSO_WM_TEMPLATE_CATEGORY" val="diagram"/>
  <p:tag name="KSO_WM_TEMPLATE_INDEX" val="160114"/>
  <p:tag name="KSO_WM_TAG_VERSION" val="1.0"/>
  <p:tag name="KSO_WM_BEAUTIFY_FLAG" val="#wm#"/>
  <p:tag name="KSO_WM_UNIT_TYPE" val="q_i"/>
  <p:tag name="KSO_WM_UNIT_INDEX" val="1_12"/>
  <p:tag name="KSO_WM_UNIT_ID" val="diagram160114_4*q_i*1_12"/>
  <p:tag name="KSO_WM_UNIT_CLEAR" val="1"/>
  <p:tag name="KSO_WM_UNIT_LAYERLEVEL" val="1_1"/>
  <p:tag name="KSO_WM_DIAGRAM_GROUP_CODE" val="q1-1"/>
</p:tagLst>
</file>

<file path=ppt/tags/tag86.xml><?xml version="1.0" encoding="utf-8"?>
<p:tagLst xmlns:p="http://schemas.openxmlformats.org/presentationml/2006/main">
  <p:tag name="KSO_WM_TEMPLATE_CATEGORY" val="diagram"/>
  <p:tag name="KSO_WM_TEMPLATE_INDEX" val="160114"/>
  <p:tag name="KSO_WM_TAG_VERSION" val="1.0"/>
  <p:tag name="KSO_WM_BEAUTIFY_FLAG" val="#wm#"/>
  <p:tag name="KSO_WM_UNIT_PRESET_TEXT_LEN" val="26"/>
  <p:tag name="KSO_WM_UNIT_TYPE" val="q_h_f"/>
  <p:tag name="KSO_WM_UNIT_INDEX" val="1_1_1"/>
  <p:tag name="KSO_WM_UNIT_ID" val="diagram160114_4*q_h_f*1_1_1"/>
  <p:tag name="KSO_WM_UNIT_CLEAR" val="1"/>
  <p:tag name="KSO_WM_UNIT_LAYERLEVEL" val="1_1_1"/>
  <p:tag name="KSO_WM_UNIT_VALUE" val="13"/>
  <p:tag name="KSO_WM_UNIT_HIGHLIGHT" val="0"/>
  <p:tag name="KSO_WM_UNIT_COMPATIBLE" val="0"/>
  <p:tag name="KSO_WM_UNIT_PRESET_TEXT_INDEX" val="4"/>
  <p:tag name="KSO_WM_DIAGRAM_GROUP_CODE" val="q1-1"/>
  <p:tag name="KSO_WM_UNIT_TEXT_FILL_FORE_SCHEMECOLOR_INDEX" val="13"/>
  <p:tag name="KSO_WM_UNIT_TEXT_FILL_TYPE" val="1"/>
</p:tagLst>
</file>

<file path=ppt/tags/tag87.xml><?xml version="1.0" encoding="utf-8"?>
<p:tagLst xmlns:p="http://schemas.openxmlformats.org/presentationml/2006/main">
  <p:tag name="KSO_WM_TEMPLATE_CATEGORY" val="diagram"/>
  <p:tag name="KSO_WM_TEMPLATE_INDEX" val="160114"/>
  <p:tag name="KSO_WM_TAG_VERSION" val="1.0"/>
  <p:tag name="KSO_WM_BEAUTIFY_FLAG" val="#wm#"/>
  <p:tag name="KSO_WM_UNIT_PRESET_TEXT_LEN" val="26"/>
  <p:tag name="KSO_WM_UNIT_TYPE" val="q_h_f"/>
  <p:tag name="KSO_WM_UNIT_INDEX" val="1_2_1"/>
  <p:tag name="KSO_WM_UNIT_ID" val="diagram160114_4*q_h_f*1_2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4"/>
  <p:tag name="KSO_WM_DIAGRAM_GROUP_CODE" val="q1-1"/>
  <p:tag name="KSO_WM_UNIT_TEXT_FILL_FORE_SCHEMECOLOR_INDEX" val="13"/>
  <p:tag name="KSO_WM_UNIT_TEXT_FILL_TYPE" val="1"/>
</p:tagLst>
</file>

<file path=ppt/tags/tag88.xml><?xml version="1.0" encoding="utf-8"?>
<p:tagLst xmlns:p="http://schemas.openxmlformats.org/presentationml/2006/main">
  <p:tag name="KSO_WM_TEMPLATE_CATEGORY" val="diagram"/>
  <p:tag name="KSO_WM_TEMPLATE_INDEX" val="160114"/>
  <p:tag name="KSO_WM_TAG_VERSION" val="1.0"/>
  <p:tag name="KSO_WM_BEAUTIFY_FLAG" val="#wm#"/>
  <p:tag name="KSO_WM_UNIT_PRESET_TEXT_LEN" val="26"/>
  <p:tag name="KSO_WM_UNIT_TYPE" val="q_h_f"/>
  <p:tag name="KSO_WM_UNIT_INDEX" val="1_3_1"/>
  <p:tag name="KSO_WM_UNIT_ID" val="diagram160114_4*q_h_f*1_3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4"/>
  <p:tag name="KSO_WM_DIAGRAM_GROUP_CODE" val="q1-1"/>
  <p:tag name="KSO_WM_UNIT_TEXT_FILL_FORE_SCHEMECOLOR_INDEX" val="13"/>
  <p:tag name="KSO_WM_UNIT_TEXT_FILL_TYPE" val="1"/>
</p:tagLst>
</file>

<file path=ppt/tags/tag89.xml><?xml version="1.0" encoding="utf-8"?>
<p:tagLst xmlns:p="http://schemas.openxmlformats.org/presentationml/2006/main">
  <p:tag name="KSO_WM_TEMPLATE_CATEGORY" val="diagram"/>
  <p:tag name="KSO_WM_TEMPLATE_INDEX" val="160114"/>
  <p:tag name="KSO_WM_TAG_VERSION" val="1.0"/>
  <p:tag name="KSO_WM_BEAUTIFY_FLAG" val="#wm#"/>
  <p:tag name="KSO_WM_UNIT_PRESET_TEXT_LEN" val="26"/>
  <p:tag name="KSO_WM_UNIT_TYPE" val="q_h_f"/>
  <p:tag name="KSO_WM_UNIT_INDEX" val="1_4_1"/>
  <p:tag name="KSO_WM_UNIT_ID" val="diagram160114_4*q_h_f*1_4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4"/>
  <p:tag name="KSO_WM_DIAGRAM_GROUP_CODE" val="q1-1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TEMPLATE_CATEGORY" val="diagram"/>
  <p:tag name="KSO_WM_TEMPLATE_INDEX" val="160114"/>
  <p:tag name="KSO_WM_TAG_VERSION" val="1.0"/>
  <p:tag name="KSO_WM_BEAUTIFY_FLAG" val="#wm#"/>
  <p:tag name="KSO_WM_UNIT_PRESET_TEXT_LEN" val="26"/>
  <p:tag name="KSO_WM_UNIT_TYPE" val="q_h_f"/>
  <p:tag name="KSO_WM_UNIT_INDEX" val="1_5_1"/>
  <p:tag name="KSO_WM_UNIT_ID" val="diagram160114_4*q_h_f*1_5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4"/>
  <p:tag name="KSO_WM_DIAGRAM_GROUP_CODE" val="q1-1"/>
  <p:tag name="KSO_WM_UNIT_TEXT_FILL_FORE_SCHEMECOLOR_INDEX" val="13"/>
  <p:tag name="KSO_WM_UNIT_TEXT_FILL_TYPE" val="1"/>
</p:tagLst>
</file>

<file path=ppt/tags/tag91.xml><?xml version="1.0" encoding="utf-8"?>
<p:tagLst xmlns:p="http://schemas.openxmlformats.org/presentationml/2006/main">
  <p:tag name="KSO_WM_TEMPLATE_CATEGORY" val="diagram"/>
  <p:tag name="KSO_WM_TEMPLATE_INDEX" val="160114"/>
  <p:tag name="KSO_WM_TAG_VERSION" val="1.0"/>
  <p:tag name="KSO_WM_BEAUTIFY_FLAG" val="#wm#"/>
  <p:tag name="KSO_WM_UNIT_PRESET_TEXT_LEN" val="26"/>
  <p:tag name="KSO_WM_UNIT_TYPE" val="q_h_f"/>
  <p:tag name="KSO_WM_UNIT_INDEX" val="1_6_1"/>
  <p:tag name="KSO_WM_UNIT_ID" val="diagram160114_4*q_h_f*1_6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4"/>
  <p:tag name="KSO_WM_DIAGRAM_GROUP_CODE" val="q1-1"/>
  <p:tag name="KSO_WM_UNIT_TEXT_FILL_FORE_SCHEMECOLOR_INDEX" val="13"/>
  <p:tag name="KSO_WM_UNIT_TEXT_FILL_TYPE" val="1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710_5*i*1"/>
  <p:tag name="KSO_WM_TEMPLATE_CATEGORY" val="diagram"/>
  <p:tag name="KSO_WM_TEMPLATE_INDEX" val="710"/>
  <p:tag name="KSO_WM_UNIT_INDEX" val="1"/>
</p:tagLst>
</file>

<file path=ppt/tags/tag9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710"/>
  <p:tag name="KSO_WM_UNIT_TYPE" val="l_i"/>
  <p:tag name="KSO_WM_UNIT_INDEX" val="1_1"/>
  <p:tag name="KSO_WM_UNIT_ID" val="diagram710_5*l_i*1_1"/>
  <p:tag name="KSO_WM_UNIT_CLEAR" val="1"/>
  <p:tag name="KSO_WM_UNIT_LAYERLEVEL" val="1_1"/>
  <p:tag name="KSO_WM_DIAGRAM_GROUP_CODE" val="l1-1"/>
  <p:tag name="KSO_WM_UNIT_LINE_FORE_SCHEMECOLOR_INDEX" val="6"/>
  <p:tag name="KSO_WM_UNIT_LINE_FILL_TYPE" val="2"/>
</p:tagLst>
</file>

<file path=ppt/tags/tag9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710"/>
  <p:tag name="KSO_WM_UNIT_TYPE" val="l_i"/>
  <p:tag name="KSO_WM_UNIT_INDEX" val="1_2"/>
  <p:tag name="KSO_WM_UNIT_ID" val="diagram710_5*l_i*1_2"/>
  <p:tag name="KSO_WM_UNIT_CLEAR" val="1"/>
  <p:tag name="KSO_WM_UNIT_LAYERLEVEL" val="1_1"/>
  <p:tag name="KSO_WM_DIAGRAM_GROUP_CODE" val="l1-1"/>
  <p:tag name="KSO_WM_UNIT_LINE_FORE_SCHEMECOLOR_INDEX" val="6"/>
  <p:tag name="KSO_WM_UNIT_LINE_FILL_TYPE" val="2"/>
</p:tagLst>
</file>

<file path=ppt/tags/tag9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710"/>
  <p:tag name="KSO_WM_UNIT_TYPE" val="l_h_f"/>
  <p:tag name="KSO_WM_UNIT_INDEX" val="1_1_1"/>
  <p:tag name="KSO_WM_UNIT_ID" val="diagram710_5*l_h_f*1_1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9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710"/>
  <p:tag name="KSO_WM_UNIT_TYPE" val="l_i"/>
  <p:tag name="KSO_WM_UNIT_INDEX" val="1_3"/>
  <p:tag name="KSO_WM_UNIT_ID" val="diagram710_5*l_i*1_3"/>
  <p:tag name="KSO_WM_UNIT_CLEAR" val="1"/>
  <p:tag name="KSO_WM_UNIT_LAYERLEVEL" val="1_1"/>
  <p:tag name="KSO_WM_DIAGRAM_GROUP_CODE" val="l1-1"/>
  <p:tag name="KSO_WM_UNIT_TEXT_FILL_FORE_SCHEMECOLOR_INDEX" val="13"/>
  <p:tag name="KSO_WM_UNIT_TEXT_FILL_TYPE" val="1"/>
</p:tagLst>
</file>

<file path=ppt/tags/tag9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710_5*i*10"/>
  <p:tag name="KSO_WM_TEMPLATE_CATEGORY" val="diagram"/>
  <p:tag name="KSO_WM_TEMPLATE_INDEX" val="710"/>
  <p:tag name="KSO_WM_UNIT_INDEX" val="10"/>
</p:tagLst>
</file>

<file path=ppt/tags/tag9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710"/>
  <p:tag name="KSO_WM_UNIT_TYPE" val="l_i"/>
  <p:tag name="KSO_WM_UNIT_INDEX" val="1_4"/>
  <p:tag name="KSO_WM_UNIT_ID" val="diagram710_5*l_i*1_4"/>
  <p:tag name="KSO_WM_UNIT_CLEAR" val="1"/>
  <p:tag name="KSO_WM_UNIT_LAYERLEVEL" val="1_1"/>
  <p:tag name="KSO_WM_DIAGRAM_GROUP_CODE" val="l1-1"/>
  <p:tag name="KSO_WM_UNIT_LINE_FORE_SCHEMECOLOR_INDEX" val="6"/>
  <p:tag name="KSO_WM_UNIT_LINE_FILL_TYPE" val="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599</Words>
  <Application>WPS 演示</Application>
  <PresentationFormat>宽屏</PresentationFormat>
  <Paragraphs>157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Calibri</vt:lpstr>
      <vt:lpstr>黑体</vt:lpstr>
      <vt:lpstr>Arial Unicode MS</vt:lpstr>
      <vt:lpstr>Office 主题​​</vt:lpstr>
      <vt:lpstr>Equation.KSEE3</vt:lpstr>
      <vt:lpstr>Equation.KSEE3</vt:lpstr>
      <vt:lpstr>Paint.Picture</vt:lpstr>
      <vt:lpstr>Equation.KSEE3</vt:lpstr>
      <vt:lpstr>Equation.KSEE3</vt:lpstr>
      <vt:lpstr>数字逻辑</vt:lpstr>
      <vt:lpstr>数字电子技术的特点——电路类型</vt:lpstr>
      <vt:lpstr>数字电子技术的特点——内容</vt:lpstr>
      <vt:lpstr>数字电子技术的特点——优点</vt:lpstr>
      <vt:lpstr>数字电子技术的特点——电路比较 </vt:lpstr>
      <vt:lpstr>数字电子技术的特点——学习重点 </vt:lpstr>
      <vt:lpstr>数字电子技术的特点——电路分类</vt:lpstr>
      <vt:lpstr>课程内容回顾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Stephone She</cp:lastModifiedBy>
  <cp:revision>19</cp:revision>
  <dcterms:created xsi:type="dcterms:W3CDTF">2018-11-14T06:44:00Z</dcterms:created>
  <dcterms:modified xsi:type="dcterms:W3CDTF">2019-11-11T04:55:38Z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