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8" r:id="rId3"/>
    <p:sldId id="256" r:id="rId4"/>
    <p:sldId id="260" r:id="rId5"/>
    <p:sldId id="261" r:id="rId6"/>
    <p:sldId id="284" r:id="rId7"/>
    <p:sldId id="257" r:id="rId8"/>
    <p:sldId id="267" r:id="rId9"/>
    <p:sldId id="258" r:id="rId10"/>
    <p:sldId id="285" r:id="rId11"/>
    <p:sldId id="266" r:id="rId12"/>
    <p:sldId id="265" r:id="rId13"/>
    <p:sldId id="263" r:id="rId14"/>
    <p:sldId id="264" r:id="rId15"/>
    <p:sldId id="262" r:id="rId16"/>
    <p:sldId id="259" r:id="rId17"/>
    <p:sldId id="269" r:id="rId18"/>
    <p:sldId id="271" r:id="rId19"/>
    <p:sldId id="272" r:id="rId2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jpe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t017c878d286a0e82fd[1]"/>
          <p:cNvPicPr>
            <a:picLocks noChangeAspect="1"/>
          </p:cNvPicPr>
          <p:nvPr/>
        </p:nvPicPr>
        <p:blipFill>
          <a:blip r:embed="rId1"/>
          <a:stretch>
            <a:fillRect/>
          </a:stretch>
        </p:blipFill>
        <p:spPr>
          <a:xfrm>
            <a:off x="-274955" y="-201295"/>
            <a:ext cx="12689205" cy="7031990"/>
          </a:xfrm>
          <a:prstGeom prst="rect">
            <a:avLst/>
          </a:prstGeom>
        </p:spPr>
      </p:pic>
      <p:sp>
        <p:nvSpPr>
          <p:cNvPr id="100" name="文本框 99"/>
          <p:cNvSpPr txBox="1"/>
          <p:nvPr/>
        </p:nvSpPr>
        <p:spPr>
          <a:xfrm>
            <a:off x="3556000" y="1741170"/>
            <a:ext cx="5080000" cy="1999615"/>
          </a:xfrm>
          <a:prstGeom prst="rect">
            <a:avLst/>
          </a:prstGeom>
          <a:noFill/>
          <a:ln w="9525">
            <a:noFill/>
          </a:ln>
        </p:spPr>
        <p:txBody>
          <a:bodyPr>
            <a:spAutoFit/>
          </a:bodyPr>
          <a:p>
            <a:pPr indent="0"/>
            <a:r>
              <a:rPr lang="en-US" sz="8800" b="1">
                <a:latin typeface="Times New Roman" panose="02020603050405020304" charset="0"/>
                <a:ea typeface="宋体" panose="02010600030101010101" pitchFamily="2" charset="-122"/>
              </a:rPr>
              <a:t>Negation</a:t>
            </a:r>
            <a:endParaRPr lang="en-US" sz="8800" b="1">
              <a:latin typeface="Times New Roman" panose="02020603050405020304" charset="0"/>
              <a:ea typeface="宋体" panose="02010600030101010101" pitchFamily="2" charset="-122"/>
            </a:endParaRPr>
          </a:p>
          <a:p>
            <a:pPr indent="0"/>
            <a:r>
              <a:rPr lang="zh-CN" altLang="en-US" sz="3600" b="1"/>
              <a:t>正说反译、反说正译</a:t>
            </a:r>
            <a:endParaRPr lang="zh-CN" altLang="en-US" sz="3600" b="1"/>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t017c878d286a0e82fd[1]"/>
          <p:cNvPicPr>
            <a:picLocks noChangeAspect="1"/>
          </p:cNvPicPr>
          <p:nvPr/>
        </p:nvPicPr>
        <p:blipFill>
          <a:blip r:embed="rId1"/>
          <a:stretch>
            <a:fillRect/>
          </a:stretch>
        </p:blipFill>
        <p:spPr>
          <a:xfrm>
            <a:off x="-274955" y="-201295"/>
            <a:ext cx="12689205" cy="7031990"/>
          </a:xfrm>
          <a:prstGeom prst="rect">
            <a:avLst/>
          </a:prstGeom>
        </p:spPr>
      </p:pic>
      <p:pic>
        <p:nvPicPr>
          <p:cNvPr id="6" name="图片 5" descr="27307354_133201204000_2[1]"/>
          <p:cNvPicPr>
            <a:picLocks noChangeAspect="1"/>
          </p:cNvPicPr>
          <p:nvPr/>
        </p:nvPicPr>
        <p:blipFill>
          <a:blip r:embed="rId2"/>
          <a:stretch>
            <a:fillRect/>
          </a:stretch>
        </p:blipFill>
        <p:spPr>
          <a:xfrm>
            <a:off x="423545" y="3672205"/>
            <a:ext cx="2319020" cy="2319020"/>
          </a:xfrm>
          <a:prstGeom prst="rect">
            <a:avLst/>
          </a:prstGeom>
        </p:spPr>
      </p:pic>
      <p:sp>
        <p:nvSpPr>
          <p:cNvPr id="227" name=" 227"/>
          <p:cNvSpPr/>
          <p:nvPr/>
        </p:nvSpPr>
        <p:spPr>
          <a:xfrm rot="300000">
            <a:off x="271145" y="1339215"/>
            <a:ext cx="4904740" cy="2123440"/>
          </a:xfrm>
          <a:prstGeom prst="wedgeEllipseCallout">
            <a:avLst>
              <a:gd name="adj1" fmla="val -25046"/>
              <a:gd name="adj2" fmla="val 6569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indent="0"/>
            <a:r>
              <a:rPr lang="en-US" altLang="zh-CN" sz="2800" b="1">
                <a:solidFill>
                  <a:schemeClr val="tx1"/>
                </a:solidFill>
                <a:latin typeface="Times New Roman" panose="02020603050405020304" charset="0"/>
                <a:sym typeface="+mn-ea"/>
              </a:rPr>
              <a:t>We should </a:t>
            </a:r>
            <a:r>
              <a:rPr lang="en-US" altLang="zh-CN" sz="2800" b="1" i="1" u="sng">
                <a:solidFill>
                  <a:schemeClr val="tx1"/>
                </a:solidFill>
                <a:latin typeface="Times New Roman" panose="02020603050405020304" charset="0"/>
                <a:sym typeface="+mn-ea"/>
              </a:rPr>
              <a:t>lose no time</a:t>
            </a:r>
            <a:r>
              <a:rPr lang="en-US" altLang="zh-CN" sz="2800" b="1">
                <a:solidFill>
                  <a:schemeClr val="tx1"/>
                </a:solidFill>
                <a:latin typeface="Times New Roman" panose="02020603050405020304" charset="0"/>
                <a:sym typeface="+mn-ea"/>
              </a:rPr>
              <a:t> in finishing this task.</a:t>
            </a:r>
            <a:endParaRPr lang="en-US" altLang="zh-CN" sz="2800" b="1" dirty="0">
              <a:solidFill>
                <a:schemeClr val="tx1"/>
              </a:solidFill>
              <a:latin typeface="Times New Roman" panose="02020603050405020304" charset="0"/>
              <a:sym typeface="+mn-ea"/>
            </a:endParaRPr>
          </a:p>
        </p:txBody>
      </p:sp>
      <p:pic>
        <p:nvPicPr>
          <p:cNvPr id="7" name="图片 6" descr="u=3928441164,3195742049&amp;fm=26&amp;gp=0[1]"/>
          <p:cNvPicPr>
            <a:picLocks noChangeAspect="1"/>
          </p:cNvPicPr>
          <p:nvPr/>
        </p:nvPicPr>
        <p:blipFill>
          <a:blip r:embed="rId3"/>
          <a:stretch>
            <a:fillRect/>
          </a:stretch>
        </p:blipFill>
        <p:spPr>
          <a:xfrm>
            <a:off x="8439150" y="3404235"/>
            <a:ext cx="3153410" cy="2854960"/>
          </a:xfrm>
          <a:prstGeom prst="rect">
            <a:avLst/>
          </a:prstGeom>
        </p:spPr>
      </p:pic>
      <p:sp>
        <p:nvSpPr>
          <p:cNvPr id="231" name=" 231"/>
          <p:cNvSpPr/>
          <p:nvPr/>
        </p:nvSpPr>
        <p:spPr>
          <a:xfrm>
            <a:off x="7334250" y="1390650"/>
            <a:ext cx="4585335" cy="2013585"/>
          </a:xfrm>
          <a:custGeom>
            <a:avLst/>
            <a:gdLst>
              <a:gd name="connsiteX0" fmla="*/ 0 w 648072"/>
              <a:gd name="connsiteY0" fmla="*/ 0 h 571214"/>
              <a:gd name="connsiteX1" fmla="*/ 648072 w 648072"/>
              <a:gd name="connsiteY1" fmla="*/ 0 h 571214"/>
              <a:gd name="connsiteX2" fmla="*/ 648072 w 648072"/>
              <a:gd name="connsiteY2" fmla="*/ 432048 h 571214"/>
              <a:gd name="connsiteX3" fmla="*/ 404753 w 648072"/>
              <a:gd name="connsiteY3" fmla="*/ 432048 h 571214"/>
              <a:gd name="connsiteX4" fmla="*/ 324037 w 648072"/>
              <a:gd name="connsiteY4" fmla="*/ 571214 h 571214"/>
              <a:gd name="connsiteX5" fmla="*/ 243321 w 648072"/>
              <a:gd name="connsiteY5" fmla="*/ 432048 h 571214"/>
              <a:gd name="connsiteX6" fmla="*/ 0 w 648072"/>
              <a:gd name="connsiteY6" fmla="*/ 432048 h 571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072" h="571214">
                <a:moveTo>
                  <a:pt x="0" y="0"/>
                </a:moveTo>
                <a:lnTo>
                  <a:pt x="648072" y="0"/>
                </a:lnTo>
                <a:lnTo>
                  <a:pt x="648072" y="432048"/>
                </a:lnTo>
                <a:lnTo>
                  <a:pt x="404753" y="432048"/>
                </a:lnTo>
                <a:lnTo>
                  <a:pt x="324037" y="571214"/>
                </a:lnTo>
                <a:lnTo>
                  <a:pt x="243321" y="432048"/>
                </a:lnTo>
                <a:lnTo>
                  <a:pt x="0" y="4320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43200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indent="0"/>
            <a:r>
              <a:rPr lang="en-US" altLang="zh-CN" sz="2800" b="1">
                <a:solidFill>
                  <a:schemeClr val="tx1"/>
                </a:solidFill>
                <a:latin typeface="Times New Roman" panose="02020603050405020304" charset="0"/>
                <a:sym typeface="+mn-ea"/>
              </a:rPr>
              <a:t>He </a:t>
            </a:r>
            <a:r>
              <a:rPr lang="en-US" altLang="zh-CN" sz="2800" b="1" i="1" u="sng">
                <a:solidFill>
                  <a:schemeClr val="tx1"/>
                </a:solidFill>
                <a:latin typeface="Times New Roman" panose="02020603050405020304" charset="0"/>
                <a:sym typeface="+mn-ea"/>
              </a:rPr>
              <a:t>was not sorry </a:t>
            </a:r>
            <a:r>
              <a:rPr lang="en-US" altLang="zh-CN" sz="2800" b="1">
                <a:solidFill>
                  <a:schemeClr val="tx1"/>
                </a:solidFill>
                <a:latin typeface="Times New Roman" panose="02020603050405020304" charset="0"/>
                <a:sym typeface="+mn-ea"/>
              </a:rPr>
              <a:t>to get rid of his cold.</a:t>
            </a:r>
            <a:endParaRPr lang="en-US" altLang="zh-CN" sz="2800" b="1" dirty="0">
              <a:solidFill>
                <a:schemeClr val="tx1"/>
              </a:solidFill>
              <a:latin typeface="Times New Roman" panose="02020603050405020304" charset="0"/>
              <a:sym typeface="+mn-ea"/>
            </a:endParaRPr>
          </a:p>
        </p:txBody>
      </p:sp>
      <p:sp>
        <p:nvSpPr>
          <p:cNvPr id="8" name="文本框 7"/>
          <p:cNvSpPr txBox="1"/>
          <p:nvPr/>
        </p:nvSpPr>
        <p:spPr>
          <a:xfrm>
            <a:off x="3555365" y="3587115"/>
            <a:ext cx="5080635" cy="953135"/>
          </a:xfrm>
          <a:prstGeom prst="rect">
            <a:avLst/>
          </a:prstGeom>
          <a:noFill/>
          <a:ln w="9525">
            <a:noFill/>
          </a:ln>
        </p:spPr>
        <p:txBody>
          <a:bodyPr wrap="square">
            <a:spAutoFit/>
          </a:bodyPr>
          <a:p>
            <a:pPr indent="0"/>
            <a:r>
              <a:rPr lang="zh-CN" sz="2800" b="0">
                <a:latin typeface="Times New Roman" panose="02020603050405020304" charset="0"/>
                <a:ea typeface="宋体" panose="02010600030101010101" pitchFamily="2" charset="-122"/>
              </a:rPr>
              <a:t>我们应该</a:t>
            </a:r>
            <a:r>
              <a:rPr lang="zh-CN" sz="2800" b="0" u="sng">
                <a:latin typeface="Times New Roman" panose="02020603050405020304" charset="0"/>
                <a:ea typeface="宋体" panose="02010600030101010101" pitchFamily="2" charset="-122"/>
              </a:rPr>
              <a:t>抓紧时间</a:t>
            </a:r>
            <a:r>
              <a:rPr lang="zh-CN" sz="2800" b="0">
                <a:latin typeface="Times New Roman" panose="02020603050405020304" charset="0"/>
                <a:ea typeface="宋体" panose="02010600030101010101" pitchFamily="2" charset="-122"/>
              </a:rPr>
              <a:t>完成这个任务。</a:t>
            </a:r>
            <a:endParaRPr lang="zh-CN" altLang="en-US" sz="2800"/>
          </a:p>
        </p:txBody>
      </p:sp>
      <p:sp>
        <p:nvSpPr>
          <p:cNvPr id="9" name="文本框 8"/>
          <p:cNvSpPr txBox="1"/>
          <p:nvPr/>
        </p:nvSpPr>
        <p:spPr>
          <a:xfrm>
            <a:off x="3364230" y="4693920"/>
            <a:ext cx="5080000" cy="521970"/>
          </a:xfrm>
          <a:prstGeom prst="rect">
            <a:avLst/>
          </a:prstGeom>
          <a:noFill/>
          <a:ln w="9525">
            <a:noFill/>
          </a:ln>
        </p:spPr>
        <p:txBody>
          <a:bodyPr>
            <a:spAutoFit/>
          </a:bodyPr>
          <a:p>
            <a:pPr indent="0"/>
            <a:r>
              <a:rPr lang="en-US" altLang="zh-CN" sz="2800" b="0">
                <a:latin typeface="Times New Roman" panose="02020603050405020304" charset="0"/>
                <a:ea typeface="宋体" panose="02010600030101010101" pitchFamily="2" charset="-122"/>
              </a:rPr>
              <a:t>   </a:t>
            </a:r>
            <a:r>
              <a:rPr lang="zh-CN" sz="2800" b="0">
                <a:latin typeface="Times New Roman" panose="02020603050405020304" charset="0"/>
                <a:ea typeface="宋体" panose="02010600030101010101" pitchFamily="2" charset="-122"/>
              </a:rPr>
              <a:t>他感冒好了，他</a:t>
            </a:r>
            <a:r>
              <a:rPr lang="zh-CN" sz="2800" b="0" u="sng">
                <a:latin typeface="Times New Roman" panose="02020603050405020304" charset="0"/>
                <a:ea typeface="宋体" panose="02010600030101010101" pitchFamily="2" charset="-122"/>
              </a:rPr>
              <a:t>很开心</a:t>
            </a:r>
            <a:r>
              <a:rPr lang="zh-CN" sz="2800" b="0">
                <a:latin typeface="Times New Roman" panose="02020603050405020304" charset="0"/>
                <a:ea typeface="宋体" panose="02010600030101010101" pitchFamily="2" charset="-122"/>
              </a:rPr>
              <a:t>。</a:t>
            </a:r>
            <a:endParaRPr lang="zh-CN" altLang="en-US" sz="2800"/>
          </a:p>
        </p:txBody>
      </p:sp>
      <p:sp>
        <p:nvSpPr>
          <p:cNvPr id="12" name="矩形 11"/>
          <p:cNvSpPr/>
          <p:nvPr/>
        </p:nvSpPr>
        <p:spPr>
          <a:xfrm>
            <a:off x="3246120" y="68580"/>
            <a:ext cx="4851400" cy="1322070"/>
          </a:xfrm>
          <a:prstGeom prst="rect">
            <a:avLst/>
          </a:prstGeom>
          <a:noFill/>
          <a:ln>
            <a:noFill/>
          </a:ln>
        </p:spPr>
        <p:txBody>
          <a:bodyPr wrap="square" rtlCol="0" anchor="t">
            <a:spAutoFit/>
          </a:bodyPr>
          <a:p>
            <a:pPr algn="ctr"/>
            <a:r>
              <a:rPr lang="en-US" altLang="zh-CN" sz="80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charset="0"/>
                <a:cs typeface="Times New Roman" panose="02020603050405020304" charset="0"/>
              </a:rPr>
              <a:t>Example 1 </a:t>
            </a:r>
            <a:endParaRPr lang="en-US" altLang="zh-CN" sz="80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charset="0"/>
              <a:cs typeface="Times New Roman" panose="02020603050405020304"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7"/>
                                        </p:tgtEl>
                                        <p:attrNameLst>
                                          <p:attrName>style.visibility</p:attrName>
                                        </p:attrNameLst>
                                      </p:cBhvr>
                                      <p:to>
                                        <p:strVal val="visible"/>
                                      </p:to>
                                    </p:set>
                                    <p:animEffect transition="in" filter="wipe(down)">
                                      <p:cBhvr>
                                        <p:cTn id="12" dur="500"/>
                                        <p:tgtEl>
                                          <p:spTgt spid="2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1"/>
                                        </p:tgtEl>
                                        <p:attrNameLst>
                                          <p:attrName>style.visibility</p:attrName>
                                        </p:attrNameLst>
                                      </p:cBhvr>
                                      <p:to>
                                        <p:strVal val="visible"/>
                                      </p:to>
                                    </p:set>
                                    <p:animEffect transition="in" filter="wipe(down)">
                                      <p:cBhvr>
                                        <p:cTn id="22" dur="500"/>
                                        <p:tgtEl>
                                          <p:spTgt spid="2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wipe(down)">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wipe(down)">
                                      <p:cBhvr>
                                        <p:cTn id="3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bldLvl="0" animBg="1"/>
      <p:bldP spid="231"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t017c878d286a0e82fd[1]"/>
          <p:cNvPicPr>
            <a:picLocks noChangeAspect="1"/>
          </p:cNvPicPr>
          <p:nvPr/>
        </p:nvPicPr>
        <p:blipFill>
          <a:blip r:embed="rId1"/>
          <a:stretch>
            <a:fillRect/>
          </a:stretch>
        </p:blipFill>
        <p:spPr>
          <a:xfrm>
            <a:off x="-274955" y="-201295"/>
            <a:ext cx="12689205" cy="7031990"/>
          </a:xfrm>
          <a:prstGeom prst="rect">
            <a:avLst/>
          </a:prstGeom>
        </p:spPr>
      </p:pic>
      <p:sp>
        <p:nvSpPr>
          <p:cNvPr id="100" name="文本框 99"/>
          <p:cNvSpPr txBox="1"/>
          <p:nvPr/>
        </p:nvSpPr>
        <p:spPr>
          <a:xfrm>
            <a:off x="171450" y="367030"/>
            <a:ext cx="11652250" cy="6308725"/>
          </a:xfrm>
          <a:prstGeom prst="rect">
            <a:avLst/>
          </a:prstGeom>
          <a:noFill/>
          <a:ln w="9525">
            <a:noFill/>
          </a:ln>
        </p:spPr>
        <p:txBody>
          <a:bodyPr wrap="square">
            <a:spAutoFit/>
          </a:bodyPr>
          <a:p>
            <a:pPr indent="0"/>
            <a:endParaRPr lang="en-US" sz="2400" b="0">
              <a:latin typeface="Times New Roman" panose="02020603050405020304" charset="0"/>
              <a:ea typeface="宋体" panose="02010600030101010101" pitchFamily="2" charset="-122"/>
              <a:cs typeface="Times New Roman" panose="02020603050405020304" charset="0"/>
            </a:endParaRPr>
          </a:p>
          <a:p>
            <a:pPr indent="0"/>
            <a:endParaRPr lang="en-US" sz="2400" b="0">
              <a:latin typeface="Times New Roman" panose="02020603050405020304" charset="0"/>
              <a:ea typeface="宋体" panose="02010600030101010101" pitchFamily="2" charset="-122"/>
              <a:cs typeface="Times New Roman" panose="02020603050405020304" charset="0"/>
            </a:endParaRPr>
          </a:p>
          <a:p>
            <a:pPr indent="0"/>
            <a:r>
              <a:rPr lang="zh-CN" altLang="en-US" sz="2800" b="1">
                <a:latin typeface="Times New Roman" panose="02020603050405020304" charset="0"/>
                <a:ea typeface="宋体" panose="02010600030101010101" pitchFamily="2" charset="-122"/>
                <a:cs typeface="Times New Roman" panose="02020603050405020304" charset="0"/>
              </a:rPr>
              <a:t>①</a:t>
            </a:r>
            <a:r>
              <a:rPr lang="en-US" sz="2800" b="1">
                <a:latin typeface="Times New Roman" panose="02020603050405020304" charset="0"/>
                <a:ea typeface="宋体" panose="02010600030101010101" pitchFamily="2" charset="-122"/>
                <a:cs typeface="Times New Roman" panose="02020603050405020304" charset="0"/>
              </a:rPr>
              <a:t>There are </a:t>
            </a:r>
            <a:r>
              <a:rPr lang="en-US" sz="2800" b="1" i="1" u="sng">
                <a:latin typeface="Times New Roman" panose="02020603050405020304" charset="0"/>
                <a:ea typeface="宋体" panose="02010600030101010101" pitchFamily="2" charset="-122"/>
                <a:cs typeface="Times New Roman" panose="02020603050405020304" charset="0"/>
              </a:rPr>
              <a:t>no winners</a:t>
            </a:r>
            <a:r>
              <a:rPr lang="en-US" sz="2800" b="1">
                <a:latin typeface="Times New Roman" panose="02020603050405020304" charset="0"/>
                <a:ea typeface="宋体" panose="02010600030101010101" pitchFamily="2" charset="-122"/>
                <a:cs typeface="Times New Roman" panose="02020603050405020304" charset="0"/>
              </a:rPr>
              <a:t> in a divorce.</a:t>
            </a:r>
            <a:endParaRPr lang="en-US" sz="2800" b="1">
              <a:latin typeface="Times New Roman" panose="02020603050405020304" charset="0"/>
              <a:ea typeface="宋体" panose="02010600030101010101" pitchFamily="2" charset="-122"/>
              <a:cs typeface="Times New Roman" panose="02020603050405020304" charset="0"/>
            </a:endParaRPr>
          </a:p>
          <a:p>
            <a:pPr indent="0"/>
            <a:endParaRPr lang="en-US" sz="2800" b="1">
              <a:latin typeface="Times New Roman" panose="02020603050405020304" charset="0"/>
              <a:ea typeface="宋体" panose="02010600030101010101" pitchFamily="2" charset="-122"/>
              <a:cs typeface="Times New Roman" panose="02020603050405020304" charset="0"/>
            </a:endParaRPr>
          </a:p>
          <a:p>
            <a:pPr indent="0"/>
            <a:r>
              <a:rPr lang="zh-CN" altLang="en-US" sz="2800" b="1">
                <a:latin typeface="Times New Roman" panose="02020603050405020304" charset="0"/>
                <a:ea typeface="宋体" panose="02010600030101010101" pitchFamily="2" charset="-122"/>
                <a:cs typeface="Times New Roman" panose="02020603050405020304" charset="0"/>
              </a:rPr>
              <a:t>②</a:t>
            </a:r>
            <a:r>
              <a:rPr lang="en-US" sz="2800" b="1" i="1" u="sng">
                <a:latin typeface="Times New Roman" panose="02020603050405020304" charset="0"/>
                <a:ea typeface="宋体" panose="02010600030101010101" pitchFamily="2" charset="-122"/>
                <a:cs typeface="Times New Roman" panose="02020603050405020304" charset="0"/>
              </a:rPr>
              <a:t>It makes no difference </a:t>
            </a:r>
            <a:r>
              <a:rPr lang="en-US" sz="2800" b="1">
                <a:latin typeface="Times New Roman" panose="02020603050405020304" charset="0"/>
                <a:ea typeface="宋体" panose="02010600030101010101" pitchFamily="2" charset="-122"/>
                <a:cs typeface="Times New Roman" panose="02020603050405020304" charset="0"/>
              </a:rPr>
              <a:t>when he will come.</a:t>
            </a:r>
            <a:endParaRPr lang="en-US" sz="2800" b="1">
              <a:latin typeface="Times New Roman" panose="02020603050405020304" charset="0"/>
              <a:ea typeface="宋体" panose="02010600030101010101" pitchFamily="2" charset="-122"/>
              <a:cs typeface="Times New Roman" panose="02020603050405020304" charset="0"/>
            </a:endParaRPr>
          </a:p>
          <a:p>
            <a:pPr indent="0"/>
            <a:endParaRPr lang="en-US" sz="2800" b="1">
              <a:latin typeface="Times New Roman" panose="02020603050405020304" charset="0"/>
              <a:ea typeface="宋体" panose="02010600030101010101" pitchFamily="2" charset="-122"/>
              <a:cs typeface="Times New Roman" panose="02020603050405020304" charset="0"/>
            </a:endParaRPr>
          </a:p>
          <a:p>
            <a:pPr indent="0"/>
            <a:r>
              <a:rPr lang="zh-CN" altLang="en-US" sz="2800" b="1">
                <a:latin typeface="Times New Roman" panose="02020603050405020304" charset="0"/>
                <a:ea typeface="宋体" panose="02010600030101010101" pitchFamily="2" charset="-122"/>
                <a:cs typeface="Times New Roman" panose="02020603050405020304" charset="0"/>
              </a:rPr>
              <a:t>③</a:t>
            </a:r>
            <a:r>
              <a:rPr lang="en-US" sz="2800" b="1">
                <a:latin typeface="Times New Roman" panose="02020603050405020304" charset="0"/>
                <a:ea typeface="宋体" panose="02010600030101010101" pitchFamily="2" charset="-122"/>
                <a:cs typeface="Times New Roman" panose="02020603050405020304" charset="0"/>
              </a:rPr>
              <a:t>It is a wise man that </a:t>
            </a:r>
            <a:r>
              <a:rPr lang="en-US" sz="2800" b="1" i="1" u="sng">
                <a:latin typeface="Times New Roman" panose="02020603050405020304" charset="0"/>
                <a:ea typeface="宋体" panose="02010600030101010101" pitchFamily="2" charset="-122"/>
                <a:cs typeface="Times New Roman" panose="02020603050405020304" charset="0"/>
              </a:rPr>
              <a:t>never </a:t>
            </a:r>
            <a:r>
              <a:rPr lang="en-US" sz="2800" b="1">
                <a:latin typeface="Times New Roman" panose="02020603050405020304" charset="0"/>
                <a:ea typeface="宋体" panose="02010600030101010101" pitchFamily="2" charset="-122"/>
                <a:cs typeface="Times New Roman" panose="02020603050405020304" charset="0"/>
              </a:rPr>
              <a:t>make mistakes.</a:t>
            </a:r>
            <a:endParaRPr lang="en-US" sz="2800" b="1">
              <a:latin typeface="Times New Roman" panose="02020603050405020304" charset="0"/>
              <a:ea typeface="宋体" panose="02010600030101010101" pitchFamily="2" charset="-122"/>
              <a:cs typeface="Times New Roman" panose="02020603050405020304" charset="0"/>
            </a:endParaRPr>
          </a:p>
          <a:p>
            <a:pPr indent="0"/>
            <a:endParaRPr lang="zh-CN" sz="2800" b="1">
              <a:latin typeface="Times New Roman" panose="02020603050405020304" charset="0"/>
              <a:ea typeface="宋体" panose="02010600030101010101" pitchFamily="2" charset="-122"/>
              <a:cs typeface="Times New Roman" panose="02020603050405020304" charset="0"/>
            </a:endParaRPr>
          </a:p>
          <a:p>
            <a:pPr indent="0"/>
            <a:r>
              <a:rPr lang="zh-CN" altLang="en-US" sz="2800" b="1">
                <a:latin typeface="Times New Roman" panose="02020603050405020304" charset="0"/>
                <a:ea typeface="宋体" panose="02010600030101010101" pitchFamily="2" charset="-122"/>
                <a:cs typeface="Times New Roman" panose="02020603050405020304" charset="0"/>
              </a:rPr>
              <a:t>④</a:t>
            </a:r>
            <a:r>
              <a:rPr lang="en-US" altLang="zh-CN" sz="2800" b="1" i="1" u="sng">
                <a:latin typeface="Times New Roman" panose="02020603050405020304" charset="0"/>
                <a:ea typeface="宋体" panose="02010600030101010101" pitchFamily="2" charset="-122"/>
                <a:cs typeface="Times New Roman" panose="02020603050405020304" charset="0"/>
              </a:rPr>
              <a:t>No</a:t>
            </a:r>
            <a:r>
              <a:rPr lang="en-US" altLang="zh-CN" sz="2800" b="1">
                <a:latin typeface="Times New Roman" panose="02020603050405020304" charset="0"/>
                <a:ea typeface="宋体" panose="02010600030101010101" pitchFamily="2" charset="-122"/>
                <a:cs typeface="Times New Roman" panose="02020603050405020304" charset="0"/>
              </a:rPr>
              <a:t> smoking!</a:t>
            </a:r>
            <a:endParaRPr lang="en-US" altLang="zh-CN" sz="2800" b="1">
              <a:latin typeface="Times New Roman" panose="02020603050405020304" charset="0"/>
              <a:ea typeface="宋体" panose="02010600030101010101" pitchFamily="2" charset="-122"/>
              <a:cs typeface="Times New Roman" panose="02020603050405020304" charset="0"/>
            </a:endParaRPr>
          </a:p>
          <a:p>
            <a:pPr indent="0"/>
            <a:endParaRPr lang="zh-CN" altLang="en-US" sz="2800" b="1">
              <a:latin typeface="Times New Roman" panose="02020603050405020304" charset="0"/>
              <a:ea typeface="宋体" panose="02010600030101010101" pitchFamily="2" charset="-122"/>
              <a:cs typeface="Times New Roman" panose="02020603050405020304" charset="0"/>
            </a:endParaRPr>
          </a:p>
          <a:p>
            <a:pPr indent="0"/>
            <a:r>
              <a:rPr lang="zh-CN" altLang="en-US" sz="2800" b="1">
                <a:latin typeface="Times New Roman" panose="02020603050405020304" charset="0"/>
                <a:ea typeface="宋体" panose="02010600030101010101" pitchFamily="2" charset="-122"/>
                <a:cs typeface="Times New Roman" panose="02020603050405020304" charset="0"/>
              </a:rPr>
              <a:t>⑤My overcoat </a:t>
            </a:r>
            <a:r>
              <a:rPr lang="zh-CN" altLang="en-US" sz="2800" b="1" i="1" u="sng">
                <a:latin typeface="Times New Roman" panose="02020603050405020304" charset="0"/>
                <a:ea typeface="宋体" panose="02010600030101010101" pitchFamily="2" charset="-122"/>
                <a:cs typeface="Times New Roman" panose="02020603050405020304" charset="0"/>
              </a:rPr>
              <a:t>would not wear out</a:t>
            </a:r>
            <a:r>
              <a:rPr lang="en-US" altLang="zh-CN" sz="2800" b="1">
                <a:latin typeface="Times New Roman" panose="02020603050405020304" charset="0"/>
                <a:ea typeface="宋体" panose="02010600030101010101" pitchFamily="2" charset="-122"/>
                <a:cs typeface="Times New Roman" panose="02020603050405020304" charset="0"/>
              </a:rPr>
              <a:t>.</a:t>
            </a:r>
            <a:endParaRPr lang="en-US" altLang="zh-CN" sz="2800" b="1">
              <a:latin typeface="Times New Roman" panose="02020603050405020304" charset="0"/>
              <a:ea typeface="宋体" panose="02010600030101010101" pitchFamily="2" charset="-122"/>
              <a:cs typeface="Times New Roman" panose="02020603050405020304" charset="0"/>
            </a:endParaRPr>
          </a:p>
          <a:p>
            <a:pPr indent="0"/>
            <a:endParaRPr lang="zh-CN" altLang="en-US" sz="2800" b="1">
              <a:latin typeface="Times New Roman" panose="02020603050405020304" charset="0"/>
              <a:ea typeface="宋体" panose="02010600030101010101" pitchFamily="2" charset="-122"/>
              <a:cs typeface="Times New Roman" panose="02020603050405020304" charset="0"/>
            </a:endParaRPr>
          </a:p>
          <a:p>
            <a:pPr indent="0"/>
            <a:r>
              <a:rPr lang="zh-CN" altLang="en-US" sz="2800" b="1">
                <a:latin typeface="Times New Roman" panose="02020603050405020304" charset="0"/>
                <a:ea typeface="宋体" panose="02010600030101010101" pitchFamily="2" charset="-122"/>
                <a:cs typeface="Times New Roman" panose="02020603050405020304" charset="0"/>
              </a:rPr>
              <a:t>⑥</a:t>
            </a:r>
            <a:r>
              <a:rPr lang="en-US" altLang="zh-CN" sz="2800" b="1">
                <a:latin typeface="Times New Roman" panose="02020603050405020304" charset="0"/>
                <a:ea typeface="宋体" panose="02010600030101010101" pitchFamily="2" charset="-122"/>
                <a:cs typeface="Times New Roman" panose="02020603050405020304" charset="0"/>
              </a:rPr>
              <a:t>There is </a:t>
            </a:r>
            <a:r>
              <a:rPr lang="en-US" altLang="zh-CN" sz="2800" b="1" i="1" u="sng">
                <a:latin typeface="Times New Roman" panose="02020603050405020304" charset="0"/>
                <a:ea typeface="宋体" panose="02010600030101010101" pitchFamily="2" charset="-122"/>
                <a:cs typeface="Times New Roman" panose="02020603050405020304" charset="0"/>
              </a:rPr>
              <a:t>not </a:t>
            </a:r>
            <a:r>
              <a:rPr lang="en-US" altLang="zh-CN" sz="2800" b="1">
                <a:latin typeface="Times New Roman" panose="02020603050405020304" charset="0"/>
                <a:ea typeface="宋体" panose="02010600030101010101" pitchFamily="2" charset="-122"/>
                <a:cs typeface="Times New Roman" panose="02020603050405020304" charset="0"/>
              </a:rPr>
              <a:t>a moment to lose.</a:t>
            </a:r>
            <a:endParaRPr lang="zh-CN" altLang="en-US" sz="2400" b="0">
              <a:latin typeface="Times New Roman" panose="02020603050405020304" charset="0"/>
              <a:ea typeface="宋体" panose="02010600030101010101" pitchFamily="2" charset="-122"/>
              <a:cs typeface="Times New Roman" panose="02020603050405020304" charset="0"/>
            </a:endParaRPr>
          </a:p>
          <a:p>
            <a:pPr indent="0"/>
            <a:endParaRPr lang="en-US" sz="2400" b="0">
              <a:latin typeface="Times New Roman" panose="02020603050405020304" charset="0"/>
              <a:ea typeface="宋体" panose="02010600030101010101" pitchFamily="2" charset="-122"/>
              <a:cs typeface="Times New Roman" panose="02020603050405020304" charset="0"/>
            </a:endParaRPr>
          </a:p>
          <a:p>
            <a:endParaRPr lang="zh-CN" altLang="en-US" sz="2400">
              <a:latin typeface="Times New Roman" panose="02020603050405020304" charset="0"/>
              <a:cs typeface="Times New Roman" panose="02020603050405020304" charset="0"/>
            </a:endParaRPr>
          </a:p>
        </p:txBody>
      </p:sp>
      <p:sp>
        <p:nvSpPr>
          <p:cNvPr id="5" name=" 3"/>
          <p:cNvSpPr/>
          <p:nvPr/>
        </p:nvSpPr>
        <p:spPr>
          <a:xfrm>
            <a:off x="315595" y="367030"/>
            <a:ext cx="2941955" cy="62357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indent="0">
              <a:lnSpc>
                <a:spcPct val="150000"/>
              </a:lnSpc>
            </a:pPr>
            <a:r>
              <a:rPr lang="en-US" sz="3200" b="1">
                <a:solidFill>
                  <a:schemeClr val="tx1"/>
                </a:solidFill>
                <a:latin typeface="Times New Roman" panose="02020603050405020304" charset="0"/>
                <a:ea typeface="宋体" panose="02010600030101010101" pitchFamily="2" charset="-122"/>
                <a:cs typeface="Times New Roman" panose="02020603050405020304" charset="0"/>
                <a:sym typeface="+mn-ea"/>
              </a:rPr>
              <a:t>In-class drills</a:t>
            </a:r>
            <a:endParaRPr lang="en-US" altLang="zh-CN" sz="3200" b="1">
              <a:solidFill>
                <a:schemeClr val="tx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6" name="对角圆角矩形 5"/>
          <p:cNvSpPr/>
          <p:nvPr/>
        </p:nvSpPr>
        <p:spPr>
          <a:xfrm>
            <a:off x="6286500" y="883920"/>
            <a:ext cx="3472815" cy="560705"/>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400" b="1">
                <a:solidFill>
                  <a:srgbClr val="FF0000"/>
                </a:solidFill>
                <a:latin typeface="Times New Roman" panose="02020603050405020304" charset="0"/>
                <a:ea typeface="宋体" panose="02010600030101010101" pitchFamily="2" charset="-122"/>
                <a:cs typeface="Times New Roman" panose="02020603050405020304" charset="0"/>
                <a:sym typeface="+mn-ea"/>
              </a:rPr>
              <a:t>离婚的人都是</a:t>
            </a:r>
            <a:r>
              <a:rPr lang="zh-CN" sz="2400" b="1" u="sng">
                <a:solidFill>
                  <a:srgbClr val="FF0000"/>
                </a:solidFill>
                <a:latin typeface="Times New Roman" panose="02020603050405020304" charset="0"/>
                <a:ea typeface="宋体" panose="02010600030101010101" pitchFamily="2" charset="-122"/>
                <a:cs typeface="Times New Roman" panose="02020603050405020304" charset="0"/>
                <a:sym typeface="+mn-ea"/>
              </a:rPr>
              <a:t>两败俱伤</a:t>
            </a:r>
            <a:r>
              <a:rPr lang="zh-CN" sz="2400" b="1">
                <a:solidFill>
                  <a:srgbClr val="FF0000"/>
                </a:solidFill>
                <a:latin typeface="Times New Roman" panose="02020603050405020304" charset="0"/>
                <a:ea typeface="宋体" panose="02010600030101010101" pitchFamily="2" charset="-122"/>
                <a:cs typeface="Times New Roman" panose="02020603050405020304" charset="0"/>
                <a:sym typeface="+mn-ea"/>
              </a:rPr>
              <a:t>。</a:t>
            </a:r>
            <a:endParaRPr lang="zh-CN" altLang="en-US" sz="24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7" name="对角圆角矩形 6"/>
          <p:cNvSpPr/>
          <p:nvPr/>
        </p:nvSpPr>
        <p:spPr>
          <a:xfrm>
            <a:off x="7120890" y="1967230"/>
            <a:ext cx="3472815" cy="560705"/>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400" b="1">
                <a:solidFill>
                  <a:srgbClr val="FF0000"/>
                </a:solidFill>
                <a:latin typeface="Times New Roman" panose="02020603050405020304" charset="0"/>
                <a:ea typeface="宋体" panose="02010600030101010101" pitchFamily="2" charset="-122"/>
                <a:cs typeface="Times New Roman" panose="02020603050405020304" charset="0"/>
                <a:sym typeface="+mn-ea"/>
              </a:rPr>
              <a:t>他什么时候来</a:t>
            </a:r>
            <a:r>
              <a:rPr lang="zh-CN" sz="2400" b="1" u="sng">
                <a:solidFill>
                  <a:srgbClr val="FF0000"/>
                </a:solidFill>
                <a:latin typeface="Times New Roman" panose="02020603050405020304" charset="0"/>
                <a:ea typeface="宋体" panose="02010600030101010101" pitchFamily="2" charset="-122"/>
                <a:cs typeface="Times New Roman" panose="02020603050405020304" charset="0"/>
                <a:sym typeface="+mn-ea"/>
              </a:rPr>
              <a:t>都一样</a:t>
            </a:r>
            <a:r>
              <a:rPr lang="zh-CN" sz="2400" b="1">
                <a:solidFill>
                  <a:srgbClr val="FF0000"/>
                </a:solidFill>
                <a:latin typeface="Times New Roman" panose="02020603050405020304" charset="0"/>
                <a:ea typeface="宋体" panose="02010600030101010101" pitchFamily="2" charset="-122"/>
                <a:cs typeface="Times New Roman" panose="02020603050405020304" charset="0"/>
                <a:sym typeface="+mn-ea"/>
              </a:rPr>
              <a:t>。</a:t>
            </a:r>
            <a:endParaRPr lang="zh-CN" altLang="en-US" sz="24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8" name="对角圆角矩形 7"/>
          <p:cNvSpPr/>
          <p:nvPr/>
        </p:nvSpPr>
        <p:spPr>
          <a:xfrm>
            <a:off x="7350125" y="2949575"/>
            <a:ext cx="3472815" cy="560705"/>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400" b="1">
                <a:solidFill>
                  <a:srgbClr val="FF0000"/>
                </a:solidFill>
                <a:latin typeface="Times New Roman" panose="02020603050405020304" charset="0"/>
                <a:ea typeface="宋体" panose="02010600030101010101" pitchFamily="2" charset="-122"/>
                <a:cs typeface="Times New Roman" panose="02020603050405020304" charset="0"/>
                <a:sym typeface="+mn-ea"/>
              </a:rPr>
              <a:t>智者千虑，</a:t>
            </a:r>
            <a:r>
              <a:rPr lang="zh-CN" sz="2400" b="1" u="sng">
                <a:solidFill>
                  <a:srgbClr val="FF0000"/>
                </a:solidFill>
                <a:latin typeface="Times New Roman" panose="02020603050405020304" charset="0"/>
                <a:ea typeface="宋体" panose="02010600030101010101" pitchFamily="2" charset="-122"/>
                <a:cs typeface="Times New Roman" panose="02020603050405020304" charset="0"/>
                <a:sym typeface="+mn-ea"/>
              </a:rPr>
              <a:t>必</a:t>
            </a:r>
            <a:r>
              <a:rPr lang="zh-CN" sz="2400" b="1">
                <a:solidFill>
                  <a:srgbClr val="FF0000"/>
                </a:solidFill>
                <a:latin typeface="Times New Roman" panose="02020603050405020304" charset="0"/>
                <a:ea typeface="宋体" panose="02010600030101010101" pitchFamily="2" charset="-122"/>
                <a:cs typeface="Times New Roman" panose="02020603050405020304" charset="0"/>
                <a:sym typeface="+mn-ea"/>
              </a:rPr>
              <a:t>有一失。</a:t>
            </a:r>
            <a:endParaRPr lang="zh-CN" altLang="en-US" sz="24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9" name="对角圆角矩形 8"/>
          <p:cNvSpPr/>
          <p:nvPr/>
        </p:nvSpPr>
        <p:spPr>
          <a:xfrm>
            <a:off x="3273425" y="3602355"/>
            <a:ext cx="3472815" cy="560705"/>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u="sng">
                <a:solidFill>
                  <a:srgbClr val="FF0000"/>
                </a:solidFill>
                <a:latin typeface="Times New Roman" panose="02020603050405020304" charset="0"/>
                <a:ea typeface="宋体" panose="02010600030101010101" pitchFamily="2" charset="-122"/>
                <a:cs typeface="Times New Roman" panose="02020603050405020304" charset="0"/>
                <a:sym typeface="+mn-ea"/>
              </a:rPr>
              <a:t>严禁</a:t>
            </a:r>
            <a:r>
              <a:rPr lang="zh-CN" altLang="en-US" sz="2400" b="1">
                <a:solidFill>
                  <a:srgbClr val="FF0000"/>
                </a:solidFill>
                <a:latin typeface="Times New Roman" panose="02020603050405020304" charset="0"/>
                <a:ea typeface="宋体" panose="02010600030101010101" pitchFamily="2" charset="-122"/>
                <a:cs typeface="Times New Roman" panose="02020603050405020304" charset="0"/>
                <a:sym typeface="+mn-ea"/>
              </a:rPr>
              <a:t>吸烟！</a:t>
            </a:r>
            <a:endParaRPr lang="zh-CN" altLang="en-US" sz="24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0" name="对角圆角矩形 9"/>
          <p:cNvSpPr/>
          <p:nvPr/>
        </p:nvSpPr>
        <p:spPr>
          <a:xfrm>
            <a:off x="6746240" y="4514850"/>
            <a:ext cx="3472815" cy="560705"/>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solidFill>
                  <a:srgbClr val="FF0000"/>
                </a:solidFill>
                <a:latin typeface="Times New Roman" panose="02020603050405020304" charset="0"/>
                <a:ea typeface="宋体" panose="02010600030101010101" pitchFamily="2" charset="-122"/>
                <a:cs typeface="Times New Roman" panose="02020603050405020304" charset="0"/>
                <a:sym typeface="+mn-ea"/>
              </a:rPr>
              <a:t>我的大衣</a:t>
            </a:r>
            <a:r>
              <a:rPr lang="zh-CN" altLang="en-US" sz="2400" b="1" u="sng">
                <a:solidFill>
                  <a:srgbClr val="FF0000"/>
                </a:solidFill>
                <a:latin typeface="Times New Roman" panose="02020603050405020304" charset="0"/>
                <a:ea typeface="宋体" panose="02010600030101010101" pitchFamily="2" charset="-122"/>
                <a:cs typeface="Times New Roman" panose="02020603050405020304" charset="0"/>
                <a:sym typeface="+mn-ea"/>
              </a:rPr>
              <a:t>特别耐穿</a:t>
            </a:r>
            <a:r>
              <a:rPr lang="zh-CN" altLang="en-US" sz="2400" b="1">
                <a:solidFill>
                  <a:srgbClr val="FF0000"/>
                </a:solidFill>
                <a:latin typeface="Times New Roman" panose="02020603050405020304" charset="0"/>
                <a:ea typeface="宋体" panose="02010600030101010101" pitchFamily="2" charset="-122"/>
                <a:cs typeface="Times New Roman" panose="02020603050405020304" charset="0"/>
                <a:sym typeface="+mn-ea"/>
              </a:rPr>
              <a:t>。</a:t>
            </a:r>
            <a:endParaRPr lang="zh-CN" altLang="en-US" sz="24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1" name="对角圆角矩形 10"/>
          <p:cNvSpPr/>
          <p:nvPr/>
        </p:nvSpPr>
        <p:spPr>
          <a:xfrm>
            <a:off x="315595" y="5983605"/>
            <a:ext cx="3472815" cy="560705"/>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Times New Roman" panose="02020603050405020304" charset="0"/>
                <a:ea typeface="宋体" panose="02010600030101010101" pitchFamily="2" charset="-122"/>
                <a:cs typeface="Times New Roman" panose="02020603050405020304" charset="0"/>
                <a:sym typeface="+mn-ea"/>
              </a:rPr>
              <a:t>请</a:t>
            </a:r>
            <a:endParaRPr lang="zh-CN" altLang="en-US" sz="2400">
              <a:latin typeface="Times New Roman" panose="02020603050405020304" charset="0"/>
              <a:ea typeface="宋体" panose="02010600030101010101" pitchFamily="2" charset="-122"/>
              <a:cs typeface="Times New Roman" panose="02020603050405020304" charset="0"/>
              <a:sym typeface="+mn-ea"/>
            </a:endParaRPr>
          </a:p>
          <a:p>
            <a:pPr algn="ctr"/>
            <a:r>
              <a:rPr lang="zh-CN" altLang="en-US" sz="2400" b="1">
                <a:solidFill>
                  <a:srgbClr val="FF0000"/>
                </a:solidFill>
                <a:latin typeface="Times New Roman" panose="02020603050405020304" charset="0"/>
                <a:ea typeface="宋体" panose="02010600030101010101" pitchFamily="2" charset="-122"/>
                <a:cs typeface="Times New Roman" panose="02020603050405020304" charset="0"/>
                <a:sym typeface="+mn-ea"/>
              </a:rPr>
              <a:t>分秒</a:t>
            </a:r>
            <a:r>
              <a:rPr lang="zh-CN" altLang="en-US" sz="2400" b="1" u="sng">
                <a:solidFill>
                  <a:srgbClr val="FF0000"/>
                </a:solidFill>
                <a:latin typeface="Times New Roman" panose="02020603050405020304" charset="0"/>
                <a:ea typeface="宋体" panose="02010600030101010101" pitchFamily="2" charset="-122"/>
                <a:cs typeface="Times New Roman" panose="02020603050405020304" charset="0"/>
                <a:sym typeface="+mn-ea"/>
              </a:rPr>
              <a:t>必</a:t>
            </a:r>
            <a:r>
              <a:rPr lang="zh-CN" altLang="en-US" sz="2400" b="1">
                <a:solidFill>
                  <a:srgbClr val="FF0000"/>
                </a:solidFill>
                <a:latin typeface="Times New Roman" panose="02020603050405020304" charset="0"/>
                <a:ea typeface="宋体" panose="02010600030101010101" pitchFamily="2" charset="-122"/>
                <a:cs typeface="Times New Roman" panose="02020603050405020304" charset="0"/>
                <a:sym typeface="+mn-ea"/>
              </a:rPr>
              <a:t>争。</a:t>
            </a:r>
            <a:endParaRPr lang="en-US" sz="24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a:p>
            <a:pPr algn="ctr"/>
            <a:endParaRPr lang="en-US" altLang="en-US" sz="24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2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in)">
                                      <p:cBhvr>
                                        <p:cTn id="27" dur="20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ox(in)">
                                      <p:cBhvr>
                                        <p:cTn id="3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bldLvl="0" animBg="1"/>
      <p:bldP spid="11"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t017c878d286a0e82fd[1]"/>
          <p:cNvPicPr>
            <a:picLocks noChangeAspect="1"/>
          </p:cNvPicPr>
          <p:nvPr/>
        </p:nvPicPr>
        <p:blipFill>
          <a:blip r:embed="rId1"/>
          <a:stretch>
            <a:fillRect/>
          </a:stretch>
        </p:blipFill>
        <p:spPr>
          <a:xfrm>
            <a:off x="-274955" y="-201295"/>
            <a:ext cx="12689205" cy="7031990"/>
          </a:xfrm>
          <a:prstGeom prst="rect">
            <a:avLst/>
          </a:prstGeom>
        </p:spPr>
      </p:pic>
      <p:sp>
        <p:nvSpPr>
          <p:cNvPr id="100" name="文本框 99"/>
          <p:cNvSpPr txBox="1"/>
          <p:nvPr/>
        </p:nvSpPr>
        <p:spPr>
          <a:xfrm>
            <a:off x="346075" y="1463040"/>
            <a:ext cx="11817350" cy="4984750"/>
          </a:xfrm>
          <a:prstGeom prst="rect">
            <a:avLst/>
          </a:prstGeom>
          <a:solidFill>
            <a:srgbClr val="00B050"/>
          </a:solidFill>
          <a:ln w="9525">
            <a:noFill/>
          </a:ln>
        </p:spPr>
        <p:txBody>
          <a:bodyPr wrap="square">
            <a:spAutoFit/>
          </a:bodyPr>
          <a:p>
            <a:pPr marL="571500" indent="-571500">
              <a:lnSpc>
                <a:spcPct val="150000"/>
              </a:lnSpc>
              <a:buFont typeface="Wingdings" panose="05000000000000000000" charset="0"/>
              <a:buChar char="Ø"/>
            </a:pPr>
            <a:r>
              <a:rPr lang="en-US" sz="3600" b="1">
                <a:solidFill>
                  <a:schemeClr val="tx1"/>
                </a:solidFill>
                <a:latin typeface="Times New Roman" panose="02020603050405020304" charset="0"/>
                <a:ea typeface="宋体" panose="02010600030101010101" pitchFamily="2" charset="-122"/>
                <a:cs typeface="Times New Roman" panose="02020603050405020304" charset="0"/>
              </a:rPr>
              <a:t>No/not+</a:t>
            </a:r>
            <a:r>
              <a:rPr lang="zh-CN" sz="3600" b="1">
                <a:solidFill>
                  <a:schemeClr val="tx1"/>
                </a:solidFill>
                <a:latin typeface="Times New Roman" panose="02020603050405020304" charset="0"/>
                <a:ea typeface="宋体" panose="02010600030101010101" pitchFamily="2" charset="-122"/>
              </a:rPr>
              <a:t>表示否定意义都形容词</a:t>
            </a:r>
            <a:endParaRPr lang="en-US" sz="3600" b="0">
              <a:solidFill>
                <a:srgbClr val="00B050"/>
              </a:solidFill>
              <a:latin typeface="Times New Roman" panose="02020603050405020304" charset="0"/>
              <a:ea typeface="宋体" panose="02010600030101010101" pitchFamily="2" charset="-122"/>
              <a:cs typeface="Times New Roman" panose="02020603050405020304" charset="0"/>
            </a:endParaRPr>
          </a:p>
          <a:p>
            <a:pPr indent="0">
              <a:lnSpc>
                <a:spcPct val="150000"/>
              </a:lnSpc>
            </a:pPr>
            <a:r>
              <a:rPr lang="en-US" sz="3600" b="0">
                <a:latin typeface="Times New Roman" panose="02020603050405020304" charset="0"/>
                <a:ea typeface="宋体" panose="02010600030101010101" pitchFamily="2" charset="-122"/>
                <a:cs typeface="Times New Roman" panose="02020603050405020304" charset="0"/>
              </a:rPr>
              <a:t>He has no small reputation as a scientist.</a:t>
            </a:r>
            <a:endParaRPr lang="en-US" sz="3600" b="0">
              <a:latin typeface="Times New Roman" panose="02020603050405020304" charset="0"/>
              <a:ea typeface="宋体" panose="02010600030101010101" pitchFamily="2" charset="-122"/>
              <a:cs typeface="Times New Roman" panose="02020603050405020304" charset="0"/>
            </a:endParaRPr>
          </a:p>
          <a:p>
            <a:pPr indent="0">
              <a:lnSpc>
                <a:spcPct val="150000"/>
              </a:lnSpc>
            </a:pPr>
            <a:r>
              <a:rPr lang="en-US" sz="3600" b="0">
                <a:latin typeface="Times New Roman" panose="02020603050405020304" charset="0"/>
                <a:ea typeface="宋体" panose="02010600030101010101" pitchFamily="2" charset="-122"/>
                <a:cs typeface="Times New Roman" panose="02020603050405020304" charset="0"/>
              </a:rPr>
              <a:t>It is not uncommon for students to have friendly relationship with their teachers.</a:t>
            </a:r>
            <a:endParaRPr lang="en-US" sz="3600" b="0">
              <a:latin typeface="Times New Roman" panose="02020603050405020304" charset="0"/>
              <a:ea typeface="宋体" panose="02010600030101010101" pitchFamily="2" charset="-122"/>
              <a:cs typeface="Times New Roman" panose="02020603050405020304" charset="0"/>
            </a:endParaRPr>
          </a:p>
          <a:p>
            <a:pPr indent="0">
              <a:lnSpc>
                <a:spcPct val="150000"/>
              </a:lnSpc>
            </a:pPr>
            <a:r>
              <a:rPr lang="en-US" sz="3600" b="0">
                <a:latin typeface="Times New Roman" panose="02020603050405020304" charset="0"/>
                <a:ea typeface="宋体" panose="02010600030101010101" pitchFamily="2" charset="-122"/>
                <a:cs typeface="Times New Roman" panose="02020603050405020304" charset="0"/>
              </a:rPr>
              <a:t>Nothing is impossible.</a:t>
            </a:r>
            <a:r>
              <a:rPr lang="en-US" sz="3200" b="0">
                <a:latin typeface="Times New Roman" panose="02020603050405020304" charset="0"/>
                <a:ea typeface="宋体" panose="02010600030101010101" pitchFamily="2" charset="-122"/>
                <a:cs typeface="Times New Roman" panose="02020603050405020304" charset="0"/>
              </a:rPr>
              <a:t> </a:t>
            </a:r>
            <a:endParaRPr lang="zh-CN" altLang="en-US" sz="3200"/>
          </a:p>
        </p:txBody>
      </p:sp>
      <p:sp>
        <p:nvSpPr>
          <p:cNvPr id="5" name="对角圆角矩形 4"/>
          <p:cNvSpPr/>
          <p:nvPr/>
        </p:nvSpPr>
        <p:spPr>
          <a:xfrm>
            <a:off x="625475" y="359410"/>
            <a:ext cx="6892290" cy="846455"/>
          </a:xfrm>
          <a:prstGeom prst="round2Diag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indent="0">
              <a:buFont typeface="+mj-lt"/>
              <a:buNone/>
            </a:pPr>
            <a:r>
              <a:rPr lang="en-US" altLang="zh-CN" sz="3600" b="1">
                <a:solidFill>
                  <a:schemeClr val="tx1"/>
                </a:solidFill>
                <a:latin typeface="Times New Roman" panose="02020603050405020304" charset="0"/>
                <a:ea typeface="宋体" panose="02010600030101010101" pitchFamily="2" charset="-122"/>
                <a:cs typeface="Times New Roman" panose="02020603050405020304" charset="0"/>
                <a:sym typeface="+mn-ea"/>
              </a:rPr>
              <a:t>III.     Double Negation</a:t>
            </a:r>
            <a:r>
              <a:rPr lang="zh-CN" altLang="en-US" sz="3600" b="1">
                <a:solidFill>
                  <a:schemeClr val="tx1"/>
                </a:solidFill>
                <a:latin typeface="Times New Roman" panose="02020603050405020304" charset="0"/>
                <a:ea typeface="宋体" panose="02010600030101010101" pitchFamily="2" charset="-122"/>
                <a:cs typeface="Times New Roman" panose="02020603050405020304" charset="0"/>
                <a:sym typeface="+mn-ea"/>
              </a:rPr>
              <a:t>双重否定</a:t>
            </a:r>
            <a:endParaRPr lang="zh-CN" altLang="en-US" sz="3600" b="1">
              <a:solidFill>
                <a:schemeClr val="tx1"/>
              </a:solidFill>
              <a:latin typeface="Times New Roman" panose="02020603050405020304" charset="0"/>
              <a:ea typeface="宋体" panose="02010600030101010101" pitchFamily="2" charset="-122"/>
              <a:cs typeface="Times New Roman" panose="02020603050405020304" charset="0"/>
              <a:sym typeface="+mn-ea"/>
            </a:endParaRPr>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t017c878d286a0e82fd[1]"/>
          <p:cNvPicPr>
            <a:picLocks noChangeAspect="1"/>
          </p:cNvPicPr>
          <p:nvPr/>
        </p:nvPicPr>
        <p:blipFill>
          <a:blip r:embed="rId1"/>
          <a:stretch>
            <a:fillRect/>
          </a:stretch>
        </p:blipFill>
        <p:spPr>
          <a:xfrm>
            <a:off x="-274955" y="-201295"/>
            <a:ext cx="12689205" cy="7031990"/>
          </a:xfrm>
          <a:prstGeom prst="rect">
            <a:avLst/>
          </a:prstGeom>
        </p:spPr>
      </p:pic>
      <p:sp>
        <p:nvSpPr>
          <p:cNvPr id="100" name="文本框 99"/>
          <p:cNvSpPr txBox="1"/>
          <p:nvPr/>
        </p:nvSpPr>
        <p:spPr>
          <a:xfrm>
            <a:off x="346710" y="267970"/>
            <a:ext cx="11478895" cy="6739255"/>
          </a:xfrm>
          <a:prstGeom prst="rect">
            <a:avLst/>
          </a:prstGeom>
          <a:solidFill>
            <a:srgbClr val="00B050"/>
          </a:solidFill>
          <a:ln w="9525">
            <a:noFill/>
          </a:ln>
        </p:spPr>
        <p:txBody>
          <a:bodyPr wrap="square">
            <a:spAutoFit/>
          </a:bodyPr>
          <a:p>
            <a:pPr marL="571500" indent="-571500">
              <a:lnSpc>
                <a:spcPct val="150000"/>
              </a:lnSpc>
              <a:buFont typeface="Wingdings" panose="05000000000000000000" charset="0"/>
              <a:buChar char="Ø"/>
            </a:pPr>
            <a:r>
              <a:rPr lang="en-US" sz="3600" b="1">
                <a:latin typeface="Times New Roman" panose="02020603050405020304" charset="0"/>
                <a:ea typeface="宋体" panose="02010600030101010101" pitchFamily="2" charset="-122"/>
                <a:cs typeface="Times New Roman" panose="02020603050405020304" charset="0"/>
                <a:sym typeface="+mn-ea"/>
              </a:rPr>
              <a:t>No/not/never+without...</a:t>
            </a:r>
            <a:endParaRPr lang="en-US" sz="3600" b="1">
              <a:latin typeface="Times New Roman" panose="02020603050405020304" charset="0"/>
              <a:ea typeface="宋体" panose="02010600030101010101" pitchFamily="2" charset="-122"/>
              <a:cs typeface="Times New Roman" panose="02020603050405020304" charset="0"/>
              <a:sym typeface="+mn-ea"/>
            </a:endParaRPr>
          </a:p>
          <a:p>
            <a:pPr indent="0">
              <a:lnSpc>
                <a:spcPct val="150000"/>
              </a:lnSpc>
            </a:pPr>
            <a:r>
              <a:rPr lang="en-US" sz="3600">
                <a:latin typeface="Times New Roman" panose="02020603050405020304" charset="0"/>
                <a:ea typeface="宋体" panose="02010600030101010101" pitchFamily="2" charset="-122"/>
                <a:cs typeface="Times New Roman" panose="02020603050405020304" charset="0"/>
                <a:sym typeface="+mn-ea"/>
              </a:rPr>
              <a:t>No smoke without fire.</a:t>
            </a:r>
            <a:endParaRPr lang="en-US" sz="3600" b="0">
              <a:latin typeface="Times New Roman" panose="02020603050405020304" charset="0"/>
              <a:ea typeface="宋体" panose="02010600030101010101" pitchFamily="2" charset="-122"/>
              <a:cs typeface="Times New Roman" panose="02020603050405020304" charset="0"/>
            </a:endParaRPr>
          </a:p>
          <a:p>
            <a:pPr indent="0">
              <a:lnSpc>
                <a:spcPct val="150000"/>
              </a:lnSpc>
            </a:pPr>
            <a:r>
              <a:rPr lang="en-US" sz="3600">
                <a:latin typeface="Times New Roman" panose="02020603050405020304" charset="0"/>
                <a:ea typeface="宋体" panose="02010600030101010101" pitchFamily="2" charset="-122"/>
                <a:cs typeface="Times New Roman" panose="02020603050405020304" charset="0"/>
                <a:sym typeface="+mn-ea"/>
              </a:rPr>
              <a:t>We cannot succeed without your help.</a:t>
            </a:r>
            <a:endParaRPr lang="en-US" sz="3600" b="0">
              <a:latin typeface="Times New Roman" panose="02020603050405020304" charset="0"/>
              <a:ea typeface="宋体" panose="02010600030101010101" pitchFamily="2" charset="-122"/>
              <a:cs typeface="Times New Roman" panose="02020603050405020304" charset="0"/>
            </a:endParaRPr>
          </a:p>
          <a:p>
            <a:pPr indent="0">
              <a:lnSpc>
                <a:spcPct val="150000"/>
              </a:lnSpc>
            </a:pPr>
            <a:r>
              <a:rPr lang="en-US" sz="3600">
                <a:latin typeface="Times New Roman" panose="02020603050405020304" charset="0"/>
                <a:ea typeface="宋体" panose="02010600030101010101" pitchFamily="2" charset="-122"/>
                <a:cs typeface="Times New Roman" panose="02020603050405020304" charset="0"/>
                <a:sym typeface="+mn-ea"/>
              </a:rPr>
              <a:t>They never meet without quarreling.</a:t>
            </a:r>
            <a:endParaRPr lang="zh-CN" sz="3600" b="0">
              <a:latin typeface="Times New Roman" panose="02020603050405020304" charset="0"/>
              <a:ea typeface="宋体" panose="02010600030101010101" pitchFamily="2" charset="-122"/>
              <a:cs typeface="Times New Roman" panose="02020603050405020304" charset="0"/>
            </a:endParaRPr>
          </a:p>
          <a:p>
            <a:pPr marL="571500" indent="-571500">
              <a:lnSpc>
                <a:spcPct val="150000"/>
              </a:lnSpc>
              <a:buFont typeface="Wingdings" panose="05000000000000000000" charset="0"/>
              <a:buChar char="Ø"/>
            </a:pPr>
            <a:r>
              <a:rPr lang="zh-CN" altLang="en-US" sz="3600" b="1">
                <a:latin typeface="Times New Roman" panose="02020603050405020304" charset="0"/>
                <a:cs typeface="Times New Roman" panose="02020603050405020304" charset="0"/>
              </a:rPr>
              <a:t>No/not/never/nobody/few等+具有否定意义都动词和短语。</a:t>
            </a:r>
            <a:endParaRPr lang="zh-CN" altLang="en-US" sz="3600">
              <a:latin typeface="Times New Roman" panose="02020603050405020304" charset="0"/>
              <a:cs typeface="Times New Roman" panose="02020603050405020304" charset="0"/>
            </a:endParaRPr>
          </a:p>
          <a:p>
            <a:pPr indent="0">
              <a:lnSpc>
                <a:spcPct val="150000"/>
              </a:lnSpc>
            </a:pPr>
            <a:r>
              <a:rPr lang="zh-CN" altLang="en-US" sz="3600">
                <a:latin typeface="Times New Roman" panose="02020603050405020304" charset="0"/>
                <a:cs typeface="Times New Roman" panose="02020603050405020304" charset="0"/>
              </a:rPr>
              <a:t>There is no denying the truth.</a:t>
            </a:r>
            <a:endParaRPr lang="zh-CN" altLang="en-US" sz="3600">
              <a:latin typeface="Times New Roman" panose="02020603050405020304" charset="0"/>
              <a:cs typeface="Times New Roman" panose="02020603050405020304" charset="0"/>
            </a:endParaRPr>
          </a:p>
          <a:p>
            <a:pPr indent="0">
              <a:lnSpc>
                <a:spcPct val="150000"/>
              </a:lnSpc>
            </a:pPr>
            <a:r>
              <a:rPr lang="zh-CN" altLang="en-US" sz="3600">
                <a:latin typeface="Times New Roman" panose="02020603050405020304" charset="0"/>
                <a:cs typeface="Times New Roman" panose="02020603050405020304" charset="0"/>
              </a:rPr>
              <a:t>I couldn</a:t>
            </a:r>
            <a:r>
              <a:rPr lang="en-US" altLang="zh-CN" sz="3600">
                <a:latin typeface="Times New Roman" panose="02020603050405020304" charset="0"/>
                <a:cs typeface="Times New Roman" panose="02020603050405020304" charset="0"/>
              </a:rPr>
              <a:t>'</a:t>
            </a:r>
            <a:r>
              <a:rPr lang="zh-CN" altLang="en-US" sz="3600">
                <a:latin typeface="Times New Roman" panose="02020603050405020304" charset="0"/>
                <a:cs typeface="Times New Roman" panose="02020603050405020304" charset="0"/>
              </a:rPr>
              <a:t>t agree more.</a:t>
            </a:r>
            <a:endParaRPr lang="zh-CN" altLang="en-US" sz="36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t017c878d286a0e82fd[1]"/>
          <p:cNvPicPr>
            <a:picLocks noChangeAspect="1"/>
          </p:cNvPicPr>
          <p:nvPr/>
        </p:nvPicPr>
        <p:blipFill>
          <a:blip r:embed="rId1"/>
          <a:stretch>
            <a:fillRect/>
          </a:stretch>
        </p:blipFill>
        <p:spPr>
          <a:xfrm>
            <a:off x="-274955" y="-201295"/>
            <a:ext cx="12689205" cy="7031990"/>
          </a:xfrm>
          <a:prstGeom prst="rect">
            <a:avLst/>
          </a:prstGeom>
        </p:spPr>
      </p:pic>
      <p:sp>
        <p:nvSpPr>
          <p:cNvPr id="100" name="文本框 99"/>
          <p:cNvSpPr txBox="1"/>
          <p:nvPr/>
        </p:nvSpPr>
        <p:spPr>
          <a:xfrm>
            <a:off x="367030" y="1615440"/>
            <a:ext cx="11370310" cy="275590"/>
          </a:xfrm>
          <a:prstGeom prst="rect">
            <a:avLst/>
          </a:prstGeom>
          <a:noFill/>
          <a:ln w="9525">
            <a:noFill/>
          </a:ln>
        </p:spPr>
        <p:txBody>
          <a:bodyPr wrap="square">
            <a:spAutoFit/>
          </a:bodyPr>
          <a:p>
            <a:pPr indent="0"/>
            <a:r>
              <a:rPr lang="en-US" sz="1200" b="0">
                <a:latin typeface="Times New Roman" panose="02020603050405020304" charset="0"/>
                <a:ea typeface="宋体" panose="02010600030101010101" pitchFamily="2" charset="-122"/>
                <a:cs typeface="Times New Roman" panose="02020603050405020304" charset="0"/>
              </a:rPr>
              <a:t> </a:t>
            </a:r>
            <a:endParaRPr lang="zh-CN" altLang="en-US"/>
          </a:p>
        </p:txBody>
      </p:sp>
      <p:sp>
        <p:nvSpPr>
          <p:cNvPr id="5" name="对角圆角矩形 4"/>
          <p:cNvSpPr/>
          <p:nvPr/>
        </p:nvSpPr>
        <p:spPr>
          <a:xfrm>
            <a:off x="482600" y="546735"/>
            <a:ext cx="8465185" cy="846455"/>
          </a:xfrm>
          <a:prstGeom prst="round2Diag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indent="0">
              <a:buFont typeface="+mj-lt"/>
              <a:buNone/>
            </a:pPr>
            <a:r>
              <a:rPr lang="en-US" altLang="zh-CN" sz="3600" b="1">
                <a:solidFill>
                  <a:schemeClr val="tx1"/>
                </a:solidFill>
                <a:latin typeface="Times New Roman" panose="02020603050405020304" charset="0"/>
                <a:ea typeface="宋体" panose="02010600030101010101" pitchFamily="2" charset="-122"/>
                <a:cs typeface="Times New Roman" panose="02020603050405020304" charset="0"/>
                <a:sym typeface="+mn-ea"/>
              </a:rPr>
              <a:t>IV.   Transferred Negation</a:t>
            </a:r>
            <a:r>
              <a:rPr lang="zh-CN" altLang="en-US" sz="3600" b="1">
                <a:solidFill>
                  <a:schemeClr val="tx1"/>
                </a:solidFill>
                <a:latin typeface="Times New Roman" panose="02020603050405020304" charset="0"/>
                <a:ea typeface="宋体" panose="02010600030101010101" pitchFamily="2" charset="-122"/>
                <a:cs typeface="Times New Roman" panose="02020603050405020304" charset="0"/>
                <a:sym typeface="+mn-ea"/>
              </a:rPr>
              <a:t>否定转移</a:t>
            </a:r>
            <a:endParaRPr lang="zh-CN" altLang="en-US" sz="3600" b="1">
              <a:solidFill>
                <a:schemeClr val="tx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298450" y="1517650"/>
            <a:ext cx="11595100" cy="3322955"/>
          </a:xfrm>
          <a:prstGeom prst="rect">
            <a:avLst/>
          </a:prstGeom>
          <a:noFill/>
          <a:ln w="9525">
            <a:noFill/>
          </a:ln>
        </p:spPr>
        <p:txBody>
          <a:bodyPr wrap="square">
            <a:spAutoFit/>
          </a:bodyPr>
          <a:p>
            <a:pPr indent="0">
              <a:lnSpc>
                <a:spcPct val="150000"/>
              </a:lnSpc>
            </a:pPr>
            <a:r>
              <a:rPr lang="zh-CN" altLang="en-US" sz="2800" b="0">
                <a:solidFill>
                  <a:srgbClr val="000000"/>
                </a:solidFill>
                <a:latin typeface="Times New Roman" panose="02020603050405020304" charset="0"/>
                <a:ea typeface="宋体" panose="02010600030101010101" pitchFamily="2" charset="-122"/>
                <a:cs typeface="Times New Roman" panose="02020603050405020304" charset="0"/>
              </a:rPr>
              <a:t>①</a:t>
            </a:r>
            <a:r>
              <a:rPr lang="en-US" sz="2800" b="0">
                <a:solidFill>
                  <a:srgbClr val="000000"/>
                </a:solidFill>
                <a:latin typeface="Times New Roman" panose="02020603050405020304" charset="0"/>
                <a:ea typeface="宋体" panose="02010600030101010101" pitchFamily="2" charset="-122"/>
                <a:cs typeface="Times New Roman" panose="02020603050405020304" charset="0"/>
              </a:rPr>
              <a:t>This engine </a:t>
            </a:r>
            <a:r>
              <a:rPr lang="en-US" sz="2800" b="0" i="1" u="sng">
                <a:solidFill>
                  <a:srgbClr val="000000"/>
                </a:solidFill>
                <a:latin typeface="Times New Roman" panose="02020603050405020304" charset="0"/>
                <a:ea typeface="宋体" panose="02010600030101010101" pitchFamily="2" charset="-122"/>
                <a:cs typeface="Times New Roman" panose="02020603050405020304" charset="0"/>
              </a:rPr>
              <a:t>didn</a:t>
            </a:r>
            <a:r>
              <a:rPr lang="en-US" sz="2800" b="0" i="1" u="sng">
                <a:solidFill>
                  <a:srgbClr val="000000"/>
                </a:solidFill>
                <a:latin typeface="Times New Roman" panose="02020603050405020304" charset="0"/>
                <a:ea typeface="宋体" panose="02010600030101010101" pitchFamily="2" charset="-122"/>
              </a:rPr>
              <a:t>’</a:t>
            </a:r>
            <a:r>
              <a:rPr lang="en-US" sz="2800" b="0" i="1" u="sng">
                <a:solidFill>
                  <a:srgbClr val="000000"/>
                </a:solidFill>
                <a:latin typeface="Times New Roman" panose="02020603050405020304" charset="0"/>
                <a:ea typeface="宋体" panose="02010600030101010101" pitchFamily="2" charset="-122"/>
                <a:cs typeface="Times New Roman" panose="02020603050405020304" charset="0"/>
              </a:rPr>
              <a:t>t</a:t>
            </a:r>
            <a:r>
              <a:rPr lang="en-US" sz="2800" b="0">
                <a:solidFill>
                  <a:srgbClr val="000000"/>
                </a:solidFill>
                <a:latin typeface="Times New Roman" panose="02020603050405020304" charset="0"/>
                <a:ea typeface="宋体" panose="02010600030101010101" pitchFamily="2" charset="-122"/>
                <a:cs typeface="Times New Roman" panose="02020603050405020304" charset="0"/>
              </a:rPr>
              <a:t> stop</a:t>
            </a:r>
            <a:r>
              <a:rPr lang="en-US" sz="2800" b="0" i="1" u="sng">
                <a:solidFill>
                  <a:srgbClr val="000000"/>
                </a:solidFill>
                <a:latin typeface="Times New Roman" panose="02020603050405020304" charset="0"/>
                <a:ea typeface="宋体" panose="02010600030101010101" pitchFamily="2" charset="-122"/>
                <a:cs typeface="Times New Roman" panose="02020603050405020304" charset="0"/>
              </a:rPr>
              <a:t> because</a:t>
            </a:r>
            <a:r>
              <a:rPr lang="en-US" sz="2800" b="0">
                <a:solidFill>
                  <a:srgbClr val="000000"/>
                </a:solidFill>
                <a:latin typeface="Times New Roman" panose="02020603050405020304" charset="0"/>
                <a:ea typeface="宋体" panose="02010600030101010101" pitchFamily="2" charset="-122"/>
                <a:cs typeface="Times New Roman" panose="02020603050405020304" charset="0"/>
              </a:rPr>
              <a:t> the fuel was finished.</a:t>
            </a:r>
            <a:endParaRPr lang="en-US" sz="2800" b="0">
              <a:solidFill>
                <a:srgbClr val="000000"/>
              </a:solidFill>
              <a:latin typeface="Times New Roman" panose="02020603050405020304" charset="0"/>
              <a:ea typeface="宋体" panose="02010600030101010101" pitchFamily="2" charset="-122"/>
              <a:cs typeface="Times New Roman" panose="02020603050405020304" charset="0"/>
            </a:endParaRPr>
          </a:p>
          <a:p>
            <a:pPr indent="0">
              <a:lnSpc>
                <a:spcPct val="150000"/>
              </a:lnSpc>
            </a:pPr>
            <a:endParaRPr lang="en-US" sz="2800" b="0">
              <a:solidFill>
                <a:srgbClr val="000000"/>
              </a:solidFill>
              <a:latin typeface="Times New Roman" panose="02020603050405020304" charset="0"/>
              <a:ea typeface="宋体" panose="02010600030101010101" pitchFamily="2" charset="-122"/>
              <a:cs typeface="Times New Roman" panose="02020603050405020304" charset="0"/>
            </a:endParaRPr>
          </a:p>
          <a:p>
            <a:pPr indent="0">
              <a:lnSpc>
                <a:spcPct val="150000"/>
              </a:lnSpc>
            </a:pPr>
            <a:endParaRPr lang="en-US" sz="2800" b="0">
              <a:solidFill>
                <a:srgbClr val="000000"/>
              </a:solidFill>
              <a:latin typeface="Times New Roman" panose="02020603050405020304" charset="0"/>
              <a:ea typeface="宋体" panose="02010600030101010101" pitchFamily="2" charset="-122"/>
              <a:cs typeface="Times New Roman" panose="02020603050405020304" charset="0"/>
            </a:endParaRPr>
          </a:p>
          <a:p>
            <a:pPr indent="0">
              <a:lnSpc>
                <a:spcPct val="150000"/>
              </a:lnSpc>
            </a:pPr>
            <a:r>
              <a:rPr lang="zh-CN" altLang="en-US" sz="2800" b="0">
                <a:solidFill>
                  <a:srgbClr val="000000"/>
                </a:solidFill>
                <a:latin typeface="Times New Roman" panose="02020603050405020304" charset="0"/>
                <a:ea typeface="宋体" panose="02010600030101010101" pitchFamily="2" charset="-122"/>
                <a:cs typeface="Times New Roman" panose="02020603050405020304" charset="0"/>
              </a:rPr>
              <a:t>③</a:t>
            </a:r>
            <a:r>
              <a:rPr lang="en-US" sz="2800" b="0">
                <a:solidFill>
                  <a:srgbClr val="000000"/>
                </a:solidFill>
                <a:latin typeface="Times New Roman" panose="02020603050405020304" charset="0"/>
                <a:ea typeface="宋体" panose="02010600030101010101" pitchFamily="2" charset="-122"/>
                <a:cs typeface="Times New Roman" panose="02020603050405020304" charset="0"/>
              </a:rPr>
              <a:t>We</a:t>
            </a:r>
            <a:r>
              <a:rPr lang="en-US" sz="2800" b="0" u="sng">
                <a:solidFill>
                  <a:srgbClr val="000000"/>
                </a:solidFill>
                <a:latin typeface="Times New Roman" panose="02020603050405020304" charset="0"/>
                <a:ea typeface="宋体" panose="02010600030101010101" pitchFamily="2" charset="-122"/>
                <a:cs typeface="Times New Roman" panose="02020603050405020304" charset="0"/>
              </a:rPr>
              <a:t> </a:t>
            </a:r>
            <a:r>
              <a:rPr lang="en-US" sz="2800" b="0" i="1" u="sng">
                <a:solidFill>
                  <a:srgbClr val="000000"/>
                </a:solidFill>
                <a:latin typeface="Times New Roman" panose="02020603050405020304" charset="0"/>
                <a:ea typeface="宋体" panose="02010600030101010101" pitchFamily="2" charset="-122"/>
                <a:cs typeface="Times New Roman" panose="02020603050405020304" charset="0"/>
              </a:rPr>
              <a:t>don</a:t>
            </a:r>
            <a:r>
              <a:rPr lang="en-US" sz="2800" b="0" i="1" u="sng">
                <a:solidFill>
                  <a:srgbClr val="000000"/>
                </a:solidFill>
                <a:latin typeface="Times New Roman" panose="02020603050405020304" charset="0"/>
                <a:ea typeface="宋体" panose="02010600030101010101" pitchFamily="2" charset="-122"/>
              </a:rPr>
              <a:t>’</a:t>
            </a:r>
            <a:r>
              <a:rPr lang="en-US" sz="2800" b="0" i="1" u="sng">
                <a:solidFill>
                  <a:srgbClr val="000000"/>
                </a:solidFill>
                <a:latin typeface="Times New Roman" panose="02020603050405020304" charset="0"/>
                <a:ea typeface="宋体" panose="02010600030101010101" pitchFamily="2" charset="-122"/>
                <a:cs typeface="Times New Roman" panose="02020603050405020304" charset="0"/>
              </a:rPr>
              <a:t>t</a:t>
            </a:r>
            <a:r>
              <a:rPr lang="en-US" sz="2800" b="0">
                <a:solidFill>
                  <a:srgbClr val="000000"/>
                </a:solidFill>
                <a:latin typeface="Times New Roman" panose="02020603050405020304" charset="0"/>
                <a:ea typeface="宋体" panose="02010600030101010101" pitchFamily="2" charset="-122"/>
                <a:cs typeface="Times New Roman" panose="02020603050405020304" charset="0"/>
              </a:rPr>
              <a:t> think it is </a:t>
            </a:r>
            <a:r>
              <a:rPr lang="en-US" sz="2800" b="0" i="1" u="sng">
                <a:solidFill>
                  <a:srgbClr val="000000"/>
                </a:solidFill>
                <a:latin typeface="Times New Roman" panose="02020603050405020304" charset="0"/>
                <a:ea typeface="宋体" panose="02010600030101010101" pitchFamily="2" charset="-122"/>
                <a:cs typeface="Times New Roman" panose="02020603050405020304" charset="0"/>
              </a:rPr>
              <a:t>necessary</a:t>
            </a:r>
            <a:r>
              <a:rPr lang="en-US" sz="2800" b="0">
                <a:solidFill>
                  <a:srgbClr val="000000"/>
                </a:solidFill>
                <a:latin typeface="Times New Roman" panose="02020603050405020304" charset="0"/>
                <a:ea typeface="宋体" panose="02010600030101010101" pitchFamily="2" charset="-122"/>
                <a:cs typeface="Times New Roman" panose="02020603050405020304" charset="0"/>
              </a:rPr>
              <a:t> to use agent in that country.</a:t>
            </a:r>
            <a:endParaRPr lang="en-US" sz="2800" b="0">
              <a:solidFill>
                <a:srgbClr val="000000"/>
              </a:solidFill>
              <a:latin typeface="Times New Roman" panose="02020603050405020304" charset="0"/>
              <a:ea typeface="宋体" panose="02010600030101010101" pitchFamily="2" charset="-122"/>
              <a:cs typeface="Times New Roman" panose="02020603050405020304" charset="0"/>
            </a:endParaRPr>
          </a:p>
          <a:p>
            <a:pPr indent="0">
              <a:lnSpc>
                <a:spcPct val="150000"/>
              </a:lnSpc>
            </a:pPr>
            <a:endParaRPr lang="zh-CN" altLang="en-US" sz="2800"/>
          </a:p>
        </p:txBody>
      </p:sp>
      <p:sp>
        <p:nvSpPr>
          <p:cNvPr id="7" name="对角圆角矩形 6"/>
          <p:cNvSpPr/>
          <p:nvPr/>
        </p:nvSpPr>
        <p:spPr>
          <a:xfrm>
            <a:off x="1752600" y="2312670"/>
            <a:ext cx="7341870" cy="560705"/>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400">
                <a:solidFill>
                  <a:srgbClr val="FF0000"/>
                </a:solidFill>
                <a:latin typeface="Times New Roman" panose="02020603050405020304" charset="0"/>
                <a:ea typeface="宋体" panose="02010600030101010101" pitchFamily="2" charset="-122"/>
                <a:sym typeface="+mn-ea"/>
              </a:rPr>
              <a:t>引擎并</a:t>
            </a:r>
            <a:r>
              <a:rPr lang="zh-CN" sz="2400" i="1" u="sng">
                <a:solidFill>
                  <a:srgbClr val="FF0000"/>
                </a:solidFill>
                <a:latin typeface="Times New Roman" panose="02020603050405020304" charset="0"/>
                <a:ea typeface="宋体" panose="02010600030101010101" pitchFamily="2" charset="-122"/>
                <a:sym typeface="+mn-ea"/>
              </a:rPr>
              <a:t>不是因为</a:t>
            </a:r>
            <a:r>
              <a:rPr lang="zh-CN" sz="2400">
                <a:solidFill>
                  <a:srgbClr val="FF0000"/>
                </a:solidFill>
                <a:latin typeface="Times New Roman" panose="02020603050405020304" charset="0"/>
                <a:ea typeface="宋体" panose="02010600030101010101" pitchFamily="2" charset="-122"/>
                <a:sym typeface="+mn-ea"/>
              </a:rPr>
              <a:t>燃料耗尽而停止运转。</a:t>
            </a:r>
            <a:endParaRPr lang="zh-CN" altLang="en-US" sz="2400">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9" name="对角圆角矩形 8"/>
          <p:cNvSpPr/>
          <p:nvPr/>
        </p:nvSpPr>
        <p:spPr>
          <a:xfrm>
            <a:off x="1130935" y="4279900"/>
            <a:ext cx="6561455" cy="560705"/>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400">
                <a:solidFill>
                  <a:srgbClr val="FF0000"/>
                </a:solidFill>
                <a:latin typeface="Times New Roman" panose="02020603050405020304" charset="0"/>
                <a:ea typeface="宋体" panose="02010600030101010101" pitchFamily="2" charset="-122"/>
                <a:sym typeface="+mn-ea"/>
              </a:rPr>
              <a:t>我们认为在那个国家使用代理商是</a:t>
            </a:r>
            <a:r>
              <a:rPr lang="zh-CN" sz="2400" i="1" u="sng">
                <a:solidFill>
                  <a:srgbClr val="FF0000"/>
                </a:solidFill>
                <a:latin typeface="Times New Roman" panose="02020603050405020304" charset="0"/>
                <a:ea typeface="宋体" panose="02010600030101010101" pitchFamily="2" charset="-122"/>
                <a:sym typeface="+mn-ea"/>
              </a:rPr>
              <a:t>没有必要</a:t>
            </a:r>
            <a:r>
              <a:rPr lang="zh-CN" sz="2400">
                <a:solidFill>
                  <a:srgbClr val="FF0000"/>
                </a:solidFill>
                <a:latin typeface="Times New Roman" panose="02020603050405020304" charset="0"/>
                <a:ea typeface="宋体" panose="02010600030101010101" pitchFamily="2" charset="-122"/>
                <a:sym typeface="+mn-ea"/>
              </a:rPr>
              <a:t>的。</a:t>
            </a:r>
            <a:endParaRPr lang="zh-CN" altLang="en-US" sz="2400">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t017c878d286a0e82fd[1]"/>
          <p:cNvPicPr>
            <a:picLocks noChangeAspect="1"/>
          </p:cNvPicPr>
          <p:nvPr/>
        </p:nvPicPr>
        <p:blipFill>
          <a:blip r:embed="rId1"/>
          <a:stretch>
            <a:fillRect/>
          </a:stretch>
        </p:blipFill>
        <p:spPr>
          <a:xfrm>
            <a:off x="-274955" y="-201295"/>
            <a:ext cx="12689205" cy="7031990"/>
          </a:xfrm>
          <a:prstGeom prst="rect">
            <a:avLst/>
          </a:prstGeom>
        </p:spPr>
      </p:pic>
      <p:sp>
        <p:nvSpPr>
          <p:cNvPr id="100" name="文本框 99"/>
          <p:cNvSpPr txBox="1"/>
          <p:nvPr/>
        </p:nvSpPr>
        <p:spPr>
          <a:xfrm>
            <a:off x="432435" y="1393190"/>
            <a:ext cx="11534775" cy="4912995"/>
          </a:xfrm>
          <a:prstGeom prst="rect">
            <a:avLst/>
          </a:prstGeom>
          <a:noFill/>
          <a:ln w="9525">
            <a:noFill/>
          </a:ln>
        </p:spPr>
        <p:txBody>
          <a:bodyPr wrap="square">
            <a:spAutoFit/>
          </a:bodyPr>
          <a:p>
            <a:pPr indent="0" fontAlgn="auto">
              <a:lnSpc>
                <a:spcPts val="3760"/>
              </a:lnSpc>
              <a:buFont typeface="Wingdings" panose="05000000000000000000" charset="0"/>
              <a:buNone/>
            </a:pPr>
            <a:endParaRPr lang="en-US" sz="2800" b="0">
              <a:latin typeface="Times New Roman" panose="02020603050405020304" charset="0"/>
              <a:ea typeface="宋体" panose="02010600030101010101" pitchFamily="2" charset="-122"/>
              <a:cs typeface="Times New Roman" panose="02020603050405020304" charset="0"/>
            </a:endParaRPr>
          </a:p>
          <a:p>
            <a:pPr indent="0" fontAlgn="auto">
              <a:lnSpc>
                <a:spcPts val="3760"/>
              </a:lnSpc>
              <a:buFont typeface="Wingdings" panose="05000000000000000000" charset="0"/>
              <a:buNone/>
            </a:pPr>
            <a:r>
              <a:rPr lang="en-US" sz="2800" b="1">
                <a:latin typeface="Times New Roman" panose="02020603050405020304" charset="0"/>
                <a:ea typeface="宋体" panose="02010600030101010101" pitchFamily="2" charset="-122"/>
                <a:cs typeface="Times New Roman" panose="02020603050405020304" charset="0"/>
              </a:rPr>
              <a:t>All..not</a:t>
            </a:r>
            <a:r>
              <a:rPr lang="zh-CN" sz="2800" b="1">
                <a:solidFill>
                  <a:srgbClr val="FF0000"/>
                </a:solidFill>
                <a:latin typeface="Times New Roman" panose="02020603050405020304" charset="0"/>
                <a:ea typeface="宋体" panose="02010600030101010101" pitchFamily="2" charset="-122"/>
              </a:rPr>
              <a:t>（并非</a:t>
            </a:r>
            <a:r>
              <a:rPr lang="en-US" sz="2800" b="1">
                <a:solidFill>
                  <a:srgbClr val="FF0000"/>
                </a:solidFill>
                <a:latin typeface="Times New Roman" panose="02020603050405020304" charset="0"/>
                <a:ea typeface="宋体" panose="02010600030101010101" pitchFamily="2" charset="-122"/>
              </a:rPr>
              <a:t>......</a:t>
            </a:r>
            <a:r>
              <a:rPr lang="zh-CN" sz="2800" b="1">
                <a:solidFill>
                  <a:srgbClr val="FF0000"/>
                </a:solidFill>
                <a:latin typeface="Times New Roman" panose="02020603050405020304" charset="0"/>
                <a:ea typeface="宋体" panose="02010600030101010101" pitchFamily="2" charset="-122"/>
              </a:rPr>
              <a:t>都）</a:t>
            </a:r>
            <a:endParaRPr lang="en-US" sz="2800" b="1">
              <a:solidFill>
                <a:srgbClr val="FF0000"/>
              </a:solidFill>
              <a:latin typeface="Times New Roman" panose="02020603050405020304" charset="0"/>
              <a:ea typeface="宋体" panose="02010600030101010101" pitchFamily="2" charset="-122"/>
              <a:cs typeface="Times New Roman" panose="02020603050405020304" charset="0"/>
            </a:endParaRPr>
          </a:p>
          <a:p>
            <a:pPr indent="0" fontAlgn="auto">
              <a:lnSpc>
                <a:spcPts val="3760"/>
              </a:lnSpc>
              <a:buFont typeface="Wingdings" panose="05000000000000000000" charset="0"/>
              <a:buNone/>
            </a:pPr>
            <a:r>
              <a:rPr lang="en-US" sz="2800" b="1">
                <a:latin typeface="Times New Roman" panose="02020603050405020304" charset="0"/>
                <a:ea typeface="宋体" panose="02010600030101010101" pitchFamily="2" charset="-122"/>
                <a:cs typeface="Times New Roman" panose="02020603050405020304" charset="0"/>
              </a:rPr>
              <a:t>Both...not</a:t>
            </a:r>
            <a:r>
              <a:rPr lang="zh-CN" sz="2800" b="1">
                <a:solidFill>
                  <a:srgbClr val="FF0000"/>
                </a:solidFill>
                <a:latin typeface="Times New Roman" panose="02020603050405020304" charset="0"/>
                <a:ea typeface="宋体" panose="02010600030101010101" pitchFamily="2" charset="-122"/>
              </a:rPr>
              <a:t>（并非两者</a:t>
            </a:r>
            <a:r>
              <a:rPr lang="en-US" sz="2800" b="1">
                <a:solidFill>
                  <a:srgbClr val="FF0000"/>
                </a:solidFill>
                <a:latin typeface="Times New Roman" panose="02020603050405020304" charset="0"/>
                <a:ea typeface="宋体" panose="02010600030101010101" pitchFamily="2" charset="-122"/>
              </a:rPr>
              <a:t>......</a:t>
            </a:r>
            <a:r>
              <a:rPr lang="zh-CN" sz="2800" b="1">
                <a:solidFill>
                  <a:srgbClr val="FF0000"/>
                </a:solidFill>
                <a:latin typeface="Times New Roman" panose="02020603050405020304" charset="0"/>
                <a:ea typeface="宋体" panose="02010600030101010101" pitchFamily="2" charset="-122"/>
              </a:rPr>
              <a:t>都）</a:t>
            </a:r>
            <a:endParaRPr lang="en-US" sz="2800" b="1">
              <a:solidFill>
                <a:srgbClr val="FF0000"/>
              </a:solidFill>
              <a:latin typeface="Times New Roman" panose="02020603050405020304" charset="0"/>
              <a:ea typeface="宋体" panose="02010600030101010101" pitchFamily="2" charset="-122"/>
              <a:cs typeface="Times New Roman" panose="02020603050405020304" charset="0"/>
            </a:endParaRPr>
          </a:p>
          <a:p>
            <a:pPr indent="0" fontAlgn="auto">
              <a:lnSpc>
                <a:spcPts val="3760"/>
              </a:lnSpc>
              <a:buFont typeface="Wingdings" panose="05000000000000000000" charset="0"/>
              <a:buNone/>
            </a:pPr>
            <a:r>
              <a:rPr lang="en-US" sz="2800" b="1">
                <a:latin typeface="Times New Roman" panose="02020603050405020304" charset="0"/>
                <a:ea typeface="宋体" panose="02010600030101010101" pitchFamily="2" charset="-122"/>
                <a:cs typeface="Times New Roman" panose="02020603050405020304" charset="0"/>
              </a:rPr>
              <a:t>Cannot(never)...too</a:t>
            </a:r>
            <a:r>
              <a:rPr lang="en-US" sz="2800" b="1">
                <a:solidFill>
                  <a:srgbClr val="FF0000"/>
                </a:solidFill>
                <a:latin typeface="Times New Roman" panose="02020603050405020304" charset="0"/>
                <a:ea typeface="宋体" panose="02010600030101010101" pitchFamily="2" charset="-122"/>
                <a:cs typeface="Times New Roman" panose="02020603050405020304" charset="0"/>
              </a:rPr>
              <a:t>(</a:t>
            </a:r>
            <a:r>
              <a:rPr lang="zh-CN" altLang="en-US" sz="2800" b="1">
                <a:solidFill>
                  <a:srgbClr val="FF0000"/>
                </a:solidFill>
                <a:latin typeface="Times New Roman" panose="02020603050405020304" charset="0"/>
                <a:ea typeface="宋体" panose="02010600030101010101" pitchFamily="2" charset="-122"/>
                <a:cs typeface="Times New Roman" panose="02020603050405020304" charset="0"/>
              </a:rPr>
              <a:t>要格外</a:t>
            </a:r>
            <a:r>
              <a:rPr lang="en-US" altLang="zh-CN" sz="2800" b="1">
                <a:solidFill>
                  <a:srgbClr val="FF0000"/>
                </a:solidFill>
                <a:latin typeface="Times New Roman" panose="02020603050405020304" charset="0"/>
                <a:ea typeface="宋体" panose="02010600030101010101" pitchFamily="2" charset="-122"/>
                <a:cs typeface="Times New Roman" panose="02020603050405020304" charset="0"/>
              </a:rPr>
              <a:t>......</a:t>
            </a:r>
            <a:r>
              <a:rPr lang="en-US" altLang="zh-CN" sz="2800" b="1">
                <a:solidFill>
                  <a:srgbClr val="FF0000"/>
                </a:solidFill>
                <a:latin typeface="Times New Roman" panose="02020603050405020304" charset="0"/>
                <a:ea typeface="宋体" panose="02010600030101010101" pitchFamily="2" charset="-122"/>
              </a:rPr>
              <a:t>, </a:t>
            </a:r>
            <a:r>
              <a:rPr lang="zh-CN" altLang="en-US" sz="2800" b="1">
                <a:solidFill>
                  <a:srgbClr val="FF0000"/>
                </a:solidFill>
                <a:latin typeface="Times New Roman" panose="02020603050405020304" charset="0"/>
                <a:ea typeface="宋体" panose="02010600030101010101" pitchFamily="2" charset="-122"/>
              </a:rPr>
              <a:t>越</a:t>
            </a:r>
            <a:r>
              <a:rPr lang="en-US" altLang="zh-CN" sz="2800" b="1">
                <a:solidFill>
                  <a:srgbClr val="FF0000"/>
                </a:solidFill>
                <a:latin typeface="Times New Roman" panose="02020603050405020304" charset="0"/>
                <a:ea typeface="宋体" panose="02010600030101010101" pitchFamily="2" charset="-122"/>
              </a:rPr>
              <a:t>......</a:t>
            </a:r>
            <a:r>
              <a:rPr lang="zh-CN" altLang="en-US" sz="2800" b="1">
                <a:solidFill>
                  <a:srgbClr val="FF0000"/>
                </a:solidFill>
                <a:latin typeface="Times New Roman" panose="02020603050405020304" charset="0"/>
                <a:ea typeface="宋体" panose="02010600030101010101" pitchFamily="2" charset="-122"/>
              </a:rPr>
              <a:t>越好， 无论怎样</a:t>
            </a:r>
            <a:r>
              <a:rPr lang="en-US" altLang="zh-CN" sz="2800" b="1">
                <a:solidFill>
                  <a:srgbClr val="FF0000"/>
                </a:solidFill>
                <a:latin typeface="Times New Roman" panose="02020603050405020304" charset="0"/>
                <a:ea typeface="宋体" panose="02010600030101010101" pitchFamily="2" charset="-122"/>
              </a:rPr>
              <a:t>......</a:t>
            </a:r>
            <a:r>
              <a:rPr lang="zh-CN" altLang="en-US" sz="2800" b="1">
                <a:solidFill>
                  <a:srgbClr val="FF0000"/>
                </a:solidFill>
                <a:latin typeface="Times New Roman" panose="02020603050405020304" charset="0"/>
                <a:ea typeface="宋体" panose="02010600030101010101" pitchFamily="2" charset="-122"/>
              </a:rPr>
              <a:t>也不为过</a:t>
            </a:r>
            <a:r>
              <a:rPr lang="zh-CN" sz="2800" b="1">
                <a:solidFill>
                  <a:srgbClr val="FF0000"/>
                </a:solidFill>
                <a:latin typeface="Times New Roman" panose="02020603050405020304" charset="0"/>
                <a:ea typeface="宋体" panose="02010600030101010101" pitchFamily="2" charset="-122"/>
              </a:rPr>
              <a:t>）</a:t>
            </a:r>
            <a:endParaRPr lang="en-US" sz="2800" b="1">
              <a:solidFill>
                <a:srgbClr val="FF0000"/>
              </a:solidFill>
              <a:latin typeface="Times New Roman" panose="02020603050405020304" charset="0"/>
              <a:ea typeface="宋体" panose="02010600030101010101" pitchFamily="2" charset="-122"/>
              <a:cs typeface="Times New Roman" panose="02020603050405020304" charset="0"/>
            </a:endParaRPr>
          </a:p>
          <a:p>
            <a:pPr indent="0" fontAlgn="auto">
              <a:lnSpc>
                <a:spcPts val="3760"/>
              </a:lnSpc>
              <a:buFont typeface="Wingdings" panose="05000000000000000000" charset="0"/>
              <a:buNone/>
            </a:pPr>
            <a:r>
              <a:rPr lang="en-US" sz="2800" b="1">
                <a:latin typeface="Times New Roman" panose="02020603050405020304" charset="0"/>
                <a:ea typeface="宋体" panose="02010600030101010101" pitchFamily="2" charset="-122"/>
                <a:cs typeface="Times New Roman" panose="02020603050405020304" charset="0"/>
              </a:rPr>
              <a:t>It be+adj.+n.+that...</a:t>
            </a:r>
            <a:r>
              <a:rPr lang="en-US" sz="2800" b="1">
                <a:solidFill>
                  <a:srgbClr val="FF0000"/>
                </a:solidFill>
                <a:latin typeface="Times New Roman" panose="02020603050405020304" charset="0"/>
                <a:ea typeface="宋体" panose="02010600030101010101" pitchFamily="2" charset="-122"/>
                <a:cs typeface="Times New Roman" panose="02020603050405020304" charset="0"/>
              </a:rPr>
              <a:t>(</a:t>
            </a:r>
            <a:r>
              <a:rPr lang="zh-CN" sz="2800" b="1">
                <a:solidFill>
                  <a:srgbClr val="FF0000"/>
                </a:solidFill>
                <a:latin typeface="Times New Roman" panose="02020603050405020304" charset="0"/>
                <a:ea typeface="宋体" panose="02010600030101010101" pitchFamily="2" charset="-122"/>
              </a:rPr>
              <a:t>再</a:t>
            </a:r>
            <a:r>
              <a:rPr lang="en-US" sz="2800" b="1">
                <a:solidFill>
                  <a:srgbClr val="FF0000"/>
                </a:solidFill>
                <a:latin typeface="Times New Roman" panose="02020603050405020304" charset="0"/>
                <a:ea typeface="宋体" panose="02010600030101010101" pitchFamily="2" charset="-122"/>
              </a:rPr>
              <a:t>......</a:t>
            </a:r>
            <a:r>
              <a:rPr lang="zh-CN" sz="2800" b="1">
                <a:solidFill>
                  <a:srgbClr val="FF0000"/>
                </a:solidFill>
                <a:latin typeface="Times New Roman" panose="02020603050405020304" charset="0"/>
                <a:ea typeface="宋体" panose="02010600030101010101" pitchFamily="2" charset="-122"/>
              </a:rPr>
              <a:t>也会）</a:t>
            </a:r>
            <a:endParaRPr lang="en-US" sz="2800" b="1">
              <a:solidFill>
                <a:srgbClr val="FF0000"/>
              </a:solidFill>
              <a:latin typeface="Times New Roman" panose="02020603050405020304" charset="0"/>
              <a:ea typeface="宋体" panose="02010600030101010101" pitchFamily="2" charset="-122"/>
              <a:cs typeface="Times New Roman" panose="02020603050405020304" charset="0"/>
            </a:endParaRPr>
          </a:p>
          <a:p>
            <a:pPr indent="0" fontAlgn="auto">
              <a:lnSpc>
                <a:spcPts val="3760"/>
              </a:lnSpc>
              <a:buFont typeface="Wingdings" panose="05000000000000000000" charset="0"/>
              <a:buNone/>
            </a:pPr>
            <a:r>
              <a:rPr lang="en-US" sz="2800" b="1">
                <a:latin typeface="Times New Roman" panose="02020603050405020304" charset="0"/>
                <a:ea typeface="宋体" panose="02010600030101010101" pitchFamily="2" charset="-122"/>
                <a:cs typeface="Times New Roman" panose="02020603050405020304" charset="0"/>
              </a:rPr>
              <a:t>No more...than..</a:t>
            </a:r>
            <a:r>
              <a:rPr lang="en-US" sz="2800" b="1">
                <a:solidFill>
                  <a:schemeClr val="tx1"/>
                </a:solidFill>
                <a:latin typeface="Times New Roman" panose="02020603050405020304" charset="0"/>
                <a:ea typeface="宋体" panose="02010600030101010101" pitchFamily="2" charset="-122"/>
                <a:cs typeface="Times New Roman" panose="02020603050405020304" charset="0"/>
              </a:rPr>
              <a:t>.</a:t>
            </a:r>
            <a:r>
              <a:rPr lang="en-US" sz="2800" b="1">
                <a:solidFill>
                  <a:srgbClr val="FF0000"/>
                </a:solidFill>
                <a:latin typeface="Times New Roman" panose="02020603050405020304" charset="0"/>
                <a:ea typeface="宋体" panose="02010600030101010101" pitchFamily="2" charset="-122"/>
                <a:cs typeface="Times New Roman" panose="02020603050405020304" charset="0"/>
              </a:rPr>
              <a:t>(</a:t>
            </a:r>
            <a:r>
              <a:rPr lang="zh-CN" sz="2800" b="1">
                <a:solidFill>
                  <a:srgbClr val="FF0000"/>
                </a:solidFill>
                <a:latin typeface="Times New Roman" panose="02020603050405020304" charset="0"/>
                <a:ea typeface="宋体" panose="02010600030101010101" pitchFamily="2" charset="-122"/>
              </a:rPr>
              <a:t>和</a:t>
            </a:r>
            <a:r>
              <a:rPr lang="en-US" sz="2800" b="1">
                <a:solidFill>
                  <a:srgbClr val="FF0000"/>
                </a:solidFill>
                <a:latin typeface="Times New Roman" panose="02020603050405020304" charset="0"/>
                <a:ea typeface="宋体" panose="02010600030101010101" pitchFamily="2" charset="-122"/>
              </a:rPr>
              <a:t>......</a:t>
            </a:r>
            <a:r>
              <a:rPr lang="zh-CN" sz="2800" b="1">
                <a:solidFill>
                  <a:srgbClr val="FF0000"/>
                </a:solidFill>
                <a:latin typeface="Times New Roman" panose="02020603050405020304" charset="0"/>
                <a:ea typeface="宋体" panose="02010600030101010101" pitchFamily="2" charset="-122"/>
              </a:rPr>
              <a:t>一样都不</a:t>
            </a:r>
            <a:r>
              <a:rPr lang="en-US" sz="2800" b="1">
                <a:solidFill>
                  <a:srgbClr val="FF0000"/>
                </a:solidFill>
                <a:latin typeface="Times New Roman" panose="02020603050405020304" charset="0"/>
                <a:ea typeface="宋体" panose="02010600030101010101" pitchFamily="2" charset="-122"/>
              </a:rPr>
              <a:t>......)</a:t>
            </a:r>
            <a:endParaRPr lang="en-US" sz="2800" b="1">
              <a:solidFill>
                <a:srgbClr val="FF0000"/>
              </a:solidFill>
              <a:latin typeface="Times New Roman" panose="02020603050405020304" charset="0"/>
              <a:ea typeface="宋体" panose="02010600030101010101" pitchFamily="2" charset="-122"/>
              <a:cs typeface="Times New Roman" panose="02020603050405020304" charset="0"/>
            </a:endParaRPr>
          </a:p>
          <a:p>
            <a:pPr indent="0" fontAlgn="auto">
              <a:lnSpc>
                <a:spcPts val="3760"/>
              </a:lnSpc>
              <a:buFont typeface="Wingdings" panose="05000000000000000000" charset="0"/>
              <a:buNone/>
            </a:pPr>
            <a:r>
              <a:rPr lang="en-US" sz="2800" b="1">
                <a:latin typeface="Times New Roman" panose="02020603050405020304" charset="0"/>
                <a:ea typeface="宋体" panose="02010600030101010101" pitchFamily="2" charset="-122"/>
                <a:cs typeface="Times New Roman" panose="02020603050405020304" charset="0"/>
              </a:rPr>
              <a:t>Not ...any more than...</a:t>
            </a:r>
            <a:r>
              <a:rPr lang="en-US" sz="2800" b="1">
                <a:solidFill>
                  <a:srgbClr val="FF0000"/>
                </a:solidFill>
                <a:latin typeface="Times New Roman" panose="02020603050405020304" charset="0"/>
                <a:ea typeface="宋体" panose="02010600030101010101" pitchFamily="2" charset="-122"/>
                <a:cs typeface="Times New Roman" panose="02020603050405020304" charset="0"/>
              </a:rPr>
              <a:t>(</a:t>
            </a:r>
            <a:r>
              <a:rPr lang="zh-CN" sz="2800" b="1">
                <a:solidFill>
                  <a:srgbClr val="FF0000"/>
                </a:solidFill>
                <a:latin typeface="Times New Roman" panose="02020603050405020304" charset="0"/>
                <a:ea typeface="宋体" panose="02010600030101010101" pitchFamily="2" charset="-122"/>
              </a:rPr>
              <a:t>就跟</a:t>
            </a:r>
            <a:r>
              <a:rPr lang="en-US" sz="2800" b="1">
                <a:solidFill>
                  <a:srgbClr val="FF0000"/>
                </a:solidFill>
                <a:latin typeface="Times New Roman" panose="02020603050405020304" charset="0"/>
                <a:ea typeface="宋体" panose="02010600030101010101" pitchFamily="2" charset="-122"/>
              </a:rPr>
              <a:t>......</a:t>
            </a:r>
            <a:r>
              <a:rPr lang="zh-CN" sz="2800" b="1">
                <a:solidFill>
                  <a:srgbClr val="FF0000"/>
                </a:solidFill>
                <a:latin typeface="Times New Roman" panose="02020603050405020304" charset="0"/>
                <a:ea typeface="宋体" panose="02010600030101010101" pitchFamily="2" charset="-122"/>
              </a:rPr>
              <a:t>一样</a:t>
            </a:r>
            <a:r>
              <a:rPr lang="en-US" sz="2800" b="1">
                <a:solidFill>
                  <a:srgbClr val="FF0000"/>
                </a:solidFill>
                <a:latin typeface="Times New Roman" panose="02020603050405020304" charset="0"/>
                <a:ea typeface="宋体" panose="02010600030101010101" pitchFamily="2" charset="-122"/>
              </a:rPr>
              <a:t>......)</a:t>
            </a:r>
            <a:endParaRPr lang="en-US" sz="2800" b="1">
              <a:solidFill>
                <a:srgbClr val="FF0000"/>
              </a:solidFill>
              <a:latin typeface="Times New Roman" panose="02020603050405020304" charset="0"/>
              <a:ea typeface="宋体" panose="02010600030101010101" pitchFamily="2" charset="-122"/>
              <a:cs typeface="Times New Roman" panose="02020603050405020304" charset="0"/>
            </a:endParaRPr>
          </a:p>
          <a:p>
            <a:pPr indent="0" fontAlgn="auto">
              <a:lnSpc>
                <a:spcPts val="3760"/>
              </a:lnSpc>
              <a:buFont typeface="Wingdings" panose="05000000000000000000" charset="0"/>
              <a:buNone/>
            </a:pPr>
            <a:r>
              <a:rPr lang="en-US" sz="2800" b="1">
                <a:latin typeface="Times New Roman" panose="02020603050405020304" charset="0"/>
                <a:ea typeface="宋体" panose="02010600030101010101" pitchFamily="2" charset="-122"/>
                <a:cs typeface="Times New Roman" panose="02020603050405020304" charset="0"/>
              </a:rPr>
              <a:t>Not more +n.+than+n.</a:t>
            </a:r>
            <a:r>
              <a:rPr lang="en-US" sz="2800" b="1">
                <a:solidFill>
                  <a:srgbClr val="FF0000"/>
                </a:solidFill>
                <a:latin typeface="Times New Roman" panose="02020603050405020304" charset="0"/>
                <a:ea typeface="宋体" panose="02010600030101010101" pitchFamily="2" charset="-122"/>
                <a:cs typeface="Times New Roman" panose="02020603050405020304" charset="0"/>
              </a:rPr>
              <a:t>(</a:t>
            </a:r>
            <a:r>
              <a:rPr lang="zh-CN" sz="2800" b="1">
                <a:solidFill>
                  <a:srgbClr val="FF0000"/>
                </a:solidFill>
                <a:latin typeface="Times New Roman" panose="02020603050405020304" charset="0"/>
                <a:ea typeface="宋体" panose="02010600030101010101" pitchFamily="2" charset="-122"/>
              </a:rPr>
              <a:t>与</a:t>
            </a:r>
            <a:r>
              <a:rPr lang="en-US" sz="2800" b="1">
                <a:solidFill>
                  <a:srgbClr val="FF0000"/>
                </a:solidFill>
                <a:latin typeface="Times New Roman" panose="02020603050405020304" charset="0"/>
                <a:ea typeface="宋体" panose="02010600030101010101" pitchFamily="2" charset="-122"/>
              </a:rPr>
              <a:t>......</a:t>
            </a:r>
            <a:r>
              <a:rPr lang="zh-CN" sz="2800" b="1">
                <a:solidFill>
                  <a:srgbClr val="FF0000"/>
                </a:solidFill>
                <a:latin typeface="Times New Roman" panose="02020603050405020304" charset="0"/>
                <a:ea typeface="宋体" panose="02010600030101010101" pitchFamily="2" charset="-122"/>
              </a:rPr>
              <a:t>一样</a:t>
            </a:r>
            <a:r>
              <a:rPr lang="en-US" sz="2800" b="1">
                <a:solidFill>
                  <a:srgbClr val="FF0000"/>
                </a:solidFill>
                <a:latin typeface="Times New Roman" panose="02020603050405020304" charset="0"/>
                <a:ea typeface="宋体" panose="02010600030101010101" pitchFamily="2" charset="-122"/>
              </a:rPr>
              <a:t>......)</a:t>
            </a:r>
            <a:endParaRPr lang="zh-CN" sz="2800" b="1">
              <a:solidFill>
                <a:srgbClr val="FF0000"/>
              </a:solidFill>
              <a:latin typeface="Times New Roman" panose="02020603050405020304" charset="0"/>
              <a:ea typeface="宋体" panose="02010600030101010101" pitchFamily="2" charset="-122"/>
            </a:endParaRPr>
          </a:p>
          <a:p>
            <a:pPr indent="0" fontAlgn="auto">
              <a:lnSpc>
                <a:spcPts val="3760"/>
              </a:lnSpc>
              <a:buFont typeface="Wingdings" panose="05000000000000000000" charset="0"/>
              <a:buNone/>
            </a:pPr>
            <a:r>
              <a:rPr lang="zh-CN" sz="2800" b="1">
                <a:latin typeface="Times New Roman" panose="02020603050405020304" charset="0"/>
                <a:ea typeface="宋体" panose="02010600030101010101" pitchFamily="2" charset="-122"/>
              </a:rPr>
              <a:t>（</a:t>
            </a:r>
            <a:r>
              <a:rPr lang="en-US" sz="2800" b="1">
                <a:latin typeface="Times New Roman" panose="02020603050405020304" charset="0"/>
                <a:ea typeface="宋体" panose="02010600030101010101" pitchFamily="2" charset="-122"/>
                <a:cs typeface="Times New Roman" panose="02020603050405020304" charset="0"/>
              </a:rPr>
              <a:t>be</a:t>
            </a:r>
            <a:r>
              <a:rPr lang="zh-CN" sz="2800" b="1">
                <a:latin typeface="Times New Roman" panose="02020603050405020304" charset="0"/>
                <a:ea typeface="宋体" panose="02010600030101010101" pitchFamily="2" charset="-122"/>
              </a:rPr>
              <a:t>）</a:t>
            </a:r>
            <a:r>
              <a:rPr lang="en-US" sz="2800" b="1">
                <a:latin typeface="Times New Roman" panose="02020603050405020304" charset="0"/>
                <a:ea typeface="宋体" panose="02010600030101010101" pitchFamily="2" charset="-122"/>
              </a:rPr>
              <a:t>more of a ...than a ...</a:t>
            </a:r>
            <a:r>
              <a:rPr lang="zh-CN" sz="2800" b="1">
                <a:solidFill>
                  <a:srgbClr val="FF0000"/>
                </a:solidFill>
                <a:latin typeface="Times New Roman" panose="02020603050405020304" charset="0"/>
                <a:ea typeface="宋体" panose="02010600030101010101" pitchFamily="2" charset="-122"/>
              </a:rPr>
              <a:t>（与其说是</a:t>
            </a:r>
            <a:r>
              <a:rPr lang="en-US" sz="2800" b="1">
                <a:solidFill>
                  <a:srgbClr val="FF0000"/>
                </a:solidFill>
                <a:latin typeface="Times New Roman" panose="02020603050405020304" charset="0"/>
                <a:ea typeface="宋体" panose="02010600030101010101" pitchFamily="2" charset="-122"/>
              </a:rPr>
              <a:t>......</a:t>
            </a:r>
            <a:r>
              <a:rPr lang="zh-CN" sz="2800" b="1">
                <a:solidFill>
                  <a:srgbClr val="FF0000"/>
                </a:solidFill>
                <a:latin typeface="Times New Roman" panose="02020603050405020304" charset="0"/>
                <a:ea typeface="宋体" panose="02010600030101010101" pitchFamily="2" charset="-122"/>
              </a:rPr>
              <a:t>不如说是</a:t>
            </a:r>
            <a:r>
              <a:rPr lang="en-US" sz="2800" b="1">
                <a:solidFill>
                  <a:srgbClr val="FF0000"/>
                </a:solidFill>
                <a:latin typeface="Times New Roman" panose="02020603050405020304" charset="0"/>
                <a:ea typeface="宋体" panose="02010600030101010101" pitchFamily="2" charset="-122"/>
              </a:rPr>
              <a:t>......</a:t>
            </a:r>
            <a:r>
              <a:rPr lang="zh-CN" sz="2800" b="1">
                <a:solidFill>
                  <a:srgbClr val="FF0000"/>
                </a:solidFill>
                <a:latin typeface="Times New Roman" panose="02020603050405020304" charset="0"/>
                <a:ea typeface="宋体" panose="02010600030101010101" pitchFamily="2" charset="-122"/>
              </a:rPr>
              <a:t>）</a:t>
            </a:r>
            <a:endParaRPr lang="en-US" sz="2800" b="1">
              <a:solidFill>
                <a:srgbClr val="FF0000"/>
              </a:solidFill>
              <a:latin typeface="Times New Roman" panose="02020603050405020304" charset="0"/>
              <a:ea typeface="宋体" panose="02010600030101010101" pitchFamily="2" charset="-122"/>
              <a:cs typeface="Times New Roman" panose="02020603050405020304" charset="0"/>
            </a:endParaRPr>
          </a:p>
          <a:p>
            <a:pPr indent="0" fontAlgn="auto">
              <a:lnSpc>
                <a:spcPts val="3760"/>
              </a:lnSpc>
              <a:buFont typeface="Wingdings" panose="05000000000000000000" charset="0"/>
              <a:buNone/>
            </a:pPr>
            <a:r>
              <a:rPr lang="en-US" sz="2800" b="1">
                <a:latin typeface="Times New Roman" panose="02020603050405020304" charset="0"/>
                <a:ea typeface="宋体" panose="02010600030101010101" pitchFamily="2" charset="-122"/>
                <a:cs typeface="Times New Roman" panose="02020603050405020304" charset="0"/>
              </a:rPr>
              <a:t>None other than</a:t>
            </a:r>
            <a:r>
              <a:rPr lang="zh-CN" sz="2800" b="1">
                <a:solidFill>
                  <a:srgbClr val="FF0000"/>
                </a:solidFill>
                <a:latin typeface="Times New Roman" panose="02020603050405020304" charset="0"/>
                <a:ea typeface="宋体" panose="02010600030101010101" pitchFamily="2" charset="-122"/>
              </a:rPr>
              <a:t>（就是）</a:t>
            </a:r>
            <a:endParaRPr lang="zh-CN" altLang="en-US" sz="2800" b="1">
              <a:solidFill>
                <a:srgbClr val="FF0000"/>
              </a:solidFill>
              <a:latin typeface="Times New Roman" panose="02020603050405020304" charset="0"/>
              <a:ea typeface="宋体" panose="02010600030101010101" pitchFamily="2" charset="-122"/>
            </a:endParaRPr>
          </a:p>
        </p:txBody>
      </p:sp>
      <p:sp>
        <p:nvSpPr>
          <p:cNvPr id="5" name="对角圆角矩形 4"/>
          <p:cNvSpPr/>
          <p:nvPr/>
        </p:nvSpPr>
        <p:spPr>
          <a:xfrm>
            <a:off x="625475" y="359410"/>
            <a:ext cx="7045325" cy="846455"/>
          </a:xfrm>
          <a:prstGeom prst="round2Diag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indent="0">
              <a:buFont typeface="+mj-lt"/>
              <a:buNone/>
            </a:pPr>
            <a:r>
              <a:rPr lang="en-US" altLang="zh-CN" sz="3600" b="1">
                <a:solidFill>
                  <a:schemeClr val="tx1"/>
                </a:solidFill>
                <a:latin typeface="Times New Roman" panose="02020603050405020304" charset="0"/>
                <a:ea typeface="宋体" panose="02010600030101010101" pitchFamily="2" charset="-122"/>
                <a:cs typeface="Times New Roman" panose="02020603050405020304" charset="0"/>
                <a:sym typeface="+mn-ea"/>
              </a:rPr>
              <a:t>V.   Typical Structures</a:t>
            </a:r>
            <a:r>
              <a:rPr lang="zh-CN" altLang="en-US" sz="3600" b="1">
                <a:solidFill>
                  <a:schemeClr val="tx1"/>
                </a:solidFill>
                <a:latin typeface="Times New Roman" panose="02020603050405020304" charset="0"/>
                <a:ea typeface="宋体" panose="02010600030101010101" pitchFamily="2" charset="-122"/>
                <a:cs typeface="Times New Roman" panose="02020603050405020304" charset="0"/>
                <a:sym typeface="+mn-ea"/>
              </a:rPr>
              <a:t>典型结构</a:t>
            </a:r>
            <a:endParaRPr lang="zh-CN" altLang="en-US" sz="3600" b="1">
              <a:solidFill>
                <a:schemeClr val="tx1"/>
              </a:solidFill>
              <a:latin typeface="Times New Roman" panose="02020603050405020304" charset="0"/>
              <a:ea typeface="宋体" panose="02010600030101010101" pitchFamily="2" charset="-122"/>
              <a:cs typeface="Times New Roman" panose="02020603050405020304" charset="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t017c878d286a0e82fd[1]"/>
          <p:cNvPicPr>
            <a:picLocks noChangeAspect="1"/>
          </p:cNvPicPr>
          <p:nvPr/>
        </p:nvPicPr>
        <p:blipFill>
          <a:blip r:embed="rId1"/>
          <a:stretch>
            <a:fillRect/>
          </a:stretch>
        </p:blipFill>
        <p:spPr>
          <a:xfrm>
            <a:off x="-274955" y="-201295"/>
            <a:ext cx="12689205" cy="7031990"/>
          </a:xfrm>
          <a:prstGeom prst="rect">
            <a:avLst/>
          </a:prstGeom>
        </p:spPr>
      </p:pic>
      <p:sp>
        <p:nvSpPr>
          <p:cNvPr id="100" name="文本框 99"/>
          <p:cNvSpPr txBox="1"/>
          <p:nvPr/>
        </p:nvSpPr>
        <p:spPr>
          <a:xfrm>
            <a:off x="3556000" y="1741170"/>
            <a:ext cx="5080000" cy="645160"/>
          </a:xfrm>
          <a:prstGeom prst="rect">
            <a:avLst/>
          </a:prstGeom>
          <a:noFill/>
          <a:ln w="9525">
            <a:noFill/>
          </a:ln>
        </p:spPr>
        <p:txBody>
          <a:bodyPr>
            <a:spAutoFit/>
          </a:bodyPr>
          <a:p>
            <a:pPr indent="0"/>
            <a:endParaRPr lang="zh-CN" altLang="en-US" sz="3600" b="1"/>
          </a:p>
        </p:txBody>
      </p:sp>
      <p:sp>
        <p:nvSpPr>
          <p:cNvPr id="5" name="文本框 4"/>
          <p:cNvSpPr txBox="1"/>
          <p:nvPr/>
        </p:nvSpPr>
        <p:spPr>
          <a:xfrm>
            <a:off x="309880" y="133985"/>
            <a:ext cx="11316335" cy="7416165"/>
          </a:xfrm>
          <a:prstGeom prst="rect">
            <a:avLst/>
          </a:prstGeom>
          <a:noFill/>
          <a:ln w="9525">
            <a:noFill/>
          </a:ln>
        </p:spPr>
        <p:txBody>
          <a:bodyPr wrap="square">
            <a:spAutoFit/>
          </a:bodyPr>
          <a:p>
            <a:pPr indent="0" fontAlgn="auto">
              <a:lnSpc>
                <a:spcPct val="100000"/>
              </a:lnSpc>
            </a:pPr>
            <a:r>
              <a:rPr lang="en-US" sz="2800" b="0">
                <a:latin typeface="Times New Roman" panose="02020603050405020304" charset="0"/>
                <a:ea typeface="宋体" panose="02010600030101010101" pitchFamily="2" charset="-122"/>
                <a:cs typeface="Times New Roman" panose="02020603050405020304" charset="0"/>
              </a:rPr>
              <a:t>1. We must</a:t>
            </a:r>
            <a:r>
              <a:rPr lang="en-US" sz="2800" b="0" u="sng">
                <a:latin typeface="Times New Roman" panose="02020603050405020304" charset="0"/>
                <a:ea typeface="宋体" panose="02010600030101010101" pitchFamily="2" charset="-122"/>
                <a:cs typeface="Times New Roman" panose="02020603050405020304" charset="0"/>
              </a:rPr>
              <a:t> </a:t>
            </a:r>
            <a:r>
              <a:rPr lang="en-US" sz="2800" b="0" i="1" u="sng">
                <a:latin typeface="Times New Roman" panose="02020603050405020304" charset="0"/>
                <a:ea typeface="宋体" panose="02010600030101010101" pitchFamily="2" charset="-122"/>
                <a:cs typeface="Times New Roman" panose="02020603050405020304" charset="0"/>
              </a:rPr>
              <a:t>keep</a:t>
            </a:r>
            <a:r>
              <a:rPr lang="en-US" sz="2800" b="0">
                <a:latin typeface="Times New Roman" panose="02020603050405020304" charset="0"/>
                <a:ea typeface="宋体" panose="02010600030101010101" pitchFamily="2" charset="-122"/>
                <a:cs typeface="Times New Roman" panose="02020603050405020304" charset="0"/>
              </a:rPr>
              <a:t> the kids </a:t>
            </a:r>
            <a:r>
              <a:rPr lang="en-US" sz="2800" b="0" i="1" u="sng">
                <a:latin typeface="Times New Roman" panose="02020603050405020304" charset="0"/>
                <a:ea typeface="宋体" panose="02010600030101010101" pitchFamily="2" charset="-122"/>
                <a:cs typeface="Times New Roman" panose="02020603050405020304" charset="0"/>
              </a:rPr>
              <a:t>from</a:t>
            </a:r>
            <a:r>
              <a:rPr lang="en-US" sz="2800" b="0">
                <a:latin typeface="Times New Roman" panose="02020603050405020304" charset="0"/>
                <a:ea typeface="宋体" panose="02010600030101010101" pitchFamily="2" charset="-122"/>
                <a:cs typeface="Times New Roman" panose="02020603050405020304" charset="0"/>
              </a:rPr>
              <a:t> swimming in the river.</a:t>
            </a:r>
            <a:r>
              <a:rPr lang="en-US" sz="2800" b="1">
                <a:latin typeface="Times New Roman" panose="02020603050405020304" charset="0"/>
                <a:ea typeface="宋体" panose="02010600030101010101" pitchFamily="2" charset="-122"/>
                <a:cs typeface="Times New Roman" panose="02020603050405020304" charset="0"/>
              </a:rPr>
              <a:t>(positive-negative)</a:t>
            </a:r>
            <a:endParaRPr lang="en-US" sz="2800" b="1">
              <a:latin typeface="Times New Roman" panose="02020603050405020304" charset="0"/>
              <a:ea typeface="宋体" panose="02010600030101010101" pitchFamily="2" charset="-122"/>
              <a:cs typeface="Times New Roman" panose="02020603050405020304" charset="0"/>
            </a:endParaRPr>
          </a:p>
          <a:p>
            <a:pPr indent="0" fontAlgn="auto">
              <a:lnSpc>
                <a:spcPct val="100000"/>
              </a:lnSpc>
            </a:pPr>
            <a:r>
              <a:rPr lang="en-US" altLang="zh-CN" sz="2800">
                <a:latin typeface="Times New Roman" panose="02020603050405020304" charset="0"/>
                <a:cs typeface="Times New Roman" panose="02020603050405020304" charset="0"/>
              </a:rPr>
              <a:t>2. </a:t>
            </a:r>
            <a:r>
              <a:rPr lang="zh-CN" altLang="en-US" sz="2800" i="1" u="sng">
                <a:latin typeface="Times New Roman" panose="02020603050405020304" charset="0"/>
                <a:cs typeface="Times New Roman" panose="02020603050405020304" charset="0"/>
              </a:rPr>
              <a:t>Both</a:t>
            </a:r>
            <a:r>
              <a:rPr lang="zh-CN" altLang="en-US" sz="2800">
                <a:latin typeface="Times New Roman" panose="02020603050405020304" charset="0"/>
                <a:cs typeface="Times New Roman" panose="02020603050405020304" charset="0"/>
              </a:rPr>
              <a:t> children are </a:t>
            </a:r>
            <a:r>
              <a:rPr lang="zh-CN" altLang="en-US" sz="2800" i="1" u="sng">
                <a:latin typeface="Times New Roman" panose="02020603050405020304" charset="0"/>
                <a:cs typeface="Times New Roman" panose="02020603050405020304" charset="0"/>
              </a:rPr>
              <a:t>not</a:t>
            </a:r>
            <a:r>
              <a:rPr lang="zh-CN" altLang="en-US" sz="2800">
                <a:latin typeface="Times New Roman" panose="02020603050405020304" charset="0"/>
                <a:cs typeface="Times New Roman" panose="02020603050405020304" charset="0"/>
              </a:rPr>
              <a:t> clever.</a:t>
            </a:r>
            <a:r>
              <a:rPr lang="en-US" altLang="zh-CN" sz="2800" b="1">
                <a:latin typeface="Times New Roman" panose="02020603050405020304" charset="0"/>
                <a:cs typeface="Times New Roman" panose="02020603050405020304" charset="0"/>
              </a:rPr>
              <a:t>(typycal structures)</a:t>
            </a:r>
            <a:endParaRPr lang="zh-CN" altLang="en-US" sz="2800" b="1">
              <a:latin typeface="Times New Roman" panose="02020603050405020304" charset="0"/>
              <a:cs typeface="Times New Roman" panose="02020603050405020304" charset="0"/>
            </a:endParaRPr>
          </a:p>
          <a:p>
            <a:pPr indent="0" fontAlgn="auto">
              <a:lnSpc>
                <a:spcPct val="100000"/>
              </a:lnSpc>
            </a:pPr>
            <a:r>
              <a:rPr lang="en-US" altLang="zh-CN" sz="2800">
                <a:latin typeface="Times New Roman" panose="02020603050405020304" charset="0"/>
                <a:cs typeface="Times New Roman" panose="02020603050405020304" charset="0"/>
              </a:rPr>
              <a:t>3. </a:t>
            </a:r>
            <a:r>
              <a:rPr lang="zh-CN" altLang="en-US" sz="2800">
                <a:latin typeface="Times New Roman" panose="02020603050405020304" charset="0"/>
                <a:cs typeface="Times New Roman" panose="02020603050405020304" charset="0"/>
              </a:rPr>
              <a:t>He was trying to </a:t>
            </a:r>
            <a:r>
              <a:rPr lang="zh-CN" altLang="en-US" sz="2800" i="1" u="sng">
                <a:latin typeface="Times New Roman" panose="02020603050405020304" charset="0"/>
                <a:cs typeface="Times New Roman" panose="02020603050405020304" charset="0"/>
              </a:rPr>
              <a:t>in vain</a:t>
            </a:r>
            <a:r>
              <a:rPr lang="zh-CN" altLang="en-US" sz="2800">
                <a:latin typeface="Times New Roman" panose="02020603050405020304" charset="0"/>
                <a:cs typeface="Times New Roman" panose="02020603050405020304" charset="0"/>
              </a:rPr>
              <a:t> to answer the question.</a:t>
            </a:r>
            <a:r>
              <a:rPr lang="en-US" altLang="zh-CN" sz="2800">
                <a:latin typeface="Times New Roman" panose="02020603050405020304" charset="0"/>
                <a:cs typeface="Times New Roman" panose="02020603050405020304" charset="0"/>
              </a:rPr>
              <a:t>(</a:t>
            </a:r>
            <a:r>
              <a:rPr lang="en-US" sz="2800" b="1">
                <a:latin typeface="Times New Roman" panose="02020603050405020304" charset="0"/>
                <a:ea typeface="宋体" panose="02010600030101010101" pitchFamily="2" charset="-122"/>
                <a:cs typeface="Times New Roman" panose="02020603050405020304" charset="0"/>
                <a:sym typeface="+mn-ea"/>
              </a:rPr>
              <a:t>(positive-negative)</a:t>
            </a:r>
            <a:endParaRPr lang="zh-CN" altLang="en-US" sz="2800">
              <a:latin typeface="Times New Roman" panose="02020603050405020304" charset="0"/>
              <a:cs typeface="Times New Roman" panose="02020603050405020304" charset="0"/>
            </a:endParaRPr>
          </a:p>
          <a:p>
            <a:pPr indent="0" fontAlgn="auto">
              <a:lnSpc>
                <a:spcPct val="100000"/>
              </a:lnSpc>
            </a:pPr>
            <a:r>
              <a:rPr lang="en-US" altLang="zh-CN" sz="2800">
                <a:latin typeface="Times New Roman" panose="02020603050405020304" charset="0"/>
                <a:cs typeface="Times New Roman" panose="02020603050405020304" charset="0"/>
              </a:rPr>
              <a:t>4. </a:t>
            </a:r>
            <a:r>
              <a:rPr lang="zh-CN" altLang="en-US" sz="2800">
                <a:latin typeface="Times New Roman" panose="02020603050405020304" charset="0"/>
                <a:cs typeface="Times New Roman" panose="02020603050405020304" charset="0"/>
              </a:rPr>
              <a:t>This importance of this conference</a:t>
            </a:r>
            <a:r>
              <a:rPr lang="zh-CN" altLang="en-US" sz="2800" i="1" u="sng">
                <a:latin typeface="Times New Roman" panose="02020603050405020304" charset="0"/>
                <a:cs typeface="Times New Roman" panose="02020603050405020304" charset="0"/>
              </a:rPr>
              <a:t> cannot </a:t>
            </a:r>
            <a:r>
              <a:rPr lang="zh-CN" altLang="en-US" sz="2800">
                <a:latin typeface="Times New Roman" panose="02020603050405020304" charset="0"/>
                <a:cs typeface="Times New Roman" panose="02020603050405020304" charset="0"/>
              </a:rPr>
              <a:t>be</a:t>
            </a:r>
            <a:r>
              <a:rPr lang="zh-CN" altLang="en-US" sz="2800" i="1" u="sng">
                <a:latin typeface="Times New Roman" panose="02020603050405020304" charset="0"/>
                <a:cs typeface="Times New Roman" panose="02020603050405020304" charset="0"/>
              </a:rPr>
              <a:t> too </a:t>
            </a:r>
            <a:r>
              <a:rPr lang="zh-CN" altLang="en-US" sz="2800">
                <a:latin typeface="Times New Roman" panose="02020603050405020304" charset="0"/>
                <a:cs typeface="Times New Roman" panose="02020603050405020304" charset="0"/>
              </a:rPr>
              <a:t>overestimated.</a:t>
            </a:r>
            <a:r>
              <a:rPr lang="en-US" altLang="zh-CN" sz="2800" b="1">
                <a:latin typeface="Times New Roman" panose="02020603050405020304" charset="0"/>
                <a:cs typeface="Times New Roman" panose="02020603050405020304" charset="0"/>
                <a:sym typeface="+mn-ea"/>
              </a:rPr>
              <a:t>(typycal structures)</a:t>
            </a:r>
            <a:endParaRPr lang="zh-CN" altLang="en-US" sz="2800">
              <a:latin typeface="Times New Roman" panose="02020603050405020304" charset="0"/>
              <a:cs typeface="Times New Roman" panose="02020603050405020304" charset="0"/>
            </a:endParaRPr>
          </a:p>
          <a:p>
            <a:pPr indent="0" fontAlgn="auto">
              <a:lnSpc>
                <a:spcPct val="100000"/>
              </a:lnSpc>
            </a:pPr>
            <a:r>
              <a:rPr lang="en-US" altLang="zh-CN" sz="2800">
                <a:latin typeface="Times New Roman" panose="02020603050405020304" charset="0"/>
                <a:cs typeface="Times New Roman" panose="02020603050405020304" charset="0"/>
              </a:rPr>
              <a:t>5.</a:t>
            </a:r>
            <a:r>
              <a:rPr lang="zh-CN" altLang="en-US" sz="2800">
                <a:latin typeface="Times New Roman" panose="02020603050405020304" charset="0"/>
                <a:cs typeface="Times New Roman" panose="02020603050405020304" charset="0"/>
              </a:rPr>
              <a:t>There is </a:t>
            </a:r>
            <a:r>
              <a:rPr lang="zh-CN" altLang="en-US" sz="2800" i="1" u="sng">
                <a:latin typeface="Times New Roman" panose="02020603050405020304" charset="0"/>
                <a:cs typeface="Times New Roman" panose="02020603050405020304" charset="0"/>
              </a:rPr>
              <a:t>no</a:t>
            </a:r>
            <a:r>
              <a:rPr lang="zh-CN" altLang="en-US" sz="2800">
                <a:latin typeface="Times New Roman" panose="02020603050405020304" charset="0"/>
                <a:cs typeface="Times New Roman" panose="02020603050405020304" charset="0"/>
              </a:rPr>
              <a:t> success </a:t>
            </a:r>
            <a:r>
              <a:rPr lang="zh-CN" altLang="en-US" sz="2800" i="1" u="sng">
                <a:latin typeface="Times New Roman" panose="02020603050405020304" charset="0"/>
                <a:cs typeface="Times New Roman" panose="02020603050405020304" charset="0"/>
              </a:rPr>
              <a:t>without</a:t>
            </a:r>
            <a:r>
              <a:rPr lang="zh-CN" altLang="en-US" sz="2800">
                <a:latin typeface="Times New Roman" panose="02020603050405020304" charset="0"/>
                <a:cs typeface="Times New Roman" panose="02020603050405020304" charset="0"/>
              </a:rPr>
              <a:t> hard ships.</a:t>
            </a:r>
            <a:r>
              <a:rPr lang="en-US" altLang="zh-CN" sz="2800" b="1">
                <a:latin typeface="Times New Roman" panose="02020603050405020304" charset="0"/>
                <a:cs typeface="Times New Roman" panose="02020603050405020304" charset="0"/>
              </a:rPr>
              <a:t>(double negation)</a:t>
            </a:r>
            <a:endParaRPr lang="zh-CN" altLang="en-US" sz="2800" b="1">
              <a:latin typeface="Times New Roman" panose="02020603050405020304" charset="0"/>
              <a:cs typeface="Times New Roman" panose="02020603050405020304" charset="0"/>
            </a:endParaRPr>
          </a:p>
          <a:p>
            <a:pPr indent="0" fontAlgn="auto">
              <a:lnSpc>
                <a:spcPct val="100000"/>
              </a:lnSpc>
            </a:pPr>
            <a:r>
              <a:rPr lang="en-US" altLang="zh-CN" sz="2800">
                <a:latin typeface="Times New Roman" panose="02020603050405020304" charset="0"/>
                <a:cs typeface="Times New Roman" panose="02020603050405020304" charset="0"/>
              </a:rPr>
              <a:t>6. </a:t>
            </a:r>
            <a:r>
              <a:rPr lang="zh-CN" altLang="en-US" sz="2800">
                <a:latin typeface="Times New Roman" panose="02020603050405020304" charset="0"/>
                <a:cs typeface="Times New Roman" panose="02020603050405020304" charset="0"/>
              </a:rPr>
              <a:t>He cut us off </a:t>
            </a:r>
            <a:r>
              <a:rPr lang="zh-CN" altLang="en-US" sz="2800" i="1" u="sng">
                <a:latin typeface="Times New Roman" panose="02020603050405020304" charset="0"/>
                <a:cs typeface="Times New Roman" panose="02020603050405020304" charset="0"/>
              </a:rPr>
              <a:t>before </a:t>
            </a:r>
            <a:r>
              <a:rPr lang="zh-CN" altLang="en-US" sz="2800">
                <a:latin typeface="Times New Roman" panose="02020603050405020304" charset="0"/>
                <a:cs typeface="Times New Roman" panose="02020603050405020304" charset="0"/>
              </a:rPr>
              <a:t>we had finished our conversation.</a:t>
            </a:r>
            <a:r>
              <a:rPr lang="en-US" sz="2800" b="1">
                <a:latin typeface="Times New Roman" panose="02020603050405020304" charset="0"/>
                <a:ea typeface="宋体" panose="02010600030101010101" pitchFamily="2" charset="-122"/>
                <a:cs typeface="Times New Roman" panose="02020603050405020304" charset="0"/>
                <a:sym typeface="+mn-ea"/>
              </a:rPr>
              <a:t>(positive-negative)</a:t>
            </a:r>
            <a:endParaRPr lang="zh-CN" altLang="en-US" sz="2800">
              <a:latin typeface="Times New Roman" panose="02020603050405020304" charset="0"/>
              <a:cs typeface="Times New Roman" panose="02020603050405020304" charset="0"/>
            </a:endParaRPr>
          </a:p>
          <a:p>
            <a:pPr indent="0" fontAlgn="auto">
              <a:lnSpc>
                <a:spcPct val="100000"/>
              </a:lnSpc>
            </a:pPr>
            <a:r>
              <a:rPr lang="en-US" altLang="zh-CN" sz="2800">
                <a:latin typeface="Times New Roman" panose="02020603050405020304" charset="0"/>
                <a:cs typeface="Times New Roman" panose="02020603050405020304" charset="0"/>
              </a:rPr>
              <a:t>7. </a:t>
            </a:r>
            <a:r>
              <a:rPr lang="zh-CN" altLang="en-US" sz="2800">
                <a:latin typeface="Times New Roman" panose="02020603050405020304" charset="0"/>
                <a:cs typeface="Times New Roman" panose="02020603050405020304" charset="0"/>
              </a:rPr>
              <a:t>Poor as she was, she was the </a:t>
            </a:r>
            <a:r>
              <a:rPr lang="zh-CN" altLang="en-US" sz="2800" i="1" u="sng">
                <a:latin typeface="Times New Roman" panose="02020603050405020304" charset="0"/>
                <a:cs typeface="Times New Roman" panose="02020603050405020304" charset="0"/>
              </a:rPr>
              <a:t>last</a:t>
            </a:r>
            <a:r>
              <a:rPr lang="zh-CN" altLang="en-US" sz="2800">
                <a:latin typeface="Times New Roman" panose="02020603050405020304" charset="0"/>
                <a:cs typeface="Times New Roman" panose="02020603050405020304" charset="0"/>
              </a:rPr>
              <a:t> person to tell a lie in any case.</a:t>
            </a:r>
            <a:r>
              <a:rPr lang="en-US" altLang="zh-CN" sz="2800">
                <a:latin typeface="Times New Roman" panose="02020603050405020304" charset="0"/>
                <a:cs typeface="Times New Roman" panose="02020603050405020304" charset="0"/>
              </a:rPr>
              <a:t>(</a:t>
            </a:r>
            <a:r>
              <a:rPr lang="en-US" sz="2800" b="1">
                <a:latin typeface="Times New Roman" panose="02020603050405020304" charset="0"/>
                <a:ea typeface="宋体" panose="02010600030101010101" pitchFamily="2" charset="-122"/>
                <a:cs typeface="Times New Roman" panose="02020603050405020304" charset="0"/>
                <a:sym typeface="+mn-ea"/>
              </a:rPr>
              <a:t>positive-negative)</a:t>
            </a:r>
            <a:endParaRPr lang="zh-CN" altLang="en-US" sz="2800">
              <a:latin typeface="Times New Roman" panose="02020603050405020304" charset="0"/>
              <a:cs typeface="Times New Roman" panose="02020603050405020304" charset="0"/>
            </a:endParaRPr>
          </a:p>
          <a:p>
            <a:pPr indent="0" fontAlgn="auto">
              <a:lnSpc>
                <a:spcPct val="100000"/>
              </a:lnSpc>
            </a:pPr>
            <a:r>
              <a:rPr lang="en-US" altLang="zh-CN" sz="2800">
                <a:latin typeface="Times New Roman" panose="02020603050405020304" charset="0"/>
                <a:cs typeface="Times New Roman" panose="02020603050405020304" charset="0"/>
              </a:rPr>
              <a:t>8. </a:t>
            </a:r>
            <a:r>
              <a:rPr lang="zh-CN" altLang="en-US" sz="2800">
                <a:latin typeface="Times New Roman" panose="02020603050405020304" charset="0"/>
                <a:cs typeface="Times New Roman" panose="02020603050405020304" charset="0"/>
              </a:rPr>
              <a:t>A man can</a:t>
            </a:r>
            <a:r>
              <a:rPr lang="zh-CN" altLang="en-US" sz="2800" i="1" u="sng">
                <a:latin typeface="Times New Roman" panose="02020603050405020304" charset="0"/>
                <a:cs typeface="Times New Roman" panose="02020603050405020304" charset="0"/>
              </a:rPr>
              <a:t> no more</a:t>
            </a:r>
            <a:r>
              <a:rPr lang="zh-CN" altLang="en-US" sz="2800">
                <a:latin typeface="Times New Roman" panose="02020603050405020304" charset="0"/>
                <a:cs typeface="Times New Roman" panose="02020603050405020304" charset="0"/>
              </a:rPr>
              <a:t> fly </a:t>
            </a:r>
            <a:r>
              <a:rPr lang="zh-CN" altLang="en-US" sz="2800" i="1" u="sng">
                <a:latin typeface="Times New Roman" panose="02020603050405020304" charset="0"/>
                <a:cs typeface="Times New Roman" panose="02020603050405020304" charset="0"/>
              </a:rPr>
              <a:t>than</a:t>
            </a:r>
            <a:r>
              <a:rPr lang="zh-CN" altLang="en-US" sz="2800">
                <a:latin typeface="Times New Roman" panose="02020603050405020304" charset="0"/>
                <a:cs typeface="Times New Roman" panose="02020603050405020304" charset="0"/>
              </a:rPr>
              <a:t> a bird can speak.</a:t>
            </a:r>
            <a:r>
              <a:rPr lang="en-US" altLang="zh-CN" sz="2800" b="1">
                <a:latin typeface="Times New Roman" panose="02020603050405020304" charset="0"/>
                <a:cs typeface="Times New Roman" panose="02020603050405020304" charset="0"/>
                <a:sym typeface="+mn-ea"/>
              </a:rPr>
              <a:t>(typycal structures)</a:t>
            </a:r>
            <a:endParaRPr lang="zh-CN" altLang="en-US" sz="2800">
              <a:latin typeface="Times New Roman" panose="02020603050405020304" charset="0"/>
              <a:cs typeface="Times New Roman" panose="02020603050405020304" charset="0"/>
            </a:endParaRPr>
          </a:p>
          <a:p>
            <a:pPr indent="0" fontAlgn="auto">
              <a:lnSpc>
                <a:spcPct val="100000"/>
              </a:lnSpc>
            </a:pPr>
            <a:r>
              <a:rPr lang="en-US" altLang="zh-CN" sz="2800">
                <a:latin typeface="Times New Roman" panose="02020603050405020304" charset="0"/>
                <a:cs typeface="Times New Roman" panose="02020603050405020304" charset="0"/>
              </a:rPr>
              <a:t>9. </a:t>
            </a:r>
            <a:r>
              <a:rPr lang="zh-CN" altLang="en-US" sz="2800">
                <a:latin typeface="Times New Roman" panose="02020603050405020304" charset="0"/>
                <a:cs typeface="Times New Roman" panose="02020603050405020304" charset="0"/>
              </a:rPr>
              <a:t>We are </a:t>
            </a:r>
            <a:r>
              <a:rPr lang="zh-CN" altLang="en-US" sz="2800" i="1" u="sng">
                <a:latin typeface="Times New Roman" panose="02020603050405020304" charset="0"/>
                <a:cs typeface="Times New Roman" panose="02020603050405020304" charset="0"/>
              </a:rPr>
              <a:t>living up to</a:t>
            </a:r>
            <a:r>
              <a:rPr lang="zh-CN" altLang="en-US" sz="2800">
                <a:latin typeface="Times New Roman" panose="02020603050405020304" charset="0"/>
                <a:cs typeface="Times New Roman" panose="02020603050405020304" charset="0"/>
              </a:rPr>
              <a:t> what the Party expects of us.</a:t>
            </a:r>
            <a:r>
              <a:rPr lang="en-US" altLang="zh-CN" sz="2800">
                <a:latin typeface="Times New Roman" panose="02020603050405020304" charset="0"/>
                <a:cs typeface="Times New Roman" panose="02020603050405020304" charset="0"/>
              </a:rPr>
              <a:t>(</a:t>
            </a:r>
            <a:r>
              <a:rPr lang="en-US" sz="2800" b="1">
                <a:latin typeface="Times New Roman" panose="02020603050405020304" charset="0"/>
                <a:ea typeface="宋体" panose="02010600030101010101" pitchFamily="2" charset="-122"/>
                <a:cs typeface="Times New Roman" panose="02020603050405020304" charset="0"/>
                <a:sym typeface="+mn-ea"/>
              </a:rPr>
              <a:t>(positive-negative)</a:t>
            </a:r>
            <a:endParaRPr lang="zh-CN" altLang="en-US" sz="2800">
              <a:latin typeface="Times New Roman" panose="02020603050405020304" charset="0"/>
              <a:cs typeface="Times New Roman" panose="02020603050405020304" charset="0"/>
            </a:endParaRPr>
          </a:p>
          <a:p>
            <a:pPr indent="0" fontAlgn="auto">
              <a:lnSpc>
                <a:spcPct val="100000"/>
              </a:lnSpc>
            </a:pPr>
            <a:r>
              <a:rPr lang="en-US" altLang="zh-CN" sz="2800">
                <a:latin typeface="Times New Roman" panose="02020603050405020304" charset="0"/>
                <a:cs typeface="Times New Roman" panose="02020603050405020304" charset="0"/>
              </a:rPr>
              <a:t>10. </a:t>
            </a:r>
            <a:r>
              <a:rPr lang="zh-CN" altLang="en-US" sz="2800">
                <a:latin typeface="Times New Roman" panose="02020603050405020304" charset="0"/>
                <a:cs typeface="Times New Roman" panose="02020603050405020304" charset="0"/>
              </a:rPr>
              <a:t>He is</a:t>
            </a:r>
            <a:r>
              <a:rPr lang="zh-CN" altLang="en-US" sz="2800" i="1">
                <a:latin typeface="Times New Roman" panose="02020603050405020304" charset="0"/>
                <a:cs typeface="Times New Roman" panose="02020603050405020304" charset="0"/>
              </a:rPr>
              <a:t> </a:t>
            </a:r>
            <a:r>
              <a:rPr lang="zh-CN" altLang="en-US" sz="2800" i="1" u="sng">
                <a:latin typeface="Times New Roman" panose="02020603050405020304" charset="0"/>
                <a:cs typeface="Times New Roman" panose="02020603050405020304" charset="0"/>
              </a:rPr>
              <a:t>more </a:t>
            </a:r>
            <a:r>
              <a:rPr lang="en-US" altLang="zh-CN" sz="2800" i="1" u="sng">
                <a:latin typeface="Times New Roman" panose="02020603050405020304" charset="0"/>
                <a:cs typeface="Times New Roman" panose="02020603050405020304" charset="0"/>
              </a:rPr>
              <a:t>of</a:t>
            </a:r>
            <a:r>
              <a:rPr lang="zh-CN" altLang="en-US" sz="2800" i="1">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a writer </a:t>
            </a:r>
            <a:r>
              <a:rPr lang="zh-CN" altLang="en-US" sz="2800" i="1" u="sng">
                <a:latin typeface="Times New Roman" panose="02020603050405020304" charset="0"/>
                <a:cs typeface="Times New Roman" panose="02020603050405020304" charset="0"/>
              </a:rPr>
              <a:t>than </a:t>
            </a:r>
            <a:r>
              <a:rPr lang="zh-CN" altLang="en-US" sz="2800">
                <a:latin typeface="Times New Roman" panose="02020603050405020304" charset="0"/>
                <a:cs typeface="Times New Roman" panose="02020603050405020304" charset="0"/>
              </a:rPr>
              <a:t>a teacher.</a:t>
            </a:r>
            <a:r>
              <a:rPr lang="en-US" altLang="zh-CN" sz="2800" b="1">
                <a:latin typeface="Times New Roman" panose="02020603050405020304" charset="0"/>
                <a:cs typeface="Times New Roman" panose="02020603050405020304" charset="0"/>
                <a:sym typeface="+mn-ea"/>
              </a:rPr>
              <a:t>(typycal structures)</a:t>
            </a:r>
            <a:endParaRPr lang="zh-CN" altLang="en-US" sz="2800">
              <a:latin typeface="Times New Roman" panose="02020603050405020304" charset="0"/>
              <a:cs typeface="Times New Roman" panose="02020603050405020304" charset="0"/>
            </a:endParaRPr>
          </a:p>
          <a:p>
            <a:pPr indent="0" fontAlgn="auto">
              <a:lnSpc>
                <a:spcPct val="100000"/>
              </a:lnSpc>
            </a:pPr>
            <a:endParaRPr lang="zh-CN" altLang="en-US" sz="2800">
              <a:latin typeface="Times New Roman" panose="02020603050405020304" charset="0"/>
              <a:cs typeface="Times New Roman" panose="02020603050405020304" charset="0"/>
            </a:endParaRPr>
          </a:p>
          <a:p>
            <a:pPr indent="0"/>
            <a:endParaRPr lang="zh-CN" altLang="en-US" sz="2800">
              <a:latin typeface="Times New Roman" panose="02020603050405020304" charset="0"/>
              <a:cs typeface="Times New Roman" panose="02020603050405020304" charset="0"/>
            </a:endParaRPr>
          </a:p>
          <a:p>
            <a:pPr indent="0"/>
            <a:endParaRPr lang="zh-CN" altLang="en-US" sz="2800">
              <a:latin typeface="Times New Roman" panose="02020603050405020304" charset="0"/>
              <a:cs typeface="Times New Roman" panose="02020603050405020304" charset="0"/>
            </a:endParaRPr>
          </a:p>
        </p:txBody>
      </p:sp>
      <p:sp>
        <p:nvSpPr>
          <p:cNvPr id="6" name=" 3"/>
          <p:cNvSpPr/>
          <p:nvPr/>
        </p:nvSpPr>
        <p:spPr>
          <a:xfrm>
            <a:off x="678180" y="267970"/>
            <a:ext cx="4227830" cy="62357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indent="0">
              <a:lnSpc>
                <a:spcPct val="150000"/>
              </a:lnSpc>
            </a:pPr>
            <a:r>
              <a:rPr lang="en-US" sz="3200" b="1">
                <a:solidFill>
                  <a:schemeClr val="tx1"/>
                </a:solidFill>
                <a:latin typeface="Times New Roman" panose="02020603050405020304" charset="0"/>
                <a:ea typeface="宋体" panose="02010600030101010101" pitchFamily="2" charset="-122"/>
                <a:cs typeface="Times New Roman" panose="02020603050405020304" charset="0"/>
                <a:sym typeface="+mn-ea"/>
              </a:rPr>
              <a:t>After-class task</a:t>
            </a:r>
            <a:endParaRPr lang="en-US" altLang="zh-CN" sz="3200" b="1">
              <a:solidFill>
                <a:schemeClr val="tx1"/>
              </a:solidFill>
              <a:latin typeface="Times New Roman" panose="02020603050405020304" charset="0"/>
              <a:ea typeface="宋体" panose="02010600030101010101" pitchFamily="2" charset="-122"/>
              <a:cs typeface="Times New Roman" panose="02020603050405020304" charset="0"/>
              <a:sym typeface="+mn-ea"/>
            </a:endParaRP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t017c878d286a0e82fd[1]"/>
          <p:cNvPicPr>
            <a:picLocks noChangeAspect="1"/>
          </p:cNvPicPr>
          <p:nvPr/>
        </p:nvPicPr>
        <p:blipFill>
          <a:blip r:embed="rId1"/>
          <a:stretch>
            <a:fillRect/>
          </a:stretch>
        </p:blipFill>
        <p:spPr>
          <a:xfrm>
            <a:off x="-274955" y="-201295"/>
            <a:ext cx="12689205" cy="7031990"/>
          </a:xfrm>
          <a:prstGeom prst="rect">
            <a:avLst/>
          </a:prstGeom>
        </p:spPr>
      </p:pic>
      <p:pic>
        <p:nvPicPr>
          <p:cNvPr id="5" name="图片 4" descr="1-1312050T506339[1]"/>
          <p:cNvPicPr>
            <a:picLocks noChangeAspect="1"/>
          </p:cNvPicPr>
          <p:nvPr/>
        </p:nvPicPr>
        <p:blipFill>
          <a:blip r:embed="rId2"/>
          <a:stretch>
            <a:fillRect/>
          </a:stretch>
        </p:blipFill>
        <p:spPr>
          <a:xfrm>
            <a:off x="521335" y="490220"/>
            <a:ext cx="11334115" cy="6142990"/>
          </a:xfrm>
          <a:prstGeom prst="rect">
            <a:avLst/>
          </a:prstGeom>
        </p:spPr>
      </p:pic>
    </p:spTree>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t017c878d286a0e82fd[1]"/>
          <p:cNvPicPr>
            <a:picLocks noChangeAspect="1"/>
          </p:cNvPicPr>
          <p:nvPr/>
        </p:nvPicPr>
        <p:blipFill>
          <a:blip r:embed="rId1"/>
          <a:stretch>
            <a:fillRect/>
          </a:stretch>
        </p:blipFill>
        <p:spPr>
          <a:xfrm>
            <a:off x="-274955" y="-201295"/>
            <a:ext cx="12689205" cy="7031990"/>
          </a:xfrm>
          <a:prstGeom prst="rect">
            <a:avLst/>
          </a:prstGeom>
        </p:spPr>
      </p:pic>
      <p:sp>
        <p:nvSpPr>
          <p:cNvPr id="5" name="文本框 4"/>
          <p:cNvSpPr txBox="1"/>
          <p:nvPr/>
        </p:nvSpPr>
        <p:spPr>
          <a:xfrm>
            <a:off x="323850" y="312420"/>
            <a:ext cx="8312150" cy="6892925"/>
          </a:xfrm>
          <a:prstGeom prst="rect">
            <a:avLst/>
          </a:prstGeom>
          <a:noFill/>
          <a:ln w="9525">
            <a:noFill/>
          </a:ln>
        </p:spPr>
        <p:txBody>
          <a:bodyPr wrap="square">
            <a:spAutoFit/>
          </a:bodyPr>
          <a:p>
            <a:pPr indent="0"/>
            <a:r>
              <a:rPr lang="en-US" altLang="zh-CN" sz="2800" b="1">
                <a:solidFill>
                  <a:srgbClr val="FF0000"/>
                </a:solidFill>
                <a:latin typeface="Times New Roman" panose="02020603050405020304" charset="0"/>
                <a:ea typeface="宋体" panose="02010600030101010101" pitchFamily="2" charset="-122"/>
              </a:rPr>
              <a:t>Reference version</a:t>
            </a:r>
            <a:endParaRPr lang="zh-CN" sz="2800" b="0">
              <a:latin typeface="Times New Roman" panose="02020603050405020304" charset="0"/>
              <a:ea typeface="宋体" panose="02010600030101010101" pitchFamily="2" charset="-122"/>
            </a:endParaRPr>
          </a:p>
          <a:p>
            <a:pPr marL="514350" indent="-514350" fontAlgn="auto">
              <a:lnSpc>
                <a:spcPts val="3860"/>
              </a:lnSpc>
              <a:buFont typeface="+mj-lt"/>
              <a:buAutoNum type="arabicPeriod"/>
            </a:pPr>
            <a:r>
              <a:rPr lang="zh-CN" sz="2800" b="0">
                <a:latin typeface="+mn-ea"/>
              </a:rPr>
              <a:t>我们</a:t>
            </a:r>
            <a:r>
              <a:rPr lang="zh-CN" sz="2800" b="0" u="sng">
                <a:latin typeface="+mn-ea"/>
              </a:rPr>
              <a:t>不能</a:t>
            </a:r>
            <a:r>
              <a:rPr lang="zh-CN" sz="2800" b="0">
                <a:latin typeface="+mn-ea"/>
              </a:rPr>
              <a:t>到河里游泳。</a:t>
            </a:r>
            <a:endParaRPr lang="zh-CN" sz="2800" b="0">
              <a:latin typeface="+mn-ea"/>
            </a:endParaRPr>
          </a:p>
          <a:p>
            <a:pPr marL="514350" indent="-514350" fontAlgn="auto">
              <a:lnSpc>
                <a:spcPts val="3860"/>
              </a:lnSpc>
              <a:buFont typeface="+mj-lt"/>
              <a:buAutoNum type="arabicPeriod"/>
            </a:pPr>
            <a:r>
              <a:rPr lang="zh-CN" sz="2800" b="0" u="sng">
                <a:latin typeface="+mn-ea"/>
              </a:rPr>
              <a:t>并非</a:t>
            </a:r>
            <a:r>
              <a:rPr lang="zh-CN" sz="2800" b="0">
                <a:latin typeface="+mn-ea"/>
              </a:rPr>
              <a:t>两个孩子</a:t>
            </a:r>
            <a:r>
              <a:rPr lang="zh-CN" sz="2800" b="0" u="sng">
                <a:latin typeface="+mn-ea"/>
              </a:rPr>
              <a:t>都</a:t>
            </a:r>
            <a:r>
              <a:rPr lang="zh-CN" sz="2800" b="0">
                <a:latin typeface="+mn-ea"/>
              </a:rPr>
              <a:t>聪明。</a:t>
            </a:r>
            <a:endParaRPr lang="zh-CN" sz="2800" b="0">
              <a:latin typeface="+mn-ea"/>
            </a:endParaRPr>
          </a:p>
          <a:p>
            <a:pPr marL="514350" indent="-514350" fontAlgn="auto">
              <a:lnSpc>
                <a:spcPts val="3860"/>
              </a:lnSpc>
              <a:buFont typeface="+mj-lt"/>
              <a:buAutoNum type="arabicPeriod"/>
            </a:pPr>
            <a:r>
              <a:rPr lang="zh-CN" sz="2800" b="0">
                <a:latin typeface="+mn-ea"/>
              </a:rPr>
              <a:t>他回答</a:t>
            </a:r>
            <a:r>
              <a:rPr lang="zh-CN" sz="2800" b="0" u="sng">
                <a:latin typeface="+mn-ea"/>
              </a:rPr>
              <a:t>不</a:t>
            </a:r>
            <a:r>
              <a:rPr lang="zh-CN" sz="2800" b="0">
                <a:latin typeface="+mn-ea"/>
              </a:rPr>
              <a:t>了这个问题。</a:t>
            </a:r>
            <a:endParaRPr lang="zh-CN" sz="2800" b="0">
              <a:latin typeface="+mn-ea"/>
            </a:endParaRPr>
          </a:p>
          <a:p>
            <a:pPr marL="514350" indent="-514350" fontAlgn="auto">
              <a:lnSpc>
                <a:spcPts val="3860"/>
              </a:lnSpc>
              <a:buFont typeface="+mj-lt"/>
              <a:buAutoNum type="arabicPeriod"/>
            </a:pPr>
            <a:r>
              <a:rPr lang="zh-CN" altLang="en-US" sz="2800">
                <a:latin typeface="+mn-ea"/>
              </a:rPr>
              <a:t>这次会议的重要性</a:t>
            </a:r>
            <a:r>
              <a:rPr lang="zh-CN" altLang="en-US" sz="2800" u="sng">
                <a:latin typeface="+mn-ea"/>
              </a:rPr>
              <a:t>再怎么</a:t>
            </a:r>
            <a:r>
              <a:rPr lang="zh-CN" altLang="en-US" sz="2800">
                <a:latin typeface="+mn-ea"/>
              </a:rPr>
              <a:t>强调</a:t>
            </a:r>
            <a:r>
              <a:rPr lang="zh-CN" altLang="en-US" sz="2800" u="sng">
                <a:latin typeface="+mn-ea"/>
              </a:rPr>
              <a:t>也不为过</a:t>
            </a:r>
            <a:r>
              <a:rPr lang="zh-CN" altLang="en-US" sz="2800">
                <a:latin typeface="+mn-ea"/>
              </a:rPr>
              <a:t>。</a:t>
            </a:r>
            <a:endParaRPr lang="zh-CN" altLang="en-US" sz="2800">
              <a:latin typeface="+mn-ea"/>
            </a:endParaRPr>
          </a:p>
          <a:p>
            <a:pPr marL="514350" indent="-514350" fontAlgn="auto">
              <a:lnSpc>
                <a:spcPts val="3860"/>
              </a:lnSpc>
              <a:buFont typeface="+mj-lt"/>
              <a:buAutoNum type="arabicPeriod"/>
            </a:pPr>
            <a:r>
              <a:rPr lang="zh-CN" altLang="en-US" sz="2800" u="sng">
                <a:latin typeface="+mn-ea"/>
              </a:rPr>
              <a:t>不</a:t>
            </a:r>
            <a:r>
              <a:rPr lang="zh-CN" altLang="en-US" sz="2800">
                <a:latin typeface="+mn-ea"/>
              </a:rPr>
              <a:t>经历风雨怎么见彩虹。</a:t>
            </a:r>
            <a:endParaRPr lang="zh-CN" altLang="en-US" sz="2800">
              <a:latin typeface="+mn-ea"/>
            </a:endParaRPr>
          </a:p>
          <a:p>
            <a:pPr marL="514350" indent="-514350" fontAlgn="auto">
              <a:lnSpc>
                <a:spcPts val="3860"/>
              </a:lnSpc>
              <a:buFont typeface="+mj-lt"/>
              <a:buAutoNum type="arabicPeriod"/>
            </a:pPr>
            <a:r>
              <a:rPr lang="zh-CN" altLang="en-US" sz="2800">
                <a:latin typeface="+mn-ea"/>
              </a:rPr>
              <a:t>我们</a:t>
            </a:r>
            <a:r>
              <a:rPr lang="zh-CN" altLang="en-US" sz="2800" u="sng">
                <a:latin typeface="+mn-ea"/>
              </a:rPr>
              <a:t>还没来得及</a:t>
            </a:r>
            <a:r>
              <a:rPr lang="zh-CN" altLang="en-US" sz="2800">
                <a:latin typeface="+mn-ea"/>
              </a:rPr>
              <a:t>讲完，他就把电话挂了。</a:t>
            </a:r>
            <a:endParaRPr lang="zh-CN" altLang="en-US" sz="2800">
              <a:latin typeface="+mn-ea"/>
            </a:endParaRPr>
          </a:p>
          <a:p>
            <a:pPr marL="514350" indent="-514350" fontAlgn="auto">
              <a:lnSpc>
                <a:spcPts val="3860"/>
              </a:lnSpc>
              <a:buFont typeface="+mj-lt"/>
              <a:buAutoNum type="arabicPeriod"/>
            </a:pPr>
            <a:r>
              <a:rPr lang="zh-CN" altLang="en-US" sz="2800">
                <a:latin typeface="+mn-ea"/>
              </a:rPr>
              <a:t>她虽然贫穷，但无论如何她</a:t>
            </a:r>
            <a:r>
              <a:rPr lang="zh-CN" altLang="en-US" sz="2800" u="sng">
                <a:latin typeface="+mn-ea"/>
              </a:rPr>
              <a:t>都不会</a:t>
            </a:r>
            <a:r>
              <a:rPr lang="zh-CN" altLang="en-US" sz="2800">
                <a:latin typeface="+mn-ea"/>
              </a:rPr>
              <a:t>说谎。</a:t>
            </a:r>
            <a:endParaRPr lang="zh-CN" altLang="en-US" sz="2800">
              <a:latin typeface="+mn-ea"/>
            </a:endParaRPr>
          </a:p>
          <a:p>
            <a:pPr marL="514350" indent="-514350" fontAlgn="auto">
              <a:lnSpc>
                <a:spcPts val="3860"/>
              </a:lnSpc>
              <a:buFont typeface="+mj-lt"/>
              <a:buAutoNum type="arabicPeriod"/>
            </a:pPr>
            <a:r>
              <a:rPr lang="zh-CN" altLang="en-US" sz="2800">
                <a:latin typeface="+mn-ea"/>
              </a:rPr>
              <a:t>人</a:t>
            </a:r>
            <a:r>
              <a:rPr lang="zh-CN" altLang="en-US" sz="2800" u="sng">
                <a:latin typeface="+mn-ea"/>
              </a:rPr>
              <a:t>不</a:t>
            </a:r>
            <a:r>
              <a:rPr lang="zh-CN" altLang="en-US" sz="2800">
                <a:latin typeface="+mn-ea"/>
              </a:rPr>
              <a:t>会飞，</a:t>
            </a:r>
            <a:r>
              <a:rPr lang="zh-CN" altLang="en-US" sz="2800" u="sng">
                <a:latin typeface="+mn-ea"/>
              </a:rPr>
              <a:t>就像</a:t>
            </a:r>
            <a:r>
              <a:rPr lang="zh-CN" altLang="en-US" sz="2800">
                <a:latin typeface="+mn-ea"/>
              </a:rPr>
              <a:t>鸟</a:t>
            </a:r>
            <a:r>
              <a:rPr lang="zh-CN" altLang="en-US" sz="2800" u="sng">
                <a:latin typeface="+mn-ea"/>
              </a:rPr>
              <a:t>不会</a:t>
            </a:r>
            <a:r>
              <a:rPr lang="zh-CN" altLang="en-US" sz="2800">
                <a:latin typeface="+mn-ea"/>
              </a:rPr>
              <a:t>说话一样。</a:t>
            </a:r>
            <a:endParaRPr lang="zh-CN" altLang="en-US" sz="2800">
              <a:latin typeface="+mn-ea"/>
            </a:endParaRPr>
          </a:p>
          <a:p>
            <a:pPr marL="514350" indent="-514350" fontAlgn="auto">
              <a:lnSpc>
                <a:spcPts val="3860"/>
              </a:lnSpc>
              <a:buFont typeface="+mj-lt"/>
              <a:buAutoNum type="arabicPeriod"/>
            </a:pPr>
            <a:r>
              <a:rPr lang="zh-CN" altLang="en-US" sz="2800">
                <a:latin typeface="+mn-ea"/>
              </a:rPr>
              <a:t>我们</a:t>
            </a:r>
            <a:r>
              <a:rPr lang="zh-CN" altLang="en-US" sz="2800" u="sng">
                <a:latin typeface="+mn-ea"/>
              </a:rPr>
              <a:t>绝不辜负</a:t>
            </a:r>
            <a:r>
              <a:rPr lang="zh-CN" altLang="en-US" sz="2800">
                <a:latin typeface="+mn-ea"/>
              </a:rPr>
              <a:t>党对我们的期望。</a:t>
            </a:r>
            <a:endParaRPr lang="zh-CN" altLang="en-US" sz="2800">
              <a:latin typeface="+mn-ea"/>
            </a:endParaRPr>
          </a:p>
          <a:p>
            <a:pPr marL="514350" indent="-514350" fontAlgn="auto">
              <a:lnSpc>
                <a:spcPts val="3860"/>
              </a:lnSpc>
              <a:buFont typeface="+mj-lt"/>
              <a:buAutoNum type="arabicPeriod"/>
            </a:pPr>
            <a:r>
              <a:rPr lang="zh-CN" altLang="en-US" sz="2800" u="sng">
                <a:latin typeface="+mn-ea"/>
              </a:rPr>
              <a:t>与其说</a:t>
            </a:r>
            <a:r>
              <a:rPr lang="zh-CN" altLang="en-US" sz="2800">
                <a:latin typeface="+mn-ea"/>
              </a:rPr>
              <a:t>他是个老师，</a:t>
            </a:r>
            <a:r>
              <a:rPr lang="zh-CN" altLang="en-US" sz="2800" u="sng">
                <a:latin typeface="+mn-ea"/>
              </a:rPr>
              <a:t>不如说</a:t>
            </a:r>
            <a:r>
              <a:rPr lang="zh-CN" altLang="en-US" sz="2800">
                <a:latin typeface="+mn-ea"/>
              </a:rPr>
              <a:t>他是个作家。</a:t>
            </a:r>
            <a:endParaRPr lang="zh-CN" altLang="en-US" sz="2800">
              <a:latin typeface="+mn-ea"/>
            </a:endParaRPr>
          </a:p>
          <a:p>
            <a:pPr indent="0" fontAlgn="auto">
              <a:lnSpc>
                <a:spcPts val="3860"/>
              </a:lnSpc>
              <a:buFont typeface="+mj-lt"/>
              <a:buNone/>
            </a:pPr>
            <a:endParaRPr lang="zh-CN" altLang="en-US" sz="2800">
              <a:latin typeface="+mn-ea"/>
            </a:endParaRPr>
          </a:p>
          <a:p>
            <a:pPr indent="0" fontAlgn="auto">
              <a:lnSpc>
                <a:spcPts val="3860"/>
              </a:lnSpc>
              <a:buFont typeface="+mj-lt"/>
              <a:buNone/>
            </a:pPr>
            <a:endParaRPr lang="zh-CN" altLang="en-US" sz="2800"/>
          </a:p>
          <a:p>
            <a:pPr marL="514350" indent="-514350">
              <a:buFont typeface="+mj-lt"/>
              <a:buAutoNum type="arabicPeriod"/>
            </a:pPr>
            <a:endParaRPr lang="zh-CN" altLang="en-US" sz="2800"/>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t017c878d286a0e82fd[1]"/>
          <p:cNvPicPr>
            <a:picLocks noChangeAspect="1"/>
          </p:cNvPicPr>
          <p:nvPr/>
        </p:nvPicPr>
        <p:blipFill>
          <a:blip r:embed="rId1"/>
          <a:stretch>
            <a:fillRect/>
          </a:stretch>
        </p:blipFill>
        <p:spPr>
          <a:xfrm>
            <a:off x="-248920" y="-86995"/>
            <a:ext cx="12689205" cy="7031990"/>
          </a:xfrm>
          <a:prstGeom prst="rect">
            <a:avLst/>
          </a:prstGeom>
        </p:spPr>
      </p:pic>
      <p:sp>
        <p:nvSpPr>
          <p:cNvPr id="100" name="文本框 99"/>
          <p:cNvSpPr txBox="1"/>
          <p:nvPr/>
        </p:nvSpPr>
        <p:spPr>
          <a:xfrm>
            <a:off x="609600" y="515620"/>
            <a:ext cx="11544300" cy="5077460"/>
          </a:xfrm>
          <a:prstGeom prst="rect">
            <a:avLst/>
          </a:prstGeom>
          <a:noFill/>
          <a:ln w="9525">
            <a:noFill/>
          </a:ln>
        </p:spPr>
        <p:txBody>
          <a:bodyPr wrap="square">
            <a:spAutoFit/>
          </a:bodyPr>
          <a:p>
            <a:pPr indent="0"/>
            <a:r>
              <a:rPr lang="en-US" sz="3600" b="0">
                <a:latin typeface="Times New Roman" panose="02020603050405020304" charset="0"/>
                <a:ea typeface="宋体" panose="02010600030101010101" pitchFamily="2" charset="-122"/>
                <a:cs typeface="Times New Roman" panose="02020603050405020304" charset="0"/>
              </a:rPr>
              <a:t>The Chinese and the English-speaking people have lived so far apart for thousand of years that they often think in different ways and have different customs. Sometimes the difference is so great that the Eastern and Western peoples think and speak in the opposite way. That is to say, what is </a:t>
            </a:r>
            <a:r>
              <a:rPr lang="en-US" sz="3600" b="0">
                <a:solidFill>
                  <a:srgbClr val="FF0000"/>
                </a:solidFill>
                <a:effectLst>
                  <a:outerShdw blurRad="38100" dist="38100" dir="2700000" algn="tl">
                    <a:srgbClr val="000000">
                      <a:alpha val="43137"/>
                    </a:srgbClr>
                  </a:outerShdw>
                </a:effectLst>
                <a:latin typeface="Times New Roman" panose="02020603050405020304" charset="0"/>
                <a:ea typeface="宋体" panose="02010600030101010101" pitchFamily="2" charset="-122"/>
                <a:cs typeface="Times New Roman" panose="02020603050405020304" charset="0"/>
              </a:rPr>
              <a:t>affirmative </a:t>
            </a:r>
            <a:r>
              <a:rPr lang="en-US" sz="3600" b="0">
                <a:latin typeface="Times New Roman" panose="02020603050405020304" charset="0"/>
                <a:ea typeface="宋体" panose="02010600030101010101" pitchFamily="2" charset="-122"/>
                <a:cs typeface="Times New Roman" panose="02020603050405020304" charset="0"/>
              </a:rPr>
              <a:t>in one language may be expressed</a:t>
            </a:r>
            <a:r>
              <a:rPr lang="en-US" sz="3600" b="0">
                <a:solidFill>
                  <a:srgbClr val="FF0000"/>
                </a:solidFill>
                <a:latin typeface="Times New Roman" panose="02020603050405020304" charset="0"/>
                <a:ea typeface="宋体" panose="02010600030101010101" pitchFamily="2" charset="-122"/>
                <a:cs typeface="Times New Roman" panose="02020603050405020304" charset="0"/>
              </a:rPr>
              <a:t> </a:t>
            </a:r>
            <a:r>
              <a:rPr lang="en-US" sz="3600" b="0">
                <a:solidFill>
                  <a:srgbClr val="FF0000"/>
                </a:solidFill>
                <a:effectLst>
                  <a:outerShdw blurRad="38100" dist="38100" dir="2700000" algn="tl">
                    <a:srgbClr val="000000">
                      <a:alpha val="43137"/>
                    </a:srgbClr>
                  </a:outerShdw>
                </a:effectLst>
                <a:latin typeface="Times New Roman" panose="02020603050405020304" charset="0"/>
                <a:ea typeface="宋体" panose="02010600030101010101" pitchFamily="2" charset="-122"/>
                <a:cs typeface="Times New Roman" panose="02020603050405020304" charset="0"/>
              </a:rPr>
              <a:t>negatively</a:t>
            </a:r>
            <a:r>
              <a:rPr lang="en-US" sz="3600" b="0">
                <a:latin typeface="Times New Roman" panose="02020603050405020304" charset="0"/>
                <a:ea typeface="宋体" panose="02010600030101010101" pitchFamily="2" charset="-122"/>
                <a:cs typeface="Times New Roman" panose="02020603050405020304" charset="0"/>
              </a:rPr>
              <a:t> by another,or</a:t>
            </a:r>
            <a:r>
              <a:rPr lang="en-US" sz="3600" b="0">
                <a:solidFill>
                  <a:srgbClr val="FF0000"/>
                </a:solidFill>
                <a:latin typeface="Times New Roman" panose="02020603050405020304" charset="0"/>
                <a:ea typeface="宋体" panose="02010600030101010101" pitchFamily="2" charset="-122"/>
                <a:cs typeface="Times New Roman" panose="02020603050405020304" charset="0"/>
              </a:rPr>
              <a:t> </a:t>
            </a:r>
            <a:r>
              <a:rPr lang="en-US" sz="3600" b="0">
                <a:solidFill>
                  <a:srgbClr val="FF0000"/>
                </a:solidFill>
                <a:effectLst>
                  <a:outerShdw blurRad="38100" dist="38100" dir="2700000" algn="tl">
                    <a:srgbClr val="000000">
                      <a:alpha val="43137"/>
                    </a:srgbClr>
                  </a:outerShdw>
                </a:effectLst>
                <a:latin typeface="Times New Roman" panose="02020603050405020304" charset="0"/>
                <a:ea typeface="宋体" panose="02010600030101010101" pitchFamily="2" charset="-122"/>
                <a:cs typeface="Times New Roman" panose="02020603050405020304" charset="0"/>
              </a:rPr>
              <a:t>vice versa</a:t>
            </a:r>
            <a:r>
              <a:rPr lang="en-US" sz="3600" b="0">
                <a:latin typeface="Times New Roman" panose="02020603050405020304" charset="0"/>
                <a:ea typeface="宋体" panose="02010600030101010101" pitchFamily="2" charset="-122"/>
                <a:cs typeface="Times New Roman" panose="02020603050405020304" charset="0"/>
              </a:rPr>
              <a:t>. Hence, great caution must be taken in translating English sentences implying negation so as to avoid ridiculous errors</a:t>
            </a:r>
            <a:r>
              <a:rPr lang="en-US" sz="3600" b="0">
                <a:latin typeface="Times New Roman" panose="02020603050405020304" charset="0"/>
                <a:ea typeface="宋体" panose="02010600030101010101" pitchFamily="2" charset="-122"/>
              </a:rPr>
              <a:t>.</a:t>
            </a:r>
            <a:endParaRPr lang="zh-CN" altLang="en-US" sz="3600"/>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t017c878d286a0e82fd[1]"/>
          <p:cNvPicPr>
            <a:picLocks noChangeAspect="1"/>
          </p:cNvPicPr>
          <p:nvPr/>
        </p:nvPicPr>
        <p:blipFill>
          <a:blip r:embed="rId1"/>
          <a:stretch>
            <a:fillRect/>
          </a:stretch>
        </p:blipFill>
        <p:spPr>
          <a:xfrm>
            <a:off x="-274955" y="-201295"/>
            <a:ext cx="12689205" cy="7031990"/>
          </a:xfrm>
          <a:prstGeom prst="rect">
            <a:avLst/>
          </a:prstGeom>
        </p:spPr>
      </p:pic>
      <p:sp>
        <p:nvSpPr>
          <p:cNvPr id="100" name="文本框 99"/>
          <p:cNvSpPr txBox="1"/>
          <p:nvPr/>
        </p:nvSpPr>
        <p:spPr>
          <a:xfrm>
            <a:off x="480695" y="1372235"/>
            <a:ext cx="11496675" cy="3291840"/>
          </a:xfrm>
          <a:prstGeom prst="rect">
            <a:avLst/>
          </a:prstGeom>
          <a:noFill/>
          <a:ln w="9525">
            <a:noFill/>
          </a:ln>
        </p:spPr>
        <p:txBody>
          <a:bodyPr wrap="square">
            <a:spAutoFit/>
          </a:bodyPr>
          <a:p>
            <a:pPr indent="0"/>
            <a:endParaRPr lang="en-US" sz="3200" b="0">
              <a:latin typeface="Times New Roman" panose="02020603050405020304" charset="0"/>
              <a:ea typeface="宋体" panose="02010600030101010101" pitchFamily="2" charset="-122"/>
              <a:cs typeface="Times New Roman" panose="02020603050405020304" charset="0"/>
            </a:endParaRPr>
          </a:p>
          <a:p>
            <a:pPr marL="571500" indent="-571500">
              <a:buFont typeface="Wingdings" panose="05000000000000000000" charset="0"/>
              <a:buChar char="Ø"/>
            </a:pPr>
            <a:r>
              <a:rPr lang="en-US" sz="4400" b="0">
                <a:latin typeface="Times New Roman" panose="02020603050405020304" charset="0"/>
                <a:ea typeface="宋体" panose="02010600030101010101" pitchFamily="2" charset="-122"/>
                <a:cs typeface="Times New Roman" panose="02020603050405020304" charset="0"/>
              </a:rPr>
              <a:t> Mastering the negation well to adapt to the aesthetic interest, habit and valuable of the target language so as to make it more natural and fluent.</a:t>
            </a:r>
            <a:endParaRPr lang="en-US" altLang="zh-CN" sz="4400"/>
          </a:p>
        </p:txBody>
      </p:sp>
      <p:sp>
        <p:nvSpPr>
          <p:cNvPr id="5" name=" 3"/>
          <p:cNvSpPr/>
          <p:nvPr/>
        </p:nvSpPr>
        <p:spPr>
          <a:xfrm>
            <a:off x="591185" y="379095"/>
            <a:ext cx="3918585" cy="83820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indent="0">
              <a:lnSpc>
                <a:spcPct val="150000"/>
              </a:lnSpc>
            </a:pPr>
            <a:r>
              <a:rPr lang="en-US" altLang="zh-CN" sz="3200" b="1">
                <a:solidFill>
                  <a:schemeClr val="tx1"/>
                </a:solidFill>
                <a:latin typeface="Times New Roman" panose="02020603050405020304" charset="0"/>
                <a:cs typeface="Times New Roman" panose="02020603050405020304" charset="0"/>
                <a:sym typeface="+mn-ea"/>
              </a:rPr>
              <a:t>Learning objective</a:t>
            </a:r>
            <a:endParaRPr lang="en-US" altLang="zh-CN" sz="3200" b="1">
              <a:solidFill>
                <a:schemeClr val="tx1"/>
              </a:solidFill>
              <a:latin typeface="Times New Roman" panose="02020603050405020304" charset="0"/>
              <a:cs typeface="Times New Roman" panose="02020603050405020304" charset="0"/>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0">
                                            <p:txEl>
                                              <p:pRg st="1" end="1"/>
                                            </p:txEl>
                                          </p:spTgt>
                                        </p:tgtEl>
                                        <p:attrNameLst>
                                          <p:attrName>style.visibility</p:attrName>
                                        </p:attrNameLst>
                                      </p:cBhvr>
                                      <p:to>
                                        <p:strVal val="visible"/>
                                      </p:to>
                                    </p:set>
                                    <p:animEffect transition="in" filter="diamond(in)">
                                      <p:cBhvr>
                                        <p:cTn id="7" dur="2000"/>
                                        <p:tgtEl>
                                          <p:spTgt spid="10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t017c878d286a0e82fd[1]"/>
          <p:cNvPicPr>
            <a:picLocks noChangeAspect="1"/>
          </p:cNvPicPr>
          <p:nvPr/>
        </p:nvPicPr>
        <p:blipFill>
          <a:blip r:embed="rId1"/>
          <a:stretch>
            <a:fillRect/>
          </a:stretch>
        </p:blipFill>
        <p:spPr>
          <a:xfrm>
            <a:off x="-274955" y="-201295"/>
            <a:ext cx="12689205" cy="7031990"/>
          </a:xfrm>
          <a:prstGeom prst="rect">
            <a:avLst/>
          </a:prstGeom>
        </p:spPr>
      </p:pic>
      <p:sp>
        <p:nvSpPr>
          <p:cNvPr id="100" name="文本框 99"/>
          <p:cNvSpPr txBox="1"/>
          <p:nvPr/>
        </p:nvSpPr>
        <p:spPr>
          <a:xfrm>
            <a:off x="325120" y="1042035"/>
            <a:ext cx="11344275" cy="4523105"/>
          </a:xfrm>
          <a:prstGeom prst="rect">
            <a:avLst/>
          </a:prstGeom>
          <a:noFill/>
          <a:ln w="9525">
            <a:noFill/>
          </a:ln>
        </p:spPr>
        <p:txBody>
          <a:bodyPr wrap="square">
            <a:spAutoFit/>
          </a:bodyPr>
          <a:p>
            <a:pPr indent="0"/>
            <a:endParaRPr lang="zh-CN" sz="4800" b="0">
              <a:latin typeface="Times New Roman" panose="02020603050405020304" charset="0"/>
              <a:ea typeface="宋体" panose="02010600030101010101" pitchFamily="2" charset="-122"/>
              <a:cs typeface="Times New Roman" panose="02020603050405020304" charset="0"/>
            </a:endParaRPr>
          </a:p>
          <a:p>
            <a:pPr marL="857250" indent="-857250">
              <a:buFont typeface="+mj-lt"/>
              <a:buAutoNum type="romanUcPeriod"/>
            </a:pPr>
            <a:r>
              <a:rPr lang="en-US" altLang="zh-CN" sz="4800" b="0">
                <a:latin typeface="Times New Roman" panose="02020603050405020304" charset="0"/>
                <a:ea typeface="宋体" panose="02010600030101010101" pitchFamily="2" charset="-122"/>
                <a:cs typeface="Times New Roman" panose="02020603050405020304" charset="0"/>
              </a:rPr>
              <a:t>Positive -Negative Translation</a:t>
            </a:r>
            <a:endParaRPr lang="en-US" altLang="zh-CN" sz="4800" b="0">
              <a:latin typeface="Times New Roman" panose="02020603050405020304" charset="0"/>
              <a:ea typeface="宋体" panose="02010600030101010101" pitchFamily="2" charset="-122"/>
              <a:cs typeface="Times New Roman" panose="02020603050405020304" charset="0"/>
            </a:endParaRPr>
          </a:p>
          <a:p>
            <a:pPr marL="857250" indent="-857250">
              <a:buFont typeface="+mj-lt"/>
              <a:buAutoNum type="romanUcPeriod"/>
            </a:pPr>
            <a:r>
              <a:rPr lang="en-US" altLang="zh-CN" sz="4800" b="0">
                <a:latin typeface="Times New Roman" panose="02020603050405020304" charset="0"/>
                <a:ea typeface="宋体" panose="02010600030101010101" pitchFamily="2" charset="-122"/>
                <a:cs typeface="Times New Roman" panose="02020603050405020304" charset="0"/>
              </a:rPr>
              <a:t>Negative-Positve Translation</a:t>
            </a:r>
            <a:endParaRPr lang="en-US" altLang="zh-CN" sz="4800" b="0">
              <a:latin typeface="Times New Roman" panose="02020603050405020304" charset="0"/>
              <a:ea typeface="宋体" panose="02010600030101010101" pitchFamily="2" charset="-122"/>
              <a:cs typeface="Times New Roman" panose="02020603050405020304" charset="0"/>
            </a:endParaRPr>
          </a:p>
          <a:p>
            <a:pPr marL="857250" indent="-857250">
              <a:buFont typeface="+mj-lt"/>
              <a:buAutoNum type="romanUcPeriod"/>
            </a:pPr>
            <a:r>
              <a:rPr lang="en-US" altLang="zh-CN" sz="4800" b="0">
                <a:latin typeface="Times New Roman" panose="02020603050405020304" charset="0"/>
                <a:ea typeface="宋体" panose="02010600030101010101" pitchFamily="2" charset="-122"/>
                <a:cs typeface="Times New Roman" panose="02020603050405020304" charset="0"/>
              </a:rPr>
              <a:t>Double Negation</a:t>
            </a:r>
            <a:endParaRPr lang="en-US" altLang="zh-CN" sz="4800" b="0">
              <a:latin typeface="Times New Roman" panose="02020603050405020304" charset="0"/>
              <a:ea typeface="宋体" panose="02010600030101010101" pitchFamily="2" charset="-122"/>
              <a:cs typeface="Times New Roman" panose="02020603050405020304" charset="0"/>
            </a:endParaRPr>
          </a:p>
          <a:p>
            <a:pPr marL="857250" indent="-857250">
              <a:buFont typeface="+mj-lt"/>
              <a:buAutoNum type="romanUcPeriod"/>
            </a:pPr>
            <a:r>
              <a:rPr lang="en-US" altLang="zh-CN" sz="4800" b="0">
                <a:latin typeface="Times New Roman" panose="02020603050405020304" charset="0"/>
                <a:ea typeface="宋体" panose="02010600030101010101" pitchFamily="2" charset="-122"/>
                <a:cs typeface="Times New Roman" panose="02020603050405020304" charset="0"/>
              </a:rPr>
              <a:t>Transferred Negation</a:t>
            </a:r>
            <a:endParaRPr lang="en-US" altLang="zh-CN" sz="4800" b="0">
              <a:latin typeface="Times New Roman" panose="02020603050405020304" charset="0"/>
              <a:ea typeface="宋体" panose="02010600030101010101" pitchFamily="2" charset="-122"/>
              <a:cs typeface="Times New Roman" panose="02020603050405020304" charset="0"/>
            </a:endParaRPr>
          </a:p>
          <a:p>
            <a:pPr marL="857250" indent="-857250">
              <a:buFont typeface="+mj-lt"/>
              <a:buAutoNum type="romanUcPeriod"/>
            </a:pPr>
            <a:r>
              <a:rPr lang="en-US" altLang="zh-CN" sz="4800">
                <a:latin typeface="Times New Roman" panose="02020603050405020304" charset="0"/>
                <a:cs typeface="Times New Roman" panose="02020603050405020304" charset="0"/>
              </a:rPr>
              <a:t>Typical Structures</a:t>
            </a:r>
            <a:endParaRPr lang="en-US" altLang="zh-CN" sz="4800">
              <a:latin typeface="Times New Roman" panose="02020603050405020304" charset="0"/>
              <a:cs typeface="Times New Roman" panose="02020603050405020304" charset="0"/>
            </a:endParaRPr>
          </a:p>
        </p:txBody>
      </p:sp>
      <p:sp>
        <p:nvSpPr>
          <p:cNvPr id="5" name=" 3"/>
          <p:cNvSpPr/>
          <p:nvPr/>
        </p:nvSpPr>
        <p:spPr>
          <a:xfrm>
            <a:off x="591185" y="379095"/>
            <a:ext cx="3202940" cy="1124585"/>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indent="0">
              <a:lnSpc>
                <a:spcPct val="150000"/>
              </a:lnSpc>
            </a:pPr>
            <a:r>
              <a:rPr lang="en-US" altLang="zh-CN" sz="4000" b="1">
                <a:solidFill>
                  <a:schemeClr val="tx1"/>
                </a:solidFill>
                <a:latin typeface="Times New Roman" panose="02020603050405020304" charset="0"/>
                <a:cs typeface="Times New Roman" panose="02020603050405020304" charset="0"/>
                <a:sym typeface="+mn-ea"/>
              </a:rPr>
              <a:t>Contents</a:t>
            </a:r>
            <a:endParaRPr lang="en-US" altLang="zh-CN" sz="4000" b="1">
              <a:solidFill>
                <a:schemeClr val="tx1"/>
              </a:solidFill>
              <a:latin typeface="Times New Roman" panose="02020603050405020304" charset="0"/>
              <a:cs typeface="Times New Roman" panose="02020603050405020304" charset="0"/>
              <a:sym typeface="+mn-ea"/>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t017c878d286a0e82fd[1]"/>
          <p:cNvPicPr>
            <a:picLocks noChangeAspect="1"/>
          </p:cNvPicPr>
          <p:nvPr/>
        </p:nvPicPr>
        <p:blipFill>
          <a:blip r:embed="rId1"/>
          <a:stretch>
            <a:fillRect/>
          </a:stretch>
        </p:blipFill>
        <p:spPr>
          <a:xfrm>
            <a:off x="-274955" y="-201295"/>
            <a:ext cx="12689205" cy="7031990"/>
          </a:xfrm>
          <a:prstGeom prst="rect">
            <a:avLst/>
          </a:prstGeom>
        </p:spPr>
      </p:pic>
      <p:sp>
        <p:nvSpPr>
          <p:cNvPr id="203" name=" 203"/>
          <p:cNvSpPr/>
          <p:nvPr/>
        </p:nvSpPr>
        <p:spPr>
          <a:xfrm>
            <a:off x="407035" y="1417955"/>
            <a:ext cx="10184130" cy="4652645"/>
          </a:xfrm>
          <a:custGeom>
            <a:avLst/>
            <a:gdLst>
              <a:gd name="connsiteX0" fmla="*/ 386329 w 1380180"/>
              <a:gd name="connsiteY0" fmla="*/ 0 h 1380181"/>
              <a:gd name="connsiteX1" fmla="*/ 432048 w 1380180"/>
              <a:gd name="connsiteY1" fmla="*/ 0 h 1380181"/>
              <a:gd name="connsiteX2" fmla="*/ 432048 w 1380180"/>
              <a:gd name="connsiteY2" fmla="*/ 386329 h 1380181"/>
              <a:gd name="connsiteX3" fmla="*/ 1380180 w 1380180"/>
              <a:gd name="connsiteY3" fmla="*/ 386329 h 1380181"/>
              <a:gd name="connsiteX4" fmla="*/ 1380180 w 1380180"/>
              <a:gd name="connsiteY4" fmla="*/ 432048 h 1380181"/>
              <a:gd name="connsiteX5" fmla="*/ 432048 w 1380180"/>
              <a:gd name="connsiteY5" fmla="*/ 432048 h 1380181"/>
              <a:gd name="connsiteX6" fmla="*/ 432048 w 1380180"/>
              <a:gd name="connsiteY6" fmla="*/ 1380181 h 1380181"/>
              <a:gd name="connsiteX7" fmla="*/ 386329 w 1380180"/>
              <a:gd name="connsiteY7" fmla="*/ 1380181 h 1380181"/>
              <a:gd name="connsiteX8" fmla="*/ 386329 w 1380180"/>
              <a:gd name="connsiteY8" fmla="*/ 432048 h 1380181"/>
              <a:gd name="connsiteX9" fmla="*/ 0 w 1380180"/>
              <a:gd name="connsiteY9" fmla="*/ 432048 h 1380181"/>
              <a:gd name="connsiteX10" fmla="*/ 0 w 1380180"/>
              <a:gd name="connsiteY10" fmla="*/ 386329 h 1380181"/>
              <a:gd name="connsiteX11" fmla="*/ 386329 w 1380180"/>
              <a:gd name="connsiteY11" fmla="*/ 386329 h 13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180" h="1380181">
                <a:moveTo>
                  <a:pt x="386329" y="0"/>
                </a:moveTo>
                <a:lnTo>
                  <a:pt x="432048" y="0"/>
                </a:lnTo>
                <a:lnTo>
                  <a:pt x="432048" y="386329"/>
                </a:lnTo>
                <a:lnTo>
                  <a:pt x="1380180" y="386329"/>
                </a:lnTo>
                <a:lnTo>
                  <a:pt x="1380180" y="432048"/>
                </a:lnTo>
                <a:lnTo>
                  <a:pt x="432048" y="432048"/>
                </a:lnTo>
                <a:lnTo>
                  <a:pt x="432048" y="1380181"/>
                </a:lnTo>
                <a:lnTo>
                  <a:pt x="386329" y="1380181"/>
                </a:lnTo>
                <a:lnTo>
                  <a:pt x="386329" y="432048"/>
                </a:lnTo>
                <a:lnTo>
                  <a:pt x="0" y="432048"/>
                </a:lnTo>
                <a:lnTo>
                  <a:pt x="0" y="386329"/>
                </a:lnTo>
                <a:lnTo>
                  <a:pt x="386329" y="38632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7" name="矩形 6"/>
          <p:cNvSpPr/>
          <p:nvPr/>
        </p:nvSpPr>
        <p:spPr>
          <a:xfrm>
            <a:off x="3839845" y="1417955"/>
            <a:ext cx="4851400" cy="1322070"/>
          </a:xfrm>
          <a:prstGeom prst="rect">
            <a:avLst/>
          </a:prstGeom>
          <a:noFill/>
          <a:ln>
            <a:noFill/>
          </a:ln>
        </p:spPr>
        <p:txBody>
          <a:bodyPr wrap="square" rtlCol="0" anchor="t">
            <a:spAutoFit/>
          </a:bodyPr>
          <a:p>
            <a:pPr algn="ctr"/>
            <a:r>
              <a:rPr lang="en-US" altLang="zh-CN" sz="80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charset="0"/>
                <a:cs typeface="Times New Roman" panose="02020603050405020304" charset="0"/>
              </a:rPr>
              <a:t>Example 1 </a:t>
            </a:r>
            <a:endParaRPr lang="en-US" altLang="zh-CN" sz="80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charset="0"/>
              <a:cs typeface="Times New Roman" panose="02020603050405020304" charset="0"/>
            </a:endParaRPr>
          </a:p>
        </p:txBody>
      </p:sp>
      <p:sp>
        <p:nvSpPr>
          <p:cNvPr id="8" name="对角圆角矩形 7"/>
          <p:cNvSpPr/>
          <p:nvPr/>
        </p:nvSpPr>
        <p:spPr>
          <a:xfrm>
            <a:off x="407035" y="276225"/>
            <a:ext cx="9211945" cy="846455"/>
          </a:xfrm>
          <a:prstGeom prst="round2Diag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marL="857250" indent="-857250">
              <a:buFont typeface="+mj-lt"/>
              <a:buAutoNum type="romanUcPeriod"/>
            </a:pPr>
            <a:r>
              <a:rPr lang="en-US" altLang="zh-CN" sz="3600" b="1">
                <a:solidFill>
                  <a:schemeClr val="tx1"/>
                </a:solidFill>
                <a:latin typeface="Times New Roman" panose="02020603050405020304" charset="0"/>
                <a:ea typeface="宋体" panose="02010600030101010101" pitchFamily="2" charset="-122"/>
                <a:cs typeface="Times New Roman" panose="02020603050405020304" charset="0"/>
                <a:sym typeface="+mn-ea"/>
              </a:rPr>
              <a:t>Positive -Negative Translation</a:t>
            </a:r>
            <a:r>
              <a:rPr lang="zh-CN" altLang="en-US" sz="3600" b="1">
                <a:solidFill>
                  <a:schemeClr val="tx1"/>
                </a:solidFill>
                <a:latin typeface="Times New Roman" panose="02020603050405020304" charset="0"/>
                <a:ea typeface="宋体" panose="02010600030101010101" pitchFamily="2" charset="-122"/>
                <a:cs typeface="Times New Roman" panose="02020603050405020304" charset="0"/>
                <a:sym typeface="+mn-ea"/>
              </a:rPr>
              <a:t>正说反译</a:t>
            </a:r>
            <a:endParaRPr lang="zh-CN" altLang="en-US" sz="3600" b="1">
              <a:solidFill>
                <a:schemeClr val="tx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9" name="文本框 8"/>
          <p:cNvSpPr txBox="1"/>
          <p:nvPr/>
        </p:nvSpPr>
        <p:spPr>
          <a:xfrm>
            <a:off x="407035" y="2964815"/>
            <a:ext cx="11372850" cy="2553335"/>
          </a:xfrm>
          <a:prstGeom prst="rect">
            <a:avLst/>
          </a:prstGeom>
          <a:noFill/>
          <a:ln w="9525">
            <a:noFill/>
          </a:ln>
        </p:spPr>
        <p:txBody>
          <a:bodyPr wrap="square">
            <a:spAutoFit/>
          </a:bodyPr>
          <a:p>
            <a:pPr indent="0"/>
            <a:r>
              <a:rPr lang="en-US" sz="3200" b="0">
                <a:latin typeface="Times New Roman" panose="02020603050405020304" charset="0"/>
                <a:ea typeface="宋体" panose="02010600030101010101" pitchFamily="2" charset="-122"/>
                <a:cs typeface="Times New Roman" panose="02020603050405020304" charset="0"/>
              </a:rPr>
              <a:t>anxiety                        </a:t>
            </a:r>
            <a:r>
              <a:rPr lang="en-US" sz="3200">
                <a:latin typeface="Times New Roman" panose="02020603050405020304" charset="0"/>
                <a:ea typeface="宋体" panose="02010600030101010101" pitchFamily="2" charset="-122"/>
                <a:cs typeface="Times New Roman" panose="02020603050405020304" charset="0"/>
                <a:sym typeface="+mn-ea"/>
              </a:rPr>
              <a:t>            </a:t>
            </a:r>
            <a:endParaRPr lang="en-US" sz="3200" b="0">
              <a:latin typeface="Times New Roman" panose="02020603050405020304" charset="0"/>
              <a:ea typeface="宋体" panose="02010600030101010101" pitchFamily="2" charset="-122"/>
              <a:cs typeface="Times New Roman" panose="02020603050405020304" charset="0"/>
            </a:endParaRPr>
          </a:p>
          <a:p>
            <a:pPr indent="0"/>
            <a:r>
              <a:rPr lang="en-US" sz="3200" b="0">
                <a:latin typeface="Times New Roman" panose="02020603050405020304" charset="0"/>
                <a:ea typeface="宋体" panose="02010600030101010101" pitchFamily="2" charset="-122"/>
                <a:cs typeface="Times New Roman" panose="02020603050405020304" charset="0"/>
              </a:rPr>
              <a:t>                                                                                                      certain                         </a:t>
            </a:r>
            <a:r>
              <a:rPr lang="en-US" sz="3200">
                <a:latin typeface="Times New Roman" panose="02020603050405020304" charset="0"/>
                <a:ea typeface="宋体" panose="02010600030101010101" pitchFamily="2" charset="-122"/>
                <a:cs typeface="Times New Roman" panose="02020603050405020304" charset="0"/>
                <a:sym typeface="+mn-ea"/>
              </a:rPr>
              <a:t>   </a:t>
            </a:r>
            <a:endParaRPr lang="en-US" sz="3200" b="0">
              <a:latin typeface="Times New Roman" panose="02020603050405020304" charset="0"/>
              <a:ea typeface="宋体" panose="02010600030101010101" pitchFamily="2" charset="-122"/>
              <a:cs typeface="Times New Roman" panose="02020603050405020304" charset="0"/>
            </a:endParaRPr>
          </a:p>
          <a:p>
            <a:pPr indent="0"/>
            <a:r>
              <a:rPr lang="en-US" sz="3200" b="0">
                <a:latin typeface="Times New Roman" panose="02020603050405020304" charset="0"/>
                <a:ea typeface="宋体" panose="02010600030101010101" pitchFamily="2" charset="-122"/>
                <a:cs typeface="Times New Roman" panose="02020603050405020304" charset="0"/>
              </a:rPr>
              <a:t>                                                                                                      predictably                                                                                                    </a:t>
            </a:r>
            <a:endParaRPr lang="zh-CN" altLang="en-US" sz="3200">
              <a:latin typeface="Times New Roman" panose="02020603050405020304" charset="0"/>
              <a:cs typeface="Times New Roman" panose="02020603050405020304" charset="0"/>
            </a:endParaRPr>
          </a:p>
        </p:txBody>
      </p:sp>
      <p:sp>
        <p:nvSpPr>
          <p:cNvPr id="10" name="对角圆角矩形 9"/>
          <p:cNvSpPr/>
          <p:nvPr/>
        </p:nvSpPr>
        <p:spPr>
          <a:xfrm>
            <a:off x="7926070" y="3048635"/>
            <a:ext cx="1692910" cy="846455"/>
          </a:xfrm>
          <a:prstGeom prst="round2Diag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b="1">
                <a:solidFill>
                  <a:srgbClr val="FF0000"/>
                </a:solidFill>
              </a:rPr>
              <a:t>不安</a:t>
            </a:r>
            <a:endParaRPr lang="zh-CN" altLang="en-US" sz="2800" b="1">
              <a:solidFill>
                <a:srgbClr val="FF0000"/>
              </a:solidFill>
            </a:endParaRPr>
          </a:p>
        </p:txBody>
      </p:sp>
      <p:sp>
        <p:nvSpPr>
          <p:cNvPr id="11" name="对角圆角矩形 10"/>
          <p:cNvSpPr/>
          <p:nvPr/>
        </p:nvSpPr>
        <p:spPr>
          <a:xfrm>
            <a:off x="7926070" y="4006850"/>
            <a:ext cx="1692910" cy="846455"/>
          </a:xfrm>
          <a:prstGeom prst="round2Diag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b="1">
                <a:solidFill>
                  <a:srgbClr val="FF0000"/>
                </a:solidFill>
              </a:rPr>
              <a:t>无疑</a:t>
            </a:r>
            <a:endParaRPr lang="zh-CN" altLang="en-US" sz="2800" b="1">
              <a:solidFill>
                <a:srgbClr val="FF0000"/>
              </a:solidFill>
            </a:endParaRPr>
          </a:p>
        </p:txBody>
      </p:sp>
      <p:sp>
        <p:nvSpPr>
          <p:cNvPr id="12" name="对角圆角矩形 11"/>
          <p:cNvSpPr/>
          <p:nvPr/>
        </p:nvSpPr>
        <p:spPr>
          <a:xfrm>
            <a:off x="7926070" y="5033645"/>
            <a:ext cx="2099310" cy="846455"/>
          </a:xfrm>
          <a:prstGeom prst="round2Diag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b="1">
                <a:solidFill>
                  <a:srgbClr val="FF0000"/>
                </a:solidFill>
              </a:rPr>
              <a:t>不出所料</a:t>
            </a:r>
            <a:endParaRPr lang="zh-CN" altLang="en-US" sz="2800" b="1">
              <a:solidFill>
                <a:srgbClr val="FF0000"/>
              </a:solidFill>
            </a:endParaRPr>
          </a:p>
        </p:txBody>
      </p:sp>
      <p:sp>
        <p:nvSpPr>
          <p:cNvPr id="13" name="对角圆角矩形 12"/>
          <p:cNvSpPr/>
          <p:nvPr/>
        </p:nvSpPr>
        <p:spPr>
          <a:xfrm>
            <a:off x="4082415" y="2964815"/>
            <a:ext cx="1692910" cy="84645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800">
                <a:solidFill>
                  <a:schemeClr val="tx1"/>
                </a:solidFill>
                <a:latin typeface="Times New Roman" panose="02020603050405020304" charset="0"/>
                <a:ea typeface="宋体" panose="02010600030101010101" pitchFamily="2" charset="-122"/>
                <a:cs typeface="Times New Roman" panose="02020603050405020304" charset="0"/>
                <a:sym typeface="+mn-ea"/>
              </a:rPr>
              <a:t>焦虑</a:t>
            </a:r>
            <a:r>
              <a:rPr lang="en-US">
                <a:latin typeface="Times New Roman" panose="02020603050405020304" charset="0"/>
                <a:ea typeface="宋体" panose="02010600030101010101" pitchFamily="2" charset="-122"/>
                <a:cs typeface="Times New Roman" panose="02020603050405020304" charset="0"/>
                <a:sym typeface="+mn-ea"/>
              </a:rPr>
              <a:t>  </a:t>
            </a:r>
            <a:endParaRPr lang="zh-CN" altLang="en-US"/>
          </a:p>
        </p:txBody>
      </p:sp>
      <p:sp>
        <p:nvSpPr>
          <p:cNvPr id="14" name="对角圆角矩形 13"/>
          <p:cNvSpPr/>
          <p:nvPr/>
        </p:nvSpPr>
        <p:spPr>
          <a:xfrm>
            <a:off x="4166235" y="3895090"/>
            <a:ext cx="1692910" cy="84645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800" b="1">
                <a:solidFill>
                  <a:schemeClr val="tx1"/>
                </a:solidFill>
                <a:latin typeface="Times New Roman" panose="02020603050405020304" charset="0"/>
                <a:ea typeface="宋体" panose="02010600030101010101" pitchFamily="2" charset="-122"/>
                <a:cs typeface="Times New Roman" panose="02020603050405020304" charset="0"/>
                <a:sym typeface="+mn-ea"/>
              </a:rPr>
              <a:t>肯定</a:t>
            </a:r>
            <a:r>
              <a:rPr lang="en-US" sz="2800" b="1">
                <a:solidFill>
                  <a:schemeClr val="tx1"/>
                </a:solidFill>
                <a:latin typeface="Times New Roman" panose="02020603050405020304" charset="0"/>
                <a:ea typeface="宋体" panose="02010600030101010101" pitchFamily="2" charset="-122"/>
                <a:cs typeface="Times New Roman" panose="02020603050405020304" charset="0"/>
                <a:sym typeface="+mn-ea"/>
              </a:rPr>
              <a:t>  </a:t>
            </a:r>
            <a:endParaRPr lang="en-US" altLang="en-US" sz="2800" b="1">
              <a:solidFill>
                <a:schemeClr val="tx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5" name="对角圆角矩形 14"/>
          <p:cNvSpPr/>
          <p:nvPr/>
        </p:nvSpPr>
        <p:spPr>
          <a:xfrm>
            <a:off x="4082415" y="4956810"/>
            <a:ext cx="2120900" cy="84645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sz="2800" b="1">
                <a:solidFill>
                  <a:schemeClr val="tx1"/>
                </a:solidFill>
                <a:latin typeface="Times New Roman" panose="02020603050405020304" charset="0"/>
                <a:ea typeface="宋体" panose="02010600030101010101" pitchFamily="2" charset="-122"/>
                <a:cs typeface="Times New Roman" panose="02020603050405020304" charset="0"/>
                <a:sym typeface="+mn-ea"/>
              </a:rPr>
              <a:t>可预见地</a:t>
            </a:r>
            <a:endParaRPr lang="zh-CN" altLang="en-US" sz="2800" b="1">
              <a:solidFill>
                <a:schemeClr val="tx1"/>
              </a:solidFill>
              <a:latin typeface="Times New Roman" panose="02020603050405020304" charset="0"/>
              <a:ea typeface="宋体" panose="02010600030101010101" pitchFamily="2" charset="-122"/>
              <a:cs typeface="Times New Roman" panose="02020603050405020304" charset="0"/>
              <a:sym typeface="+mn-ea"/>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ox(in)">
                                      <p:cBhvr>
                                        <p:cTn id="18" dur="20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ox(in)">
                                      <p:cBhvr>
                                        <p:cTn id="29" dur="20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ppt_x"/>
                                          </p:val>
                                        </p:tav>
                                        <p:tav tm="100000">
                                          <p:val>
                                            <p:strVal val="#ppt_x"/>
                                          </p:val>
                                        </p:tav>
                                      </p:tavLst>
                                    </p:anim>
                                    <p:anim calcmode="lin" valueType="num">
                                      <p:cBhvr additive="base">
                                        <p:cTn id="3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P spid="14" grpId="0" animBg="1"/>
      <p:bldP spid="11" grpId="0" animBg="1"/>
      <p:bldP spid="15"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t017c878d286a0e82fd[1]"/>
          <p:cNvPicPr>
            <a:picLocks noChangeAspect="1"/>
          </p:cNvPicPr>
          <p:nvPr/>
        </p:nvPicPr>
        <p:blipFill>
          <a:blip r:embed="rId1"/>
          <a:stretch>
            <a:fillRect/>
          </a:stretch>
        </p:blipFill>
        <p:spPr>
          <a:xfrm>
            <a:off x="-274955" y="-201295"/>
            <a:ext cx="12689205" cy="7031990"/>
          </a:xfrm>
          <a:prstGeom prst="rect">
            <a:avLst/>
          </a:prstGeom>
        </p:spPr>
      </p:pic>
      <p:pic>
        <p:nvPicPr>
          <p:cNvPr id="6" name="图片 5" descr="1507591081-7683[1]"/>
          <p:cNvPicPr>
            <a:picLocks noChangeAspect="1"/>
          </p:cNvPicPr>
          <p:nvPr/>
        </p:nvPicPr>
        <p:blipFill>
          <a:blip r:embed="rId2"/>
          <a:stretch>
            <a:fillRect/>
          </a:stretch>
        </p:blipFill>
        <p:spPr>
          <a:xfrm>
            <a:off x="478790" y="3510280"/>
            <a:ext cx="2842260" cy="2842260"/>
          </a:xfrm>
          <a:prstGeom prst="rect">
            <a:avLst/>
          </a:prstGeom>
        </p:spPr>
      </p:pic>
      <p:sp>
        <p:nvSpPr>
          <p:cNvPr id="227" name=" 227"/>
          <p:cNvSpPr/>
          <p:nvPr/>
        </p:nvSpPr>
        <p:spPr>
          <a:xfrm rot="300000">
            <a:off x="774700" y="1308735"/>
            <a:ext cx="4790440" cy="2123440"/>
          </a:xfrm>
          <a:prstGeom prst="wedgeEllipseCallout">
            <a:avLst>
              <a:gd name="adj1" fmla="val -25046"/>
              <a:gd name="adj2" fmla="val 6569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indent="0">
              <a:lnSpc>
                <a:spcPct val="150000"/>
              </a:lnSpc>
            </a:pPr>
            <a:r>
              <a:rPr lang="en-US" sz="2800" b="1">
                <a:solidFill>
                  <a:schemeClr val="tx1"/>
                </a:solidFill>
                <a:latin typeface="Times New Roman" panose="02020603050405020304" charset="0"/>
                <a:ea typeface="宋体" panose="02010600030101010101" pitchFamily="2" charset="-122"/>
                <a:cs typeface="Times New Roman" panose="02020603050405020304" charset="0"/>
                <a:sym typeface="+mn-ea"/>
              </a:rPr>
              <a:t>Your temper is </a:t>
            </a:r>
            <a:r>
              <a:rPr lang="en-US" sz="2800" b="1" i="1" u="sng">
                <a:solidFill>
                  <a:schemeClr val="tx1"/>
                </a:solidFill>
                <a:latin typeface="Times New Roman" panose="02020603050405020304" charset="0"/>
                <a:ea typeface="宋体" panose="02010600030101010101" pitchFamily="2" charset="-122"/>
                <a:cs typeface="Times New Roman" panose="02020603050405020304" charset="0"/>
                <a:sym typeface="+mn-ea"/>
              </a:rPr>
              <a:t>more than</a:t>
            </a:r>
            <a:r>
              <a:rPr lang="en-US" sz="2800" b="1">
                <a:solidFill>
                  <a:schemeClr val="tx1"/>
                </a:solidFill>
                <a:latin typeface="Times New Roman" panose="02020603050405020304" charset="0"/>
                <a:ea typeface="宋体" panose="02010600030101010101" pitchFamily="2" charset="-122"/>
                <a:cs typeface="Times New Roman" panose="02020603050405020304" charset="0"/>
                <a:sym typeface="+mn-ea"/>
              </a:rPr>
              <a:t> I can bear.</a:t>
            </a:r>
            <a:endParaRPr lang="en-US" sz="2800" b="1">
              <a:solidFill>
                <a:schemeClr val="tx1"/>
              </a:solidFill>
              <a:latin typeface="Times New Roman" panose="02020603050405020304" charset="0"/>
              <a:ea typeface="宋体" panose="02010600030101010101" pitchFamily="2" charset="-122"/>
              <a:cs typeface="Times New Roman" panose="02020603050405020304" charset="0"/>
            </a:endParaRPr>
          </a:p>
          <a:p>
            <a:pPr indent="0"/>
            <a:r>
              <a:rPr lang="en-US" sz="2400">
                <a:latin typeface="Times New Roman" panose="02020603050405020304" charset="0"/>
                <a:ea typeface="宋体" panose="02010600030101010101" pitchFamily="2" charset="-122"/>
                <a:cs typeface="Times New Roman" panose="02020603050405020304" charset="0"/>
                <a:sym typeface="+mn-ea"/>
              </a:rPr>
              <a:t>      </a:t>
            </a:r>
            <a:endParaRPr lang="zh-CN" altLang="en-US" sz="2400" dirty="0">
              <a:solidFill>
                <a:srgbClr val="FFFFFF"/>
              </a:solidFill>
            </a:endParaRPr>
          </a:p>
        </p:txBody>
      </p:sp>
      <p:pic>
        <p:nvPicPr>
          <p:cNvPr id="7" name="图片 6" descr="15149421567078428[1]"/>
          <p:cNvPicPr>
            <a:picLocks noChangeAspect="1"/>
          </p:cNvPicPr>
          <p:nvPr/>
        </p:nvPicPr>
        <p:blipFill>
          <a:blip r:embed="rId3"/>
          <a:stretch>
            <a:fillRect/>
          </a:stretch>
        </p:blipFill>
        <p:spPr>
          <a:xfrm>
            <a:off x="9064625" y="3909695"/>
            <a:ext cx="2540000" cy="2540000"/>
          </a:xfrm>
          <a:prstGeom prst="rect">
            <a:avLst/>
          </a:prstGeom>
        </p:spPr>
      </p:pic>
      <p:sp>
        <p:nvSpPr>
          <p:cNvPr id="231" name=" 231"/>
          <p:cNvSpPr/>
          <p:nvPr/>
        </p:nvSpPr>
        <p:spPr>
          <a:xfrm>
            <a:off x="8017510" y="1771650"/>
            <a:ext cx="4058285" cy="2013585"/>
          </a:xfrm>
          <a:custGeom>
            <a:avLst/>
            <a:gdLst>
              <a:gd name="connsiteX0" fmla="*/ 0 w 648072"/>
              <a:gd name="connsiteY0" fmla="*/ 0 h 571214"/>
              <a:gd name="connsiteX1" fmla="*/ 648072 w 648072"/>
              <a:gd name="connsiteY1" fmla="*/ 0 h 571214"/>
              <a:gd name="connsiteX2" fmla="*/ 648072 w 648072"/>
              <a:gd name="connsiteY2" fmla="*/ 432048 h 571214"/>
              <a:gd name="connsiteX3" fmla="*/ 404753 w 648072"/>
              <a:gd name="connsiteY3" fmla="*/ 432048 h 571214"/>
              <a:gd name="connsiteX4" fmla="*/ 324037 w 648072"/>
              <a:gd name="connsiteY4" fmla="*/ 571214 h 571214"/>
              <a:gd name="connsiteX5" fmla="*/ 243321 w 648072"/>
              <a:gd name="connsiteY5" fmla="*/ 432048 h 571214"/>
              <a:gd name="connsiteX6" fmla="*/ 0 w 648072"/>
              <a:gd name="connsiteY6" fmla="*/ 432048 h 571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072" h="571214">
                <a:moveTo>
                  <a:pt x="0" y="0"/>
                </a:moveTo>
                <a:lnTo>
                  <a:pt x="648072" y="0"/>
                </a:lnTo>
                <a:lnTo>
                  <a:pt x="648072" y="432048"/>
                </a:lnTo>
                <a:lnTo>
                  <a:pt x="404753" y="432048"/>
                </a:lnTo>
                <a:lnTo>
                  <a:pt x="324037" y="571214"/>
                </a:lnTo>
                <a:lnTo>
                  <a:pt x="243321" y="432048"/>
                </a:lnTo>
                <a:lnTo>
                  <a:pt x="0" y="4320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43200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indent="0">
              <a:lnSpc>
                <a:spcPct val="150000"/>
              </a:lnSpc>
            </a:pPr>
            <a:r>
              <a:rPr lang="zh-CN" altLang="en-US" sz="2800" b="1">
                <a:solidFill>
                  <a:schemeClr val="tx1"/>
                </a:solidFill>
                <a:latin typeface="Times New Roman" panose="02020603050405020304" charset="0"/>
                <a:cs typeface="Times New Roman" panose="02020603050405020304" charset="0"/>
                <a:sym typeface="+mn-ea"/>
              </a:rPr>
              <a:t>His explanation is </a:t>
            </a:r>
            <a:r>
              <a:rPr lang="zh-CN" altLang="en-US" sz="2800" b="1" i="1" u="sng">
                <a:solidFill>
                  <a:schemeClr val="tx1"/>
                </a:solidFill>
                <a:latin typeface="Times New Roman" panose="02020603050405020304" charset="0"/>
                <a:cs typeface="Times New Roman" panose="02020603050405020304" charset="0"/>
                <a:sym typeface="+mn-ea"/>
              </a:rPr>
              <a:t>far from</a:t>
            </a:r>
            <a:r>
              <a:rPr lang="zh-CN" altLang="en-US" sz="2800" b="1">
                <a:solidFill>
                  <a:schemeClr val="tx1"/>
                </a:solidFill>
                <a:latin typeface="Times New Roman" panose="02020603050405020304" charset="0"/>
                <a:cs typeface="Times New Roman" panose="02020603050405020304" charset="0"/>
                <a:sym typeface="+mn-ea"/>
              </a:rPr>
              <a:t> satisfactory.</a:t>
            </a:r>
            <a:endParaRPr lang="zh-CN" altLang="en-US" sz="2800" b="1">
              <a:solidFill>
                <a:schemeClr val="tx1"/>
              </a:solidFill>
              <a:latin typeface="Times New Roman" panose="02020603050405020304" charset="0"/>
              <a:cs typeface="Times New Roman" panose="02020603050405020304" charset="0"/>
            </a:endParaRPr>
          </a:p>
          <a:p>
            <a:pPr indent="0"/>
            <a:r>
              <a:rPr lang="zh-CN" altLang="en-US" sz="2800">
                <a:latin typeface="Times New Roman" panose="02020603050405020304" charset="0"/>
                <a:cs typeface="Times New Roman" panose="02020603050405020304" charset="0"/>
                <a:sym typeface="+mn-ea"/>
              </a:rPr>
              <a:t>      </a:t>
            </a:r>
            <a:endParaRPr lang="zh-CN" altLang="en-US" sz="2800" dirty="0">
              <a:solidFill>
                <a:srgbClr val="FFFFFF"/>
              </a:solidFill>
            </a:endParaRPr>
          </a:p>
        </p:txBody>
      </p:sp>
      <p:sp>
        <p:nvSpPr>
          <p:cNvPr id="8" name="文本框 7"/>
          <p:cNvSpPr txBox="1"/>
          <p:nvPr/>
        </p:nvSpPr>
        <p:spPr>
          <a:xfrm>
            <a:off x="4347845" y="4169410"/>
            <a:ext cx="3496945" cy="521970"/>
          </a:xfrm>
          <a:prstGeom prst="rect">
            <a:avLst/>
          </a:prstGeom>
          <a:noFill/>
          <a:ln w="9525">
            <a:noFill/>
          </a:ln>
        </p:spPr>
        <p:txBody>
          <a:bodyPr wrap="square">
            <a:spAutoFit/>
          </a:bodyPr>
          <a:p>
            <a:pPr indent="0"/>
            <a:r>
              <a:rPr lang="zh-CN" sz="2800" b="0">
                <a:ea typeface="宋体" panose="02010600030101010101" pitchFamily="2" charset="-122"/>
              </a:rPr>
              <a:t>我受</a:t>
            </a:r>
            <a:r>
              <a:rPr lang="zh-CN" sz="2800" b="0" u="sng">
                <a:ea typeface="宋体" panose="02010600030101010101" pitchFamily="2" charset="-122"/>
              </a:rPr>
              <a:t>不</a:t>
            </a:r>
            <a:r>
              <a:rPr lang="zh-CN" sz="2800" b="0">
                <a:ea typeface="宋体" panose="02010600030101010101" pitchFamily="2" charset="-122"/>
              </a:rPr>
              <a:t>了你的脾气。</a:t>
            </a:r>
            <a:endParaRPr lang="zh-CN" altLang="en-US" sz="2800" b="0">
              <a:ea typeface="宋体" panose="02010600030101010101" pitchFamily="2" charset="-122"/>
            </a:endParaRPr>
          </a:p>
        </p:txBody>
      </p:sp>
      <p:sp>
        <p:nvSpPr>
          <p:cNvPr id="9" name="文本框 8"/>
          <p:cNvSpPr txBox="1"/>
          <p:nvPr/>
        </p:nvSpPr>
        <p:spPr>
          <a:xfrm>
            <a:off x="3815715" y="4918710"/>
            <a:ext cx="5080000" cy="521970"/>
          </a:xfrm>
          <a:prstGeom prst="rect">
            <a:avLst/>
          </a:prstGeom>
          <a:noFill/>
          <a:ln w="9525">
            <a:noFill/>
          </a:ln>
        </p:spPr>
        <p:txBody>
          <a:bodyPr>
            <a:spAutoFit/>
          </a:bodyPr>
          <a:p>
            <a:pPr indent="0"/>
            <a:r>
              <a:rPr lang="zh-CN" sz="2800" b="0">
                <a:ea typeface="宋体" panose="02010600030101010101" pitchFamily="2" charset="-122"/>
              </a:rPr>
              <a:t>他的解释</a:t>
            </a:r>
            <a:r>
              <a:rPr lang="zh-CN" sz="2800" b="0" u="sng">
                <a:ea typeface="宋体" panose="02010600030101010101" pitchFamily="2" charset="-122"/>
              </a:rPr>
              <a:t>不能</a:t>
            </a:r>
            <a:r>
              <a:rPr lang="zh-CN" sz="2800" b="0">
                <a:ea typeface="宋体" panose="02010600030101010101" pitchFamily="2" charset="-122"/>
              </a:rPr>
              <a:t>让人满意。</a:t>
            </a:r>
            <a:endParaRPr lang="zh-CN" altLang="en-US" sz="2800"/>
          </a:p>
        </p:txBody>
      </p:sp>
      <p:sp>
        <p:nvSpPr>
          <p:cNvPr id="10" name="矩形 9"/>
          <p:cNvSpPr/>
          <p:nvPr/>
        </p:nvSpPr>
        <p:spPr>
          <a:xfrm>
            <a:off x="2750820" y="99695"/>
            <a:ext cx="6691630" cy="1322070"/>
          </a:xfrm>
          <a:prstGeom prst="rect">
            <a:avLst/>
          </a:prstGeom>
          <a:noFill/>
          <a:ln>
            <a:noFill/>
          </a:ln>
        </p:spPr>
        <p:txBody>
          <a:bodyPr wrap="square" rtlCol="0" anchor="t">
            <a:spAutoFit/>
          </a:bodyPr>
          <a:p>
            <a:pPr algn="ctr"/>
            <a:r>
              <a:rPr lang="en-US" altLang="zh-CN" sz="80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charset="0"/>
                <a:cs typeface="Times New Roman" panose="02020603050405020304" charset="0"/>
              </a:rPr>
              <a:t>Example 2 </a:t>
            </a:r>
            <a:endParaRPr lang="en-US" altLang="zh-CN" sz="80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charset="0"/>
              <a:cs typeface="Times New Roman" panose="020206030504050203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bldLvl="0" animBg="1"/>
      <p:bldP spid="231" grpId="0" bldLvl="0" animBg="1"/>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t017c878d286a0e82fd[1]"/>
          <p:cNvPicPr>
            <a:picLocks noChangeAspect="1"/>
          </p:cNvPicPr>
          <p:nvPr/>
        </p:nvPicPr>
        <p:blipFill>
          <a:blip r:embed="rId1"/>
          <a:stretch>
            <a:fillRect/>
          </a:stretch>
        </p:blipFill>
        <p:spPr>
          <a:xfrm>
            <a:off x="-274955" y="-201295"/>
            <a:ext cx="12689205" cy="7031990"/>
          </a:xfrm>
          <a:prstGeom prst="rect">
            <a:avLst/>
          </a:prstGeom>
        </p:spPr>
      </p:pic>
      <p:sp>
        <p:nvSpPr>
          <p:cNvPr id="100" name="文本框 99"/>
          <p:cNvSpPr txBox="1"/>
          <p:nvPr/>
        </p:nvSpPr>
        <p:spPr>
          <a:xfrm>
            <a:off x="104775" y="132715"/>
            <a:ext cx="11797665" cy="6516370"/>
          </a:xfrm>
          <a:prstGeom prst="rect">
            <a:avLst/>
          </a:prstGeom>
          <a:noFill/>
          <a:ln w="9525">
            <a:noFill/>
          </a:ln>
        </p:spPr>
        <p:txBody>
          <a:bodyPr wrap="square">
            <a:spAutoFit/>
          </a:bodyPr>
          <a:p>
            <a:pPr indent="0" fontAlgn="auto">
              <a:lnSpc>
                <a:spcPts val="3340"/>
              </a:lnSpc>
            </a:pPr>
            <a:endParaRPr lang="en-US" sz="2400" b="0">
              <a:latin typeface="Times New Roman" panose="02020603050405020304" charset="0"/>
              <a:ea typeface="宋体" panose="02010600030101010101" pitchFamily="2" charset="-122"/>
              <a:cs typeface="Times New Roman" panose="02020603050405020304" charset="0"/>
            </a:endParaRPr>
          </a:p>
          <a:p>
            <a:pPr indent="0" fontAlgn="auto">
              <a:lnSpc>
                <a:spcPts val="3340"/>
              </a:lnSpc>
            </a:pPr>
            <a:endParaRPr lang="en-US" sz="2400" b="0">
              <a:latin typeface="Times New Roman" panose="02020603050405020304" charset="0"/>
              <a:ea typeface="宋体" panose="02010600030101010101" pitchFamily="2" charset="-122"/>
              <a:cs typeface="Times New Roman" panose="02020603050405020304" charset="0"/>
            </a:endParaRPr>
          </a:p>
          <a:p>
            <a:pPr indent="0" fontAlgn="auto">
              <a:lnSpc>
                <a:spcPts val="3340"/>
              </a:lnSpc>
            </a:pPr>
            <a:r>
              <a:rPr lang="zh-CN" altLang="en-US" sz="2800" b="1">
                <a:latin typeface="Times New Roman" panose="02020603050405020304" charset="0"/>
                <a:ea typeface="宋体" panose="02010600030101010101" pitchFamily="2" charset="-122"/>
                <a:cs typeface="Times New Roman" panose="02020603050405020304" charset="0"/>
              </a:rPr>
              <a:t>①</a:t>
            </a:r>
            <a:r>
              <a:rPr lang="en-US" sz="2800" b="1">
                <a:latin typeface="Times New Roman" panose="02020603050405020304" charset="0"/>
                <a:ea typeface="宋体" panose="02010600030101010101" pitchFamily="2" charset="-122"/>
                <a:cs typeface="Times New Roman" panose="02020603050405020304" charset="0"/>
              </a:rPr>
              <a:t>The car </a:t>
            </a:r>
            <a:r>
              <a:rPr lang="en-US" sz="2800" b="1" i="1" u="sng">
                <a:latin typeface="Times New Roman" panose="02020603050405020304" charset="0"/>
                <a:ea typeface="宋体" panose="02010600030101010101" pitchFamily="2" charset="-122"/>
                <a:cs typeface="Times New Roman" panose="02020603050405020304" charset="0"/>
              </a:rPr>
              <a:t>refused to</a:t>
            </a:r>
            <a:r>
              <a:rPr lang="en-US" sz="2800" b="1">
                <a:latin typeface="Times New Roman" panose="02020603050405020304" charset="0"/>
                <a:ea typeface="宋体" panose="02010600030101010101" pitchFamily="2" charset="-122"/>
                <a:cs typeface="Times New Roman" panose="02020603050405020304" charset="0"/>
              </a:rPr>
              <a:t> start. </a:t>
            </a:r>
            <a:endParaRPr lang="en-US" sz="2800" b="1">
              <a:latin typeface="Times New Roman" panose="02020603050405020304" charset="0"/>
              <a:ea typeface="宋体" panose="02010600030101010101" pitchFamily="2" charset="-122"/>
              <a:cs typeface="Times New Roman" panose="02020603050405020304" charset="0"/>
            </a:endParaRPr>
          </a:p>
          <a:p>
            <a:pPr indent="0" fontAlgn="auto">
              <a:lnSpc>
                <a:spcPts val="3340"/>
              </a:lnSpc>
            </a:pPr>
            <a:r>
              <a:rPr lang="zh-CN" altLang="en-US" sz="2800" b="1">
                <a:latin typeface="Times New Roman" panose="02020603050405020304" charset="0"/>
                <a:ea typeface="宋体" panose="02010600030101010101" pitchFamily="2" charset="-122"/>
                <a:cs typeface="Times New Roman" panose="02020603050405020304" charset="0"/>
              </a:rPr>
              <a:t>②</a:t>
            </a:r>
            <a:r>
              <a:rPr lang="en-US" sz="2800" b="1">
                <a:latin typeface="Times New Roman" panose="02020603050405020304" charset="0"/>
                <a:ea typeface="宋体" panose="02010600030101010101" pitchFamily="2" charset="-122"/>
                <a:cs typeface="Times New Roman" panose="02020603050405020304" charset="0"/>
              </a:rPr>
              <a:t>He liked to live in a village, </a:t>
            </a:r>
            <a:r>
              <a:rPr lang="en-US" sz="2800" b="1" i="1" u="sng">
                <a:latin typeface="Times New Roman" panose="02020603050405020304" charset="0"/>
                <a:ea typeface="宋体" panose="02010600030101010101" pitchFamily="2" charset="-122"/>
                <a:cs typeface="Times New Roman" panose="02020603050405020304" charset="0"/>
              </a:rPr>
              <a:t>free of</a:t>
            </a:r>
            <a:r>
              <a:rPr lang="en-US" sz="2800" b="1">
                <a:latin typeface="Times New Roman" panose="02020603050405020304" charset="0"/>
                <a:ea typeface="宋体" panose="02010600030101010101" pitchFamily="2" charset="-122"/>
                <a:cs typeface="Times New Roman" panose="02020603050405020304" charset="0"/>
              </a:rPr>
              <a:t> crowds and noise.</a:t>
            </a:r>
            <a:endParaRPr lang="en-US" sz="2800" b="1">
              <a:latin typeface="Times New Roman" panose="02020603050405020304" charset="0"/>
              <a:ea typeface="宋体" panose="02010600030101010101" pitchFamily="2" charset="-122"/>
              <a:cs typeface="Times New Roman" panose="02020603050405020304" charset="0"/>
            </a:endParaRPr>
          </a:p>
          <a:p>
            <a:pPr indent="0" fontAlgn="auto">
              <a:lnSpc>
                <a:spcPts val="3340"/>
              </a:lnSpc>
            </a:pPr>
            <a:endParaRPr lang="zh-CN" altLang="en-US" sz="2800" b="1">
              <a:latin typeface="Times New Roman" panose="02020603050405020304" charset="0"/>
              <a:ea typeface="宋体" panose="02010600030101010101" pitchFamily="2" charset="-122"/>
              <a:cs typeface="Times New Roman" panose="02020603050405020304" charset="0"/>
            </a:endParaRPr>
          </a:p>
          <a:p>
            <a:pPr indent="0" fontAlgn="auto">
              <a:lnSpc>
                <a:spcPts val="3340"/>
              </a:lnSpc>
            </a:pPr>
            <a:r>
              <a:rPr lang="zh-CN" altLang="en-US" sz="2800" b="1">
                <a:latin typeface="Times New Roman" panose="02020603050405020304" charset="0"/>
                <a:ea typeface="宋体" panose="02010600030101010101" pitchFamily="2" charset="-122"/>
                <a:cs typeface="Times New Roman" panose="02020603050405020304" charset="0"/>
              </a:rPr>
              <a:t>③</a:t>
            </a:r>
            <a:r>
              <a:rPr lang="en-US" sz="2800" b="1" i="1" u="sng">
                <a:latin typeface="Times New Roman" panose="02020603050405020304" charset="0"/>
                <a:ea typeface="宋体" panose="02010600030101010101" pitchFamily="2" charset="-122"/>
                <a:cs typeface="Times New Roman" panose="02020603050405020304" charset="0"/>
              </a:rPr>
              <a:t>A lack of </a:t>
            </a:r>
            <a:r>
              <a:rPr lang="en-US" sz="2800" b="1">
                <a:latin typeface="Times New Roman" panose="02020603050405020304" charset="0"/>
                <a:ea typeface="宋体" panose="02010600030101010101" pitchFamily="2" charset="-122"/>
                <a:cs typeface="Times New Roman" panose="02020603050405020304" charset="0"/>
              </a:rPr>
              <a:t>awareness of cultural difference or local customs can create problems.</a:t>
            </a:r>
            <a:endParaRPr lang="zh-CN" sz="2800" b="1">
              <a:latin typeface="Times New Roman" panose="02020603050405020304" charset="0"/>
              <a:ea typeface="宋体" panose="02010600030101010101" pitchFamily="2" charset="-122"/>
            </a:endParaRPr>
          </a:p>
          <a:p>
            <a:pPr indent="0" fontAlgn="auto">
              <a:lnSpc>
                <a:spcPts val="3340"/>
              </a:lnSpc>
            </a:pPr>
            <a:endParaRPr lang="en-US" sz="28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3340"/>
              </a:lnSpc>
            </a:pPr>
            <a:r>
              <a:rPr lang="zh-CN" altLang="en-US" sz="2800" b="1">
                <a:latin typeface="Times New Roman" panose="02020603050405020304" charset="0"/>
                <a:ea typeface="宋体" panose="02010600030101010101" pitchFamily="2" charset="-122"/>
                <a:cs typeface="Times New Roman" panose="02020603050405020304" charset="0"/>
              </a:rPr>
              <a:t>④</a:t>
            </a:r>
            <a:r>
              <a:rPr lang="en-US" sz="2800" b="1">
                <a:latin typeface="Times New Roman" panose="02020603050405020304" charset="0"/>
                <a:ea typeface="宋体" panose="02010600030101010101" pitchFamily="2" charset="-122"/>
                <a:cs typeface="Times New Roman" panose="02020603050405020304" charset="0"/>
              </a:rPr>
              <a:t>The crops </a:t>
            </a:r>
            <a:r>
              <a:rPr lang="en-US" sz="2800" b="1" i="1" u="sng">
                <a:latin typeface="Times New Roman" panose="02020603050405020304" charset="0"/>
                <a:ea typeface="宋体" panose="02010600030101010101" pitchFamily="2" charset="-122"/>
                <a:cs typeface="Times New Roman" panose="02020603050405020304" charset="0"/>
              </a:rPr>
              <a:t>failed </a:t>
            </a:r>
            <a:r>
              <a:rPr lang="en-US" sz="2800" b="1">
                <a:latin typeface="Times New Roman" panose="02020603050405020304" charset="0"/>
                <a:ea typeface="宋体" panose="02010600030101010101" pitchFamily="2" charset="-122"/>
                <a:cs typeface="Times New Roman" panose="02020603050405020304" charset="0"/>
              </a:rPr>
              <a:t>because the season had been dry.</a:t>
            </a:r>
            <a:endParaRPr lang="en-US" sz="2800" b="1">
              <a:latin typeface="Times New Roman" panose="02020603050405020304" charset="0"/>
              <a:ea typeface="宋体" panose="02010600030101010101" pitchFamily="2" charset="-122"/>
              <a:cs typeface="Times New Roman" panose="02020603050405020304" charset="0"/>
            </a:endParaRPr>
          </a:p>
          <a:p>
            <a:pPr indent="0" fontAlgn="auto">
              <a:lnSpc>
                <a:spcPts val="3340"/>
              </a:lnSpc>
            </a:pPr>
            <a:endParaRPr lang="en-US" sz="2800" b="1">
              <a:latin typeface="Times New Roman" panose="02020603050405020304" charset="0"/>
              <a:ea typeface="宋体" panose="02010600030101010101" pitchFamily="2" charset="-122"/>
              <a:cs typeface="Times New Roman" panose="02020603050405020304" charset="0"/>
            </a:endParaRPr>
          </a:p>
          <a:p>
            <a:pPr indent="0" fontAlgn="auto">
              <a:lnSpc>
                <a:spcPts val="3340"/>
              </a:lnSpc>
            </a:pPr>
            <a:r>
              <a:rPr lang="zh-CN" altLang="en-US" sz="2800" b="1">
                <a:latin typeface="Times New Roman" panose="02020603050405020304" charset="0"/>
                <a:ea typeface="宋体" panose="02010600030101010101" pitchFamily="2" charset="-122"/>
                <a:cs typeface="Times New Roman" panose="02020603050405020304" charset="0"/>
              </a:rPr>
              <a:t>⑤</a:t>
            </a:r>
            <a:r>
              <a:rPr lang="en-US" sz="2800" b="1">
                <a:latin typeface="Times New Roman" panose="02020603050405020304" charset="0"/>
                <a:ea typeface="宋体" panose="02010600030101010101" pitchFamily="2" charset="-122"/>
                <a:cs typeface="Times New Roman" panose="02020603050405020304" charset="0"/>
              </a:rPr>
              <a:t>He is the</a:t>
            </a:r>
            <a:r>
              <a:rPr lang="en-US" sz="2800" b="1" i="1" u="sng">
                <a:latin typeface="Times New Roman" panose="02020603050405020304" charset="0"/>
                <a:ea typeface="宋体" panose="02010600030101010101" pitchFamily="2" charset="-122"/>
                <a:cs typeface="Times New Roman" panose="02020603050405020304" charset="0"/>
              </a:rPr>
              <a:t> last</a:t>
            </a:r>
            <a:r>
              <a:rPr lang="en-US" sz="2800" b="1">
                <a:latin typeface="Times New Roman" panose="02020603050405020304" charset="0"/>
                <a:ea typeface="宋体" panose="02010600030101010101" pitchFamily="2" charset="-122"/>
                <a:cs typeface="Times New Roman" panose="02020603050405020304" charset="0"/>
              </a:rPr>
              <a:t> man to do such things.</a:t>
            </a:r>
            <a:endParaRPr lang="en-US" sz="2800" b="1">
              <a:latin typeface="Times New Roman" panose="02020603050405020304" charset="0"/>
              <a:ea typeface="宋体" panose="02010600030101010101" pitchFamily="2" charset="-122"/>
              <a:cs typeface="Times New Roman" panose="02020603050405020304" charset="0"/>
            </a:endParaRPr>
          </a:p>
          <a:p>
            <a:pPr indent="0" fontAlgn="auto">
              <a:lnSpc>
                <a:spcPts val="3340"/>
              </a:lnSpc>
            </a:pPr>
            <a:endParaRPr lang="zh-CN" altLang="en-US" sz="2800" b="1">
              <a:latin typeface="Times New Roman" panose="02020603050405020304" charset="0"/>
              <a:ea typeface="宋体" panose="02010600030101010101" pitchFamily="2" charset="-122"/>
              <a:cs typeface="Times New Roman" panose="02020603050405020304" charset="0"/>
            </a:endParaRPr>
          </a:p>
          <a:p>
            <a:pPr indent="0" fontAlgn="auto">
              <a:lnSpc>
                <a:spcPts val="3340"/>
              </a:lnSpc>
            </a:pPr>
            <a:r>
              <a:rPr lang="zh-CN" altLang="en-US" sz="2800" b="1">
                <a:latin typeface="Times New Roman" panose="02020603050405020304" charset="0"/>
                <a:ea typeface="宋体" panose="02010600030101010101" pitchFamily="2" charset="-122"/>
                <a:cs typeface="Times New Roman" panose="02020603050405020304" charset="0"/>
              </a:rPr>
              <a:t>⑥</a:t>
            </a:r>
            <a:r>
              <a:rPr lang="en-US" sz="2800" b="1">
                <a:latin typeface="Times New Roman" panose="02020603050405020304" charset="0"/>
                <a:ea typeface="宋体" panose="02010600030101010101" pitchFamily="2" charset="-122"/>
                <a:cs typeface="Times New Roman" panose="02020603050405020304" charset="0"/>
              </a:rPr>
              <a:t>His hint </a:t>
            </a:r>
            <a:r>
              <a:rPr lang="en-US" sz="2800" b="1" i="1" u="sng">
                <a:latin typeface="Times New Roman" panose="02020603050405020304" charset="0"/>
                <a:ea typeface="宋体" panose="02010600030101010101" pitchFamily="2" charset="-122"/>
                <a:cs typeface="Times New Roman" panose="02020603050405020304" charset="0"/>
              </a:rPr>
              <a:t>escaped</a:t>
            </a:r>
            <a:r>
              <a:rPr lang="en-US" sz="2800" b="1">
                <a:latin typeface="Times New Roman" panose="02020603050405020304" charset="0"/>
                <a:ea typeface="宋体" panose="02010600030101010101" pitchFamily="2" charset="-122"/>
                <a:cs typeface="Times New Roman" panose="02020603050405020304" charset="0"/>
              </a:rPr>
              <a:t> me.</a:t>
            </a:r>
            <a:endParaRPr lang="en-US" sz="2800" b="1">
              <a:latin typeface="Times New Roman" panose="02020603050405020304" charset="0"/>
              <a:ea typeface="宋体" panose="02010600030101010101" pitchFamily="2" charset="-122"/>
              <a:cs typeface="Times New Roman" panose="02020603050405020304" charset="0"/>
            </a:endParaRPr>
          </a:p>
          <a:p>
            <a:pPr indent="0" fontAlgn="auto">
              <a:lnSpc>
                <a:spcPts val="3340"/>
              </a:lnSpc>
            </a:pPr>
            <a:endParaRPr lang="zh-CN" altLang="en-US" sz="2800" b="1"/>
          </a:p>
        </p:txBody>
      </p:sp>
      <p:sp>
        <p:nvSpPr>
          <p:cNvPr id="5" name=" 3"/>
          <p:cNvSpPr/>
          <p:nvPr/>
        </p:nvSpPr>
        <p:spPr>
          <a:xfrm>
            <a:off x="249555" y="229870"/>
            <a:ext cx="3007995" cy="76073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indent="0">
              <a:lnSpc>
                <a:spcPct val="150000"/>
              </a:lnSpc>
            </a:pPr>
            <a:r>
              <a:rPr lang="en-US" sz="3200" b="1">
                <a:solidFill>
                  <a:schemeClr val="tx1"/>
                </a:solidFill>
                <a:latin typeface="Times New Roman" panose="02020603050405020304" charset="0"/>
                <a:ea typeface="宋体" panose="02010600030101010101" pitchFamily="2" charset="-122"/>
                <a:cs typeface="Times New Roman" panose="02020603050405020304" charset="0"/>
                <a:sym typeface="+mn-ea"/>
              </a:rPr>
              <a:t>In-class drills</a:t>
            </a:r>
            <a:endParaRPr lang="en-US" altLang="zh-CN" sz="3200" b="1">
              <a:solidFill>
                <a:schemeClr val="tx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6" name="对角圆角矩形 5"/>
          <p:cNvSpPr/>
          <p:nvPr/>
        </p:nvSpPr>
        <p:spPr>
          <a:xfrm>
            <a:off x="4443095" y="990600"/>
            <a:ext cx="3472815" cy="560705"/>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400" b="1">
                <a:solidFill>
                  <a:srgbClr val="FF0000"/>
                </a:solidFill>
                <a:latin typeface="Times New Roman" panose="02020603050405020304" charset="0"/>
                <a:ea typeface="宋体" panose="02010600030101010101" pitchFamily="2" charset="-122"/>
                <a:sym typeface="+mn-ea"/>
              </a:rPr>
              <a:t>车子发动</a:t>
            </a:r>
            <a:r>
              <a:rPr lang="zh-CN" sz="2400" b="1" u="sng">
                <a:solidFill>
                  <a:srgbClr val="FF0000"/>
                </a:solidFill>
                <a:latin typeface="Times New Roman" panose="02020603050405020304" charset="0"/>
                <a:ea typeface="宋体" panose="02010600030101010101" pitchFamily="2" charset="-122"/>
                <a:sym typeface="+mn-ea"/>
              </a:rPr>
              <a:t>不</a:t>
            </a:r>
            <a:r>
              <a:rPr lang="zh-CN" sz="2400" b="1">
                <a:solidFill>
                  <a:srgbClr val="FF0000"/>
                </a:solidFill>
                <a:latin typeface="Times New Roman" panose="02020603050405020304" charset="0"/>
                <a:ea typeface="宋体" panose="02010600030101010101" pitchFamily="2" charset="-122"/>
                <a:sym typeface="+mn-ea"/>
              </a:rPr>
              <a:t>了</a:t>
            </a:r>
            <a:r>
              <a:rPr lang="zh-CN" sz="2400">
                <a:solidFill>
                  <a:srgbClr val="FF0000"/>
                </a:solidFill>
                <a:latin typeface="Times New Roman" panose="02020603050405020304" charset="0"/>
                <a:ea typeface="宋体" panose="02010600030101010101" pitchFamily="2" charset="-122"/>
                <a:sym typeface="+mn-ea"/>
              </a:rPr>
              <a:t>。</a:t>
            </a:r>
            <a:endParaRPr lang="zh-CN" altLang="en-US" sz="2400">
              <a:solidFill>
                <a:srgbClr val="FF0000"/>
              </a:solidFill>
              <a:latin typeface="Times New Roman" panose="02020603050405020304" charset="0"/>
              <a:ea typeface="宋体" panose="02010600030101010101" pitchFamily="2" charset="-122"/>
              <a:sym typeface="+mn-ea"/>
            </a:endParaRPr>
          </a:p>
        </p:txBody>
      </p:sp>
      <p:sp>
        <p:nvSpPr>
          <p:cNvPr id="7" name="对角圆角矩形 6"/>
          <p:cNvSpPr/>
          <p:nvPr/>
        </p:nvSpPr>
        <p:spPr>
          <a:xfrm>
            <a:off x="3501390" y="6148705"/>
            <a:ext cx="4594225" cy="571500"/>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fontAlgn="auto">
              <a:lnSpc>
                <a:spcPts val="3340"/>
              </a:lnSpc>
            </a:pPr>
            <a:r>
              <a:rPr lang="zh-CN" sz="2400" b="1">
                <a:solidFill>
                  <a:srgbClr val="FF0000"/>
                </a:solidFill>
                <a:latin typeface="Times New Roman" panose="02020603050405020304" charset="0"/>
                <a:ea typeface="宋体" panose="02010600030101010101" pitchFamily="2" charset="-122"/>
                <a:sym typeface="+mn-ea"/>
              </a:rPr>
              <a:t>他的提示</a:t>
            </a:r>
            <a:r>
              <a:rPr lang="zh-CN" sz="2400" b="1" u="sng">
                <a:solidFill>
                  <a:srgbClr val="FF0000"/>
                </a:solidFill>
                <a:latin typeface="Times New Roman" panose="02020603050405020304" charset="0"/>
                <a:ea typeface="宋体" panose="02010600030101010101" pitchFamily="2" charset="-122"/>
                <a:sym typeface="+mn-ea"/>
              </a:rPr>
              <a:t>没有引起</a:t>
            </a:r>
            <a:r>
              <a:rPr lang="zh-CN" sz="2400" b="1">
                <a:solidFill>
                  <a:srgbClr val="FF0000"/>
                </a:solidFill>
                <a:latin typeface="Times New Roman" panose="02020603050405020304" charset="0"/>
                <a:ea typeface="宋体" panose="02010600030101010101" pitchFamily="2" charset="-122"/>
                <a:sym typeface="+mn-ea"/>
              </a:rPr>
              <a:t>我的</a:t>
            </a:r>
            <a:r>
              <a:rPr lang="zh-CN" sz="2400" b="1" u="sng">
                <a:solidFill>
                  <a:srgbClr val="FF0000"/>
                </a:solidFill>
                <a:latin typeface="Times New Roman" panose="02020603050405020304" charset="0"/>
                <a:ea typeface="宋体" panose="02010600030101010101" pitchFamily="2" charset="-122"/>
                <a:sym typeface="+mn-ea"/>
              </a:rPr>
              <a:t>注意</a:t>
            </a:r>
            <a:r>
              <a:rPr lang="zh-CN" sz="2400" b="1">
                <a:solidFill>
                  <a:srgbClr val="FF0000"/>
                </a:solidFill>
                <a:latin typeface="Times New Roman" panose="02020603050405020304" charset="0"/>
                <a:ea typeface="宋体" panose="02010600030101010101" pitchFamily="2" charset="-122"/>
                <a:sym typeface="+mn-ea"/>
              </a:rPr>
              <a:t>。</a:t>
            </a:r>
            <a:endParaRPr lang="zh-CN" altLang="en-US" sz="2400" b="1">
              <a:solidFill>
                <a:srgbClr val="FF0000"/>
              </a:solidFill>
              <a:latin typeface="Times New Roman" panose="02020603050405020304" charset="0"/>
              <a:ea typeface="宋体" panose="02010600030101010101" pitchFamily="2" charset="-122"/>
              <a:sym typeface="+mn-ea"/>
            </a:endParaRPr>
          </a:p>
        </p:txBody>
      </p:sp>
      <p:sp>
        <p:nvSpPr>
          <p:cNvPr id="8" name="对角圆角矩形 7"/>
          <p:cNvSpPr/>
          <p:nvPr/>
        </p:nvSpPr>
        <p:spPr>
          <a:xfrm>
            <a:off x="6611620" y="4942205"/>
            <a:ext cx="3590925" cy="923290"/>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400" b="1">
                <a:solidFill>
                  <a:srgbClr val="FF0000"/>
                </a:solidFill>
                <a:latin typeface="Times New Roman" panose="02020603050405020304" charset="0"/>
                <a:ea typeface="宋体" panose="02010600030101010101" pitchFamily="2" charset="-122"/>
                <a:sym typeface="+mn-ea"/>
              </a:rPr>
              <a:t>他</a:t>
            </a:r>
            <a:r>
              <a:rPr lang="zh-CN" sz="2400" b="1" u="sng">
                <a:solidFill>
                  <a:srgbClr val="FF0000"/>
                </a:solidFill>
                <a:latin typeface="Times New Roman" panose="02020603050405020304" charset="0"/>
                <a:ea typeface="宋体" panose="02010600030101010101" pitchFamily="2" charset="-122"/>
                <a:sym typeface="+mn-ea"/>
              </a:rPr>
              <a:t>绝不会</a:t>
            </a:r>
            <a:r>
              <a:rPr lang="zh-CN" sz="2400" b="1">
                <a:solidFill>
                  <a:srgbClr val="FF0000"/>
                </a:solidFill>
                <a:latin typeface="Times New Roman" panose="02020603050405020304" charset="0"/>
                <a:ea typeface="宋体" panose="02010600030101010101" pitchFamily="2" charset="-122"/>
                <a:sym typeface="+mn-ea"/>
              </a:rPr>
              <a:t>做这样的事。</a:t>
            </a:r>
            <a:r>
              <a:rPr lang="zh-CN" sz="2400" b="1">
                <a:latin typeface="Times New Roman" panose="02020603050405020304" charset="0"/>
                <a:ea typeface="宋体" panose="02010600030101010101" pitchFamily="2" charset="-122"/>
                <a:sym typeface="+mn-ea"/>
              </a:rPr>
              <a:t>。</a:t>
            </a:r>
            <a:endParaRPr lang="en-US" sz="2400" b="1">
              <a:latin typeface="Times New Roman" panose="02020603050405020304" charset="0"/>
              <a:ea typeface="宋体" panose="02010600030101010101" pitchFamily="2" charset="-122"/>
              <a:cs typeface="Times New Roman" panose="02020603050405020304" charset="0"/>
              <a:sym typeface="+mn-ea"/>
            </a:endParaRPr>
          </a:p>
          <a:p>
            <a:pPr algn="ctr"/>
            <a:endParaRPr lang="zh-CN" altLang="en-US" sz="2400" b="1"/>
          </a:p>
        </p:txBody>
      </p:sp>
      <p:sp>
        <p:nvSpPr>
          <p:cNvPr id="9" name="对角圆角矩形 8"/>
          <p:cNvSpPr/>
          <p:nvPr/>
        </p:nvSpPr>
        <p:spPr>
          <a:xfrm>
            <a:off x="8486140" y="1554480"/>
            <a:ext cx="3496310" cy="812165"/>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sz="2400" b="1">
              <a:solidFill>
                <a:srgbClr val="FF0000"/>
              </a:solidFill>
              <a:latin typeface="Times New Roman" panose="02020603050405020304" charset="0"/>
              <a:ea typeface="宋体" panose="02010600030101010101" pitchFamily="2" charset="-122"/>
              <a:sym typeface="+mn-ea"/>
            </a:endParaRPr>
          </a:p>
          <a:p>
            <a:pPr algn="ctr"/>
            <a:r>
              <a:rPr lang="zh-CN" sz="2400" b="1">
                <a:solidFill>
                  <a:srgbClr val="FF0000"/>
                </a:solidFill>
                <a:latin typeface="Times New Roman" panose="02020603050405020304" charset="0"/>
                <a:ea typeface="宋体" panose="02010600030101010101" pitchFamily="2" charset="-122"/>
                <a:sym typeface="+mn-ea"/>
              </a:rPr>
              <a:t>他愿意住在农村，</a:t>
            </a:r>
            <a:r>
              <a:rPr lang="zh-CN" sz="2400" b="1" u="sng">
                <a:solidFill>
                  <a:srgbClr val="FF0000"/>
                </a:solidFill>
                <a:latin typeface="Times New Roman" panose="02020603050405020304" charset="0"/>
                <a:ea typeface="宋体" panose="02010600030101010101" pitchFamily="2" charset="-122"/>
                <a:sym typeface="+mn-ea"/>
              </a:rPr>
              <a:t>没有</a:t>
            </a:r>
            <a:r>
              <a:rPr lang="zh-CN" sz="2400" b="1">
                <a:solidFill>
                  <a:srgbClr val="FF0000"/>
                </a:solidFill>
                <a:latin typeface="Times New Roman" panose="02020603050405020304" charset="0"/>
                <a:ea typeface="宋体" panose="02010600030101010101" pitchFamily="2" charset="-122"/>
                <a:sym typeface="+mn-ea"/>
              </a:rPr>
              <a:t>人群的嘈杂和喧哗。</a:t>
            </a:r>
            <a:endParaRPr lang="en-US" sz="2400">
              <a:solidFill>
                <a:srgbClr val="FF0000"/>
              </a:solidFill>
              <a:latin typeface="Times New Roman" panose="02020603050405020304" charset="0"/>
              <a:ea typeface="宋体" panose="02010600030101010101" pitchFamily="2" charset="-122"/>
              <a:cs typeface="Times New Roman" panose="02020603050405020304" charset="0"/>
              <a:sym typeface="+mn-ea"/>
            </a:endParaRPr>
          </a:p>
          <a:p>
            <a:pPr algn="ctr"/>
            <a:endParaRPr lang="en-US" altLang="en-US" sz="2400">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0" name="对角圆角矩形 9"/>
          <p:cNvSpPr/>
          <p:nvPr/>
        </p:nvSpPr>
        <p:spPr>
          <a:xfrm>
            <a:off x="2487295" y="3097530"/>
            <a:ext cx="5252720" cy="758825"/>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u="sng">
                <a:solidFill>
                  <a:srgbClr val="FF0000"/>
                </a:solidFill>
                <a:latin typeface="Times New Roman" panose="02020603050405020304" charset="0"/>
                <a:ea typeface="宋体" panose="02010600030101010101" pitchFamily="2" charset="-122"/>
                <a:cs typeface="Times New Roman" panose="02020603050405020304" charset="0"/>
                <a:sym typeface="+mn-ea"/>
              </a:rPr>
              <a:t>没有</a:t>
            </a:r>
            <a:r>
              <a:rPr lang="en-US" sz="2400" b="1">
                <a:solidFill>
                  <a:srgbClr val="FF0000"/>
                </a:solidFill>
                <a:latin typeface="Times New Roman" panose="02020603050405020304" charset="0"/>
                <a:ea typeface="宋体" panose="02010600030101010101" pitchFamily="2" charset="-122"/>
                <a:cs typeface="Times New Roman" panose="02020603050405020304" charset="0"/>
                <a:sym typeface="+mn-ea"/>
              </a:rPr>
              <a:t>注意到文化差异或当地风俗习惯会造成一些麻烦。</a:t>
            </a:r>
            <a:endParaRPr lang="en-US" altLang="en-US" sz="24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1" name="对角圆角矩形 10"/>
          <p:cNvSpPr/>
          <p:nvPr/>
        </p:nvSpPr>
        <p:spPr>
          <a:xfrm>
            <a:off x="8095615" y="3856355"/>
            <a:ext cx="3561715" cy="802640"/>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400" b="1">
                <a:solidFill>
                  <a:srgbClr val="FF0000"/>
                </a:solidFill>
                <a:latin typeface="Times New Roman" panose="02020603050405020304" charset="0"/>
                <a:ea typeface="宋体" panose="02010600030101010101" pitchFamily="2" charset="-122"/>
                <a:sym typeface="+mn-ea"/>
              </a:rPr>
              <a:t>由于天气干燥，农作物</a:t>
            </a:r>
            <a:r>
              <a:rPr lang="zh-CN" sz="2400" b="1" u="sng">
                <a:solidFill>
                  <a:srgbClr val="FF0000"/>
                </a:solidFill>
                <a:latin typeface="Times New Roman" panose="02020603050405020304" charset="0"/>
                <a:ea typeface="宋体" panose="02010600030101010101" pitchFamily="2" charset="-122"/>
                <a:sym typeface="+mn-ea"/>
              </a:rPr>
              <a:t>没收成</a:t>
            </a:r>
            <a:r>
              <a:rPr lang="zh-CN" sz="2400" b="1">
                <a:solidFill>
                  <a:srgbClr val="FF0000"/>
                </a:solidFill>
                <a:latin typeface="Times New Roman" panose="02020603050405020304" charset="0"/>
                <a:ea typeface="宋体" panose="02010600030101010101" pitchFamily="2" charset="-122"/>
                <a:sym typeface="+mn-ea"/>
              </a:rPr>
              <a:t>。</a:t>
            </a:r>
            <a:endParaRPr lang="zh-CN" altLang="en-US" sz="2400" b="1">
              <a:solidFill>
                <a:srgbClr val="FF0000"/>
              </a:solidFill>
              <a:latin typeface="Times New Roman" panose="02020603050405020304" charset="0"/>
              <a:ea typeface="宋体" panose="02010600030101010101" pitchFamily="2" charset="-122"/>
              <a:sym typeface="+mn-ea"/>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2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2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ox(in)">
                                      <p:cBhvr>
                                        <p:cTn id="3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9" grpId="0" bldLvl="0" animBg="1"/>
      <p:bldP spid="10" grpId="0" bldLvl="0" animBg="1"/>
      <p:bldP spid="8" grpId="0" bldLvl="0" animBg="1"/>
      <p:bldP spid="11" grpId="0" bldLvl="0" animBg="1"/>
      <p:bldP spid="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t017c878d286a0e82fd[1]"/>
          <p:cNvPicPr>
            <a:picLocks noChangeAspect="1"/>
          </p:cNvPicPr>
          <p:nvPr/>
        </p:nvPicPr>
        <p:blipFill>
          <a:blip r:embed="rId1"/>
          <a:stretch>
            <a:fillRect/>
          </a:stretch>
        </p:blipFill>
        <p:spPr>
          <a:xfrm>
            <a:off x="-274955" y="-201295"/>
            <a:ext cx="12689205" cy="7031990"/>
          </a:xfrm>
          <a:prstGeom prst="rect">
            <a:avLst/>
          </a:prstGeom>
        </p:spPr>
      </p:pic>
      <p:sp>
        <p:nvSpPr>
          <p:cNvPr id="100" name="文本框 99"/>
          <p:cNvSpPr txBox="1"/>
          <p:nvPr/>
        </p:nvSpPr>
        <p:spPr>
          <a:xfrm>
            <a:off x="235585" y="483235"/>
            <a:ext cx="11148060" cy="5262245"/>
          </a:xfrm>
          <a:prstGeom prst="rect">
            <a:avLst/>
          </a:prstGeom>
          <a:noFill/>
          <a:ln w="9525">
            <a:noFill/>
          </a:ln>
        </p:spPr>
        <p:txBody>
          <a:bodyPr wrap="square">
            <a:spAutoFit/>
          </a:bodyPr>
          <a:p>
            <a:pPr indent="0"/>
            <a:r>
              <a:rPr lang="en-US" sz="2800" b="1">
                <a:latin typeface="Times New Roman" panose="02020603050405020304" charset="0"/>
                <a:ea typeface="宋体" panose="02010600030101010101" pitchFamily="2" charset="-122"/>
                <a:cs typeface="Times New Roman" panose="02020603050405020304" charset="0"/>
              </a:rPr>
              <a:t>noun</a:t>
            </a:r>
            <a:r>
              <a:rPr lang="zh-CN" sz="2800" b="1">
                <a:latin typeface="Times New Roman" panose="02020603050405020304" charset="0"/>
                <a:ea typeface="宋体" panose="02010600030101010101" pitchFamily="2" charset="-122"/>
                <a:cs typeface="Times New Roman" panose="02020603050405020304" charset="0"/>
              </a:rPr>
              <a:t>：</a:t>
            </a:r>
            <a:r>
              <a:rPr lang="en-US" sz="2800" b="0">
                <a:latin typeface="Times New Roman" panose="02020603050405020304" charset="0"/>
                <a:ea typeface="宋体" panose="02010600030101010101" pitchFamily="2" charset="-122"/>
                <a:cs typeface="Times New Roman" panose="02020603050405020304" charset="0"/>
              </a:rPr>
              <a:t>absence, shortness, anxiety, failure, denial</a:t>
            </a:r>
            <a:endParaRPr lang="en-US" sz="2800" b="0">
              <a:latin typeface="Times New Roman" panose="02020603050405020304" charset="0"/>
              <a:ea typeface="宋体" panose="02010600030101010101" pitchFamily="2" charset="-122"/>
              <a:cs typeface="Times New Roman" panose="02020603050405020304" charset="0"/>
            </a:endParaRPr>
          </a:p>
          <a:p>
            <a:pPr indent="0"/>
            <a:r>
              <a:rPr lang="en-US" sz="2800" b="1">
                <a:latin typeface="Times New Roman" panose="02020603050405020304" charset="0"/>
                <a:ea typeface="宋体" panose="02010600030101010101" pitchFamily="2" charset="-122"/>
                <a:cs typeface="Times New Roman" panose="02020603050405020304" charset="0"/>
              </a:rPr>
              <a:t>verb</a:t>
            </a:r>
            <a:r>
              <a:rPr lang="zh-CN" sz="2800" b="1">
                <a:latin typeface="Times New Roman" panose="02020603050405020304" charset="0"/>
                <a:ea typeface="宋体" panose="02010600030101010101" pitchFamily="2" charset="-122"/>
                <a:cs typeface="Times New Roman" panose="02020603050405020304" charset="0"/>
              </a:rPr>
              <a:t>：</a:t>
            </a:r>
            <a:r>
              <a:rPr lang="en-US" sz="2800" b="0">
                <a:latin typeface="Times New Roman" panose="02020603050405020304" charset="0"/>
                <a:ea typeface="宋体" panose="02010600030101010101" pitchFamily="2" charset="-122"/>
                <a:cs typeface="Times New Roman" panose="02020603050405020304" charset="0"/>
              </a:rPr>
              <a:t>miss, kill(</a:t>
            </a:r>
            <a:r>
              <a:rPr lang="zh-CN" sz="2800" b="0">
                <a:latin typeface="Times New Roman" panose="02020603050405020304" charset="0"/>
                <a:ea typeface="宋体" panose="02010600030101010101" pitchFamily="2" charset="-122"/>
                <a:cs typeface="Times New Roman" panose="02020603050405020304" charset="0"/>
              </a:rPr>
              <a:t>饶不了</a:t>
            </a:r>
            <a:r>
              <a:rPr lang="en-US" altLang="zh-CN" sz="2800" b="0">
                <a:latin typeface="Times New Roman" panose="02020603050405020304" charset="0"/>
                <a:ea typeface="宋体" panose="02010600030101010101" pitchFamily="2" charset="-122"/>
                <a:cs typeface="Times New Roman" panose="02020603050405020304" charset="0"/>
              </a:rPr>
              <a:t>), l</a:t>
            </a:r>
            <a:r>
              <a:rPr lang="en-US" sz="2800" b="0">
                <a:latin typeface="Times New Roman" panose="02020603050405020304" charset="0"/>
                <a:ea typeface="宋体" panose="02010600030101010101" pitchFamily="2" charset="-122"/>
                <a:cs typeface="Times New Roman" panose="02020603050405020304" charset="0"/>
              </a:rPr>
              <a:t>ack, fail, deny, overlook, save, escape, withhold</a:t>
            </a:r>
            <a:endParaRPr lang="en-US" sz="2800" b="0">
              <a:latin typeface="Times New Roman" panose="02020603050405020304" charset="0"/>
              <a:ea typeface="宋体" panose="02010600030101010101" pitchFamily="2" charset="-122"/>
              <a:cs typeface="Times New Roman" panose="02020603050405020304" charset="0"/>
            </a:endParaRPr>
          </a:p>
          <a:p>
            <a:pPr indent="0"/>
            <a:r>
              <a:rPr lang="en-US" sz="2800" b="1">
                <a:latin typeface="Times New Roman" panose="02020603050405020304" charset="0"/>
                <a:ea typeface="宋体" panose="02010600030101010101" pitchFamily="2" charset="-122"/>
                <a:cs typeface="Times New Roman" panose="02020603050405020304" charset="0"/>
              </a:rPr>
              <a:t>adjective</a:t>
            </a:r>
            <a:r>
              <a:rPr lang="zh-CN" sz="2800" b="1">
                <a:latin typeface="Times New Roman" panose="02020603050405020304" charset="0"/>
                <a:ea typeface="宋体" panose="02010600030101010101" pitchFamily="2" charset="-122"/>
                <a:cs typeface="Times New Roman" panose="02020603050405020304" charset="0"/>
              </a:rPr>
              <a:t>：</a:t>
            </a:r>
            <a:r>
              <a:rPr lang="en-US" sz="2800" b="0">
                <a:latin typeface="Times New Roman" panose="02020603050405020304" charset="0"/>
                <a:ea typeface="宋体" panose="02010600030101010101" pitchFamily="2" charset="-122"/>
                <a:cs typeface="Times New Roman" panose="02020603050405020304" charset="0"/>
              </a:rPr>
              <a:t>new(</a:t>
            </a:r>
            <a:r>
              <a:rPr lang="zh-CN" sz="2800" b="0">
                <a:latin typeface="Times New Roman" panose="02020603050405020304" charset="0"/>
                <a:ea typeface="宋体" panose="02010600030101010101" pitchFamily="2" charset="-122"/>
                <a:cs typeface="Times New Roman" panose="02020603050405020304" charset="0"/>
              </a:rPr>
              <a:t>不熟悉</a:t>
            </a:r>
            <a:r>
              <a:rPr lang="en-US" altLang="zh-CN" sz="2800" b="0">
                <a:latin typeface="Times New Roman" panose="02020603050405020304" charset="0"/>
                <a:ea typeface="宋体" panose="02010600030101010101" pitchFamily="2" charset="-122"/>
                <a:cs typeface="Times New Roman" panose="02020603050405020304" charset="0"/>
              </a:rPr>
              <a:t>)</a:t>
            </a:r>
            <a:r>
              <a:rPr lang="zh-CN" sz="2800" b="0">
                <a:latin typeface="Times New Roman" panose="02020603050405020304" charset="0"/>
                <a:ea typeface="宋体" panose="02010600030101010101" pitchFamily="2" charset="-122"/>
                <a:cs typeface="Times New Roman" panose="02020603050405020304" charset="0"/>
              </a:rPr>
              <a:t>，</a:t>
            </a:r>
            <a:r>
              <a:rPr lang="en-US" sz="2800" b="0">
                <a:latin typeface="Times New Roman" panose="02020603050405020304" charset="0"/>
                <a:ea typeface="宋体" panose="02010600030101010101" pitchFamily="2" charset="-122"/>
                <a:cs typeface="Times New Roman" panose="02020603050405020304" charset="0"/>
              </a:rPr>
              <a:t>deceptive(</a:t>
            </a:r>
            <a:r>
              <a:rPr lang="zh-CN" sz="2800" b="0">
                <a:latin typeface="Times New Roman" panose="02020603050405020304" charset="0"/>
                <a:ea typeface="宋体" panose="02010600030101010101" pitchFamily="2" charset="-122"/>
                <a:cs typeface="Times New Roman" panose="02020603050405020304" charset="0"/>
              </a:rPr>
              <a:t>靠不住的</a:t>
            </a:r>
            <a:r>
              <a:rPr lang="en-US" altLang="zh-CN" sz="2800" b="0">
                <a:latin typeface="Times New Roman" panose="02020603050405020304" charset="0"/>
                <a:ea typeface="宋体" panose="02010600030101010101" pitchFamily="2" charset="-122"/>
                <a:cs typeface="Times New Roman" panose="02020603050405020304" charset="0"/>
              </a:rPr>
              <a:t>)</a:t>
            </a:r>
            <a:r>
              <a:rPr lang="zh-CN" sz="2800" b="0">
                <a:latin typeface="Times New Roman" panose="02020603050405020304" charset="0"/>
                <a:ea typeface="宋体" panose="02010600030101010101" pitchFamily="2" charset="-122"/>
                <a:cs typeface="Times New Roman" panose="02020603050405020304" charset="0"/>
              </a:rPr>
              <a:t>，</a:t>
            </a:r>
            <a:endParaRPr lang="en-US" sz="2800" b="0">
              <a:latin typeface="Times New Roman" panose="02020603050405020304" charset="0"/>
              <a:ea typeface="宋体" panose="02010600030101010101" pitchFamily="2" charset="-122"/>
              <a:cs typeface="Times New Roman" panose="02020603050405020304" charset="0"/>
            </a:endParaRPr>
          </a:p>
          <a:p>
            <a:pPr indent="0"/>
            <a:r>
              <a:rPr lang="en-US" sz="2800" b="1">
                <a:latin typeface="Times New Roman" panose="02020603050405020304" charset="0"/>
                <a:ea typeface="宋体" panose="02010600030101010101" pitchFamily="2" charset="-122"/>
                <a:cs typeface="Times New Roman" panose="02020603050405020304" charset="0"/>
              </a:rPr>
              <a:t>adverb</a:t>
            </a:r>
            <a:r>
              <a:rPr lang="zh-CN" sz="2800" b="0">
                <a:latin typeface="Times New Roman" panose="02020603050405020304" charset="0"/>
                <a:ea typeface="宋体" panose="02010600030101010101" pitchFamily="2" charset="-122"/>
                <a:cs typeface="Times New Roman" panose="02020603050405020304" charset="0"/>
              </a:rPr>
              <a:t>：</a:t>
            </a:r>
            <a:r>
              <a:rPr lang="en-US" sz="2800" b="0">
                <a:latin typeface="Times New Roman" panose="02020603050405020304" charset="0"/>
                <a:ea typeface="宋体" panose="02010600030101010101" pitchFamily="2" charset="-122"/>
                <a:cs typeface="Times New Roman" panose="02020603050405020304" charset="0"/>
              </a:rPr>
              <a:t>safely</a:t>
            </a:r>
            <a:r>
              <a:rPr lang="zh-CN" sz="2800" b="0">
                <a:latin typeface="Times New Roman" panose="02020603050405020304" charset="0"/>
                <a:ea typeface="宋体" panose="02010600030101010101" pitchFamily="2" charset="-122"/>
                <a:cs typeface="Times New Roman" panose="02020603050405020304" charset="0"/>
              </a:rPr>
              <a:t>，</a:t>
            </a:r>
            <a:r>
              <a:rPr lang="en-US" sz="2800" b="0">
                <a:latin typeface="Times New Roman" panose="02020603050405020304" charset="0"/>
                <a:ea typeface="宋体" panose="02010600030101010101" pitchFamily="2" charset="-122"/>
                <a:cs typeface="Times New Roman" panose="02020603050405020304" charset="0"/>
              </a:rPr>
              <a:t>predictably,</a:t>
            </a:r>
            <a:endParaRPr lang="en-US" sz="2800" b="0">
              <a:latin typeface="Times New Roman" panose="02020603050405020304" charset="0"/>
              <a:ea typeface="宋体" panose="02010600030101010101" pitchFamily="2" charset="-122"/>
              <a:cs typeface="Times New Roman" panose="02020603050405020304" charset="0"/>
            </a:endParaRPr>
          </a:p>
          <a:p>
            <a:pPr indent="0"/>
            <a:r>
              <a:rPr lang="en-US" sz="2800" b="1">
                <a:latin typeface="Times New Roman" panose="02020603050405020304" charset="0"/>
                <a:ea typeface="宋体" panose="02010600030101010101" pitchFamily="2" charset="-122"/>
                <a:cs typeface="Times New Roman" panose="02020603050405020304" charset="0"/>
              </a:rPr>
              <a:t>preposition</a:t>
            </a:r>
            <a:r>
              <a:rPr lang="zh-CN" sz="2800" b="1">
                <a:latin typeface="Times New Roman" panose="02020603050405020304" charset="0"/>
                <a:ea typeface="宋体" panose="02010600030101010101" pitchFamily="2" charset="-122"/>
                <a:cs typeface="Times New Roman" panose="02020603050405020304" charset="0"/>
              </a:rPr>
              <a:t>：</a:t>
            </a:r>
            <a:r>
              <a:rPr lang="en-US" sz="2800" b="0">
                <a:latin typeface="Times New Roman" panose="02020603050405020304" charset="0"/>
                <a:ea typeface="宋体" panose="02010600030101010101" pitchFamily="2" charset="-122"/>
                <a:cs typeface="Times New Roman" panose="02020603050405020304" charset="0"/>
              </a:rPr>
              <a:t>above, beyond, without</a:t>
            </a:r>
            <a:endParaRPr lang="en-US" sz="2800" b="0">
              <a:latin typeface="Times New Roman" panose="02020603050405020304" charset="0"/>
              <a:ea typeface="宋体" panose="02010600030101010101" pitchFamily="2" charset="-122"/>
              <a:cs typeface="Times New Roman" panose="02020603050405020304" charset="0"/>
            </a:endParaRPr>
          </a:p>
          <a:p>
            <a:pPr indent="0"/>
            <a:r>
              <a:rPr lang="en-US" sz="2800" b="1">
                <a:latin typeface="Times New Roman" panose="02020603050405020304" charset="0"/>
                <a:ea typeface="宋体" panose="02010600030101010101" pitchFamily="2" charset="-122"/>
                <a:cs typeface="Times New Roman" panose="02020603050405020304" charset="0"/>
              </a:rPr>
              <a:t>conjunction</a:t>
            </a:r>
            <a:r>
              <a:rPr lang="zh-CN" sz="2800" b="1">
                <a:latin typeface="Times New Roman" panose="02020603050405020304" charset="0"/>
                <a:ea typeface="宋体" panose="02010600030101010101" pitchFamily="2" charset="-122"/>
                <a:cs typeface="Times New Roman" panose="02020603050405020304" charset="0"/>
              </a:rPr>
              <a:t>：</a:t>
            </a:r>
            <a:r>
              <a:rPr lang="en-US" sz="2800" b="0">
                <a:latin typeface="Times New Roman" panose="02020603050405020304" charset="0"/>
                <a:ea typeface="宋体" panose="02010600030101010101" pitchFamily="2" charset="-122"/>
                <a:cs typeface="Times New Roman" panose="02020603050405020304" charset="0"/>
              </a:rPr>
              <a:t>whether, before, unless</a:t>
            </a:r>
            <a:endParaRPr lang="en-US" sz="2800" b="0">
              <a:latin typeface="Times New Roman" panose="02020603050405020304" charset="0"/>
              <a:ea typeface="宋体" panose="02010600030101010101" pitchFamily="2" charset="-122"/>
              <a:cs typeface="Times New Roman" panose="02020603050405020304" charset="0"/>
            </a:endParaRPr>
          </a:p>
          <a:p>
            <a:pPr indent="0"/>
            <a:endParaRPr lang="en-US" sz="2800" b="0">
              <a:latin typeface="Times New Roman" panose="02020603050405020304" charset="0"/>
              <a:ea typeface="宋体" panose="02010600030101010101" pitchFamily="2" charset="-122"/>
              <a:cs typeface="Times New Roman" panose="02020603050405020304" charset="0"/>
            </a:endParaRPr>
          </a:p>
          <a:p>
            <a:pPr indent="0"/>
            <a:r>
              <a:rPr lang="en-US" sz="2800" b="1">
                <a:latin typeface="Times New Roman" panose="02020603050405020304" charset="0"/>
                <a:ea typeface="宋体" panose="02010600030101010101" pitchFamily="2" charset="-122"/>
                <a:cs typeface="Times New Roman" panose="02020603050405020304" charset="0"/>
              </a:rPr>
              <a:t>phrase</a:t>
            </a:r>
            <a:r>
              <a:rPr lang="zh-CN" sz="2800" b="1">
                <a:latin typeface="Times New Roman" panose="02020603050405020304" charset="0"/>
                <a:ea typeface="宋体" panose="02010600030101010101" pitchFamily="2" charset="-122"/>
                <a:cs typeface="Times New Roman" panose="02020603050405020304" charset="0"/>
              </a:rPr>
              <a:t>：</a:t>
            </a:r>
            <a:r>
              <a:rPr lang="en-US" sz="2800" b="0">
                <a:latin typeface="Times New Roman" panose="02020603050405020304" charset="0"/>
                <a:ea typeface="宋体" panose="02010600030101010101" pitchFamily="2" charset="-122"/>
                <a:cs typeface="Times New Roman" panose="02020603050405020304" charset="0"/>
              </a:rPr>
              <a:t>be full of(</a:t>
            </a:r>
            <a:r>
              <a:rPr lang="zh-CN" sz="2800" b="0">
                <a:latin typeface="Times New Roman" panose="02020603050405020304" charset="0"/>
                <a:ea typeface="宋体" panose="02010600030101010101" pitchFamily="2" charset="-122"/>
                <a:cs typeface="Times New Roman" panose="02020603050405020304" charset="0"/>
              </a:rPr>
              <a:t>不乏</a:t>
            </a:r>
            <a:r>
              <a:rPr lang="en-US" altLang="zh-CN" sz="2800" b="0">
                <a:latin typeface="Times New Roman" panose="02020603050405020304" charset="0"/>
                <a:ea typeface="宋体" panose="02010600030101010101" pitchFamily="2" charset="-122"/>
                <a:cs typeface="Times New Roman" panose="02020603050405020304" charset="0"/>
              </a:rPr>
              <a:t>)</a:t>
            </a:r>
            <a:r>
              <a:rPr lang="zh-CN" sz="2800" b="0">
                <a:latin typeface="Times New Roman" panose="02020603050405020304" charset="0"/>
                <a:ea typeface="宋体" panose="02010600030101010101" pitchFamily="2" charset="-122"/>
                <a:cs typeface="Times New Roman" panose="02020603050405020304" charset="0"/>
              </a:rPr>
              <a:t>，</a:t>
            </a:r>
            <a:r>
              <a:rPr lang="en-US" sz="2800" b="0">
                <a:latin typeface="Times New Roman" panose="02020603050405020304" charset="0"/>
                <a:ea typeface="宋体" panose="02010600030101010101" pitchFamily="2" charset="-122"/>
                <a:cs typeface="Times New Roman" panose="02020603050405020304" charset="0"/>
              </a:rPr>
              <a:t>be far from,prove worthy of(</a:t>
            </a:r>
            <a:r>
              <a:rPr lang="zh-CN" sz="2800" b="0">
                <a:latin typeface="Times New Roman" panose="02020603050405020304" charset="0"/>
                <a:ea typeface="宋体" panose="02010600030101010101" pitchFamily="2" charset="-122"/>
                <a:cs typeface="Times New Roman" panose="02020603050405020304" charset="0"/>
              </a:rPr>
              <a:t>不辜负</a:t>
            </a:r>
            <a:r>
              <a:rPr lang="en-US" altLang="zh-CN" sz="2800" b="0">
                <a:latin typeface="Times New Roman" panose="02020603050405020304" charset="0"/>
                <a:ea typeface="宋体" panose="02010600030101010101" pitchFamily="2" charset="-122"/>
                <a:cs typeface="Times New Roman" panose="02020603050405020304" charset="0"/>
              </a:rPr>
              <a:t>), </a:t>
            </a:r>
            <a:r>
              <a:rPr lang="en-US" sz="2800" b="0">
                <a:latin typeface="Times New Roman" panose="02020603050405020304" charset="0"/>
                <a:ea typeface="宋体" panose="02010600030101010101" pitchFamily="2" charset="-122"/>
                <a:cs typeface="Times New Roman" panose="02020603050405020304" charset="0"/>
              </a:rPr>
              <a:t>run short of, out of,  keep/stop/refrain/prevent(from), get rid of, to the exclusion of, ignorance of, be absent from(</a:t>
            </a:r>
            <a:r>
              <a:rPr lang="zh-CN" sz="2800" b="0">
                <a:latin typeface="Times New Roman" panose="02020603050405020304" charset="0"/>
                <a:ea typeface="宋体" panose="02010600030101010101" pitchFamily="2" charset="-122"/>
                <a:cs typeface="Times New Roman" panose="02020603050405020304" charset="0"/>
              </a:rPr>
              <a:t>缺少</a:t>
            </a:r>
            <a:r>
              <a:rPr lang="en-US" sz="2800" b="0">
                <a:latin typeface="Times New Roman" panose="02020603050405020304" charset="0"/>
                <a:ea typeface="宋体" panose="02010600030101010101" pitchFamily="2" charset="-122"/>
                <a:cs typeface="Times New Roman" panose="02020603050405020304" charset="0"/>
              </a:rPr>
              <a:t>,</a:t>
            </a:r>
            <a:r>
              <a:rPr lang="zh-CN" sz="2800" b="0">
                <a:latin typeface="Times New Roman" panose="02020603050405020304" charset="0"/>
                <a:ea typeface="宋体" panose="02010600030101010101" pitchFamily="2" charset="-122"/>
                <a:cs typeface="Times New Roman" panose="02020603050405020304" charset="0"/>
              </a:rPr>
              <a:t>没有</a:t>
            </a:r>
            <a:r>
              <a:rPr lang="en-US" altLang="zh-CN" sz="2800" b="0">
                <a:latin typeface="Times New Roman" panose="02020603050405020304" charset="0"/>
                <a:ea typeface="宋体" panose="02010600030101010101" pitchFamily="2" charset="-122"/>
                <a:cs typeface="Times New Roman" panose="02020603050405020304" charset="0"/>
              </a:rPr>
              <a:t>), </a:t>
            </a:r>
            <a:r>
              <a:rPr lang="en-US" sz="2800" b="0">
                <a:latin typeface="Times New Roman" panose="02020603050405020304" charset="0"/>
                <a:ea typeface="宋体" panose="02010600030101010101" pitchFamily="2" charset="-122"/>
                <a:cs typeface="Times New Roman" panose="02020603050405020304" charset="0"/>
              </a:rPr>
              <a:t>be ignorant of, be free from, be far from, safe from, exclusive of, in vain, other than, or, rather than, know better than, instead of, a lack of , live up to, refused to , be excepted from(</a:t>
            </a:r>
            <a:r>
              <a:rPr lang="zh-CN" sz="2800" b="0">
                <a:latin typeface="Times New Roman" panose="02020603050405020304" charset="0"/>
                <a:ea typeface="宋体" panose="02010600030101010101" pitchFamily="2" charset="-122"/>
                <a:cs typeface="Times New Roman" panose="02020603050405020304" charset="0"/>
              </a:rPr>
              <a:t>不在</a:t>
            </a:r>
            <a:r>
              <a:rPr lang="en-US" sz="2800" b="0">
                <a:latin typeface="Times New Roman" panose="02020603050405020304" charset="0"/>
                <a:ea typeface="宋体" panose="02010600030101010101" pitchFamily="2" charset="-122"/>
                <a:cs typeface="Times New Roman" panose="02020603050405020304" charset="0"/>
              </a:rPr>
              <a:t>...)</a:t>
            </a:r>
            <a:endParaRPr lang="zh-CN" altLang="en-US" sz="2800">
              <a:latin typeface="Times New Roman" panose="02020603050405020304" charset="0"/>
              <a:cs typeface="Times New Roman" panose="02020603050405020304" charset="0"/>
            </a:endParaRP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t017c878d286a0e82fd[1]"/>
          <p:cNvPicPr>
            <a:picLocks noChangeAspect="1"/>
          </p:cNvPicPr>
          <p:nvPr/>
        </p:nvPicPr>
        <p:blipFill>
          <a:blip r:embed="rId1"/>
          <a:stretch>
            <a:fillRect/>
          </a:stretch>
        </p:blipFill>
        <p:spPr>
          <a:xfrm>
            <a:off x="-251460" y="-201295"/>
            <a:ext cx="12689205" cy="7031990"/>
          </a:xfrm>
          <a:prstGeom prst="rect">
            <a:avLst/>
          </a:prstGeom>
        </p:spPr>
      </p:pic>
      <p:sp>
        <p:nvSpPr>
          <p:cNvPr id="9" name="文本框 8"/>
          <p:cNvSpPr txBox="1"/>
          <p:nvPr/>
        </p:nvSpPr>
        <p:spPr>
          <a:xfrm>
            <a:off x="407035" y="2964815"/>
            <a:ext cx="11372850" cy="2553335"/>
          </a:xfrm>
          <a:prstGeom prst="rect">
            <a:avLst/>
          </a:prstGeom>
          <a:noFill/>
          <a:ln w="9525">
            <a:noFill/>
          </a:ln>
        </p:spPr>
        <p:txBody>
          <a:bodyPr wrap="square">
            <a:spAutoFit/>
          </a:bodyPr>
          <a:p>
            <a:pPr indent="0"/>
            <a:r>
              <a:rPr lang="en-US" sz="3200" b="0">
                <a:latin typeface="Times New Roman" panose="02020603050405020304" charset="0"/>
                <a:ea typeface="宋体" panose="02010600030101010101" pitchFamily="2" charset="-122"/>
                <a:cs typeface="Times New Roman" panose="02020603050405020304" charset="0"/>
              </a:rPr>
              <a:t>                      </a:t>
            </a:r>
            <a:r>
              <a:rPr lang="en-US" sz="3200">
                <a:latin typeface="Times New Roman" panose="02020603050405020304" charset="0"/>
                <a:ea typeface="宋体" panose="02010600030101010101" pitchFamily="2" charset="-122"/>
                <a:cs typeface="Times New Roman" panose="02020603050405020304" charset="0"/>
                <a:sym typeface="+mn-ea"/>
              </a:rPr>
              <a:t>            </a:t>
            </a:r>
            <a:endParaRPr lang="en-US" sz="3200" b="0">
              <a:latin typeface="Times New Roman" panose="02020603050405020304" charset="0"/>
              <a:ea typeface="宋体" panose="02010600030101010101" pitchFamily="2" charset="-122"/>
              <a:cs typeface="Times New Roman" panose="02020603050405020304" charset="0"/>
            </a:endParaRPr>
          </a:p>
          <a:p>
            <a:pPr indent="0"/>
            <a:r>
              <a:rPr lang="en-US" sz="3200" b="0">
                <a:latin typeface="Times New Roman" panose="02020603050405020304" charset="0"/>
                <a:ea typeface="宋体" panose="02010600030101010101" pitchFamily="2" charset="-122"/>
                <a:cs typeface="Times New Roman" panose="02020603050405020304" charset="0"/>
              </a:rPr>
              <a:t>                                                                                                                             </a:t>
            </a:r>
            <a:r>
              <a:rPr lang="en-US" sz="3200">
                <a:latin typeface="Times New Roman" panose="02020603050405020304" charset="0"/>
                <a:ea typeface="宋体" panose="02010600030101010101" pitchFamily="2" charset="-122"/>
                <a:cs typeface="Times New Roman" panose="02020603050405020304" charset="0"/>
                <a:sym typeface="+mn-ea"/>
              </a:rPr>
              <a:t>   </a:t>
            </a:r>
            <a:endParaRPr lang="en-US" sz="3200" b="0">
              <a:latin typeface="Times New Roman" panose="02020603050405020304" charset="0"/>
              <a:ea typeface="宋体" panose="02010600030101010101" pitchFamily="2" charset="-122"/>
              <a:cs typeface="Times New Roman" panose="02020603050405020304" charset="0"/>
            </a:endParaRPr>
          </a:p>
          <a:p>
            <a:pPr indent="0"/>
            <a:r>
              <a:rPr lang="en-US" sz="3200" b="0">
                <a:latin typeface="Times New Roman" panose="02020603050405020304" charset="0"/>
                <a:ea typeface="宋体" panose="02010600030101010101" pitchFamily="2" charset="-122"/>
                <a:cs typeface="Times New Roman" panose="02020603050405020304" charset="0"/>
              </a:rPr>
              <a:t>                                                                                                                                                                                                          </a:t>
            </a:r>
            <a:endParaRPr lang="zh-CN" altLang="en-US" sz="3200">
              <a:latin typeface="Times New Roman" panose="02020603050405020304" charset="0"/>
              <a:cs typeface="Times New Roman" panose="02020603050405020304" charset="0"/>
            </a:endParaRPr>
          </a:p>
        </p:txBody>
      </p:sp>
      <p:sp>
        <p:nvSpPr>
          <p:cNvPr id="5" name="对角圆角矩形 4"/>
          <p:cNvSpPr/>
          <p:nvPr/>
        </p:nvSpPr>
        <p:spPr>
          <a:xfrm>
            <a:off x="362585" y="276225"/>
            <a:ext cx="10125075" cy="846455"/>
          </a:xfrm>
          <a:prstGeom prst="round2Diag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indent="0">
              <a:buFont typeface="+mj-lt"/>
              <a:buNone/>
            </a:pPr>
            <a:r>
              <a:rPr lang="en-US" altLang="zh-CN" sz="3600" b="1">
                <a:solidFill>
                  <a:schemeClr val="tx1"/>
                </a:solidFill>
                <a:latin typeface="Times New Roman" panose="02020603050405020304" charset="0"/>
                <a:ea typeface="宋体" panose="02010600030101010101" pitchFamily="2" charset="-122"/>
                <a:cs typeface="Times New Roman" panose="02020603050405020304" charset="0"/>
                <a:sym typeface="+mn-ea"/>
              </a:rPr>
              <a:t>II.    Negative -Positive Translation	</a:t>
            </a:r>
            <a:r>
              <a:rPr lang="zh-CN" altLang="en-US" sz="3600" b="1">
                <a:solidFill>
                  <a:schemeClr val="tx1"/>
                </a:solidFill>
                <a:latin typeface="Times New Roman" panose="02020603050405020304" charset="0"/>
                <a:ea typeface="宋体" panose="02010600030101010101" pitchFamily="2" charset="-122"/>
                <a:cs typeface="Times New Roman" panose="02020603050405020304" charset="0"/>
                <a:sym typeface="+mn-ea"/>
              </a:rPr>
              <a:t>反说正译</a:t>
            </a:r>
            <a:endParaRPr lang="zh-CN" altLang="en-US" sz="3600" b="1">
              <a:solidFill>
                <a:schemeClr val="tx1"/>
              </a:solidFill>
              <a:latin typeface="Times New Roman" panose="02020603050405020304" charset="0"/>
              <a:ea typeface="宋体" panose="02010600030101010101" pitchFamily="2" charset="-122"/>
              <a:cs typeface="Times New Roman" panose="02020603050405020304" charset="0"/>
              <a:sym typeface="+mn-ea"/>
            </a:endParaRPr>
          </a:p>
        </p:txBody>
      </p:sp>
    </p:spTree>
  </p:cSld>
  <p:clrMapOvr>
    <a:masterClrMapping/>
  </p:clrMapOvr>
  <p:transition>
    <p:cut/>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4979</Words>
  <Application>WPS 演示</Application>
  <PresentationFormat>宽屏</PresentationFormat>
  <Paragraphs>213</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宋体</vt:lpstr>
      <vt:lpstr>Wingdings</vt:lpstr>
      <vt:lpstr>Times New Roman</vt:lpstr>
      <vt:lpstr>Wingdings</vt:lpstr>
      <vt:lpstr>Calibri Light</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86152</dc:creator>
  <cp:lastModifiedBy>WPS_1529633783</cp:lastModifiedBy>
  <cp:revision>24</cp:revision>
  <dcterms:created xsi:type="dcterms:W3CDTF">2019-10-20T00:03:00Z</dcterms:created>
  <dcterms:modified xsi:type="dcterms:W3CDTF">2019-12-04T01:35:38Z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