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20"/>
  </p:notesMasterIdLst>
  <p:sldIdLst>
    <p:sldId id="256" r:id="rId2"/>
    <p:sldId id="301" r:id="rId3"/>
    <p:sldId id="284" r:id="rId4"/>
    <p:sldId id="258" r:id="rId5"/>
    <p:sldId id="257" r:id="rId6"/>
    <p:sldId id="273" r:id="rId7"/>
    <p:sldId id="285" r:id="rId8"/>
    <p:sldId id="259" r:id="rId9"/>
    <p:sldId id="270" r:id="rId10"/>
    <p:sldId id="266" r:id="rId11"/>
    <p:sldId id="260" r:id="rId12"/>
    <p:sldId id="286" r:id="rId13"/>
    <p:sldId id="261" r:id="rId14"/>
    <p:sldId id="262" r:id="rId15"/>
    <p:sldId id="263" r:id="rId16"/>
    <p:sldId id="264" r:id="rId17"/>
    <p:sldId id="265" r:id="rId18"/>
    <p:sldId id="267"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54962822"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2" d="100"/>
          <a:sy n="10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9T15:35:38.906" idx="1">
    <p:pos x="10" y="10"/>
    <p:text/>
  </p:cm>
</p:cmLst>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ED9A56-2A71-4521-8B4D-7AD521506F46}" type="doc">
      <dgm:prSet loTypeId="urn:microsoft.com/office/officeart/2005/8/layout/orgChart1#1" loCatId="hierarchy" qsTypeId="urn:microsoft.com/office/officeart/2005/8/quickstyle/simple1#1" qsCatId="simple" csTypeId="urn:microsoft.com/office/officeart/2005/8/colors/colorful1#1" csCatId="colorful" phldr="1"/>
      <dgm:spPr/>
      <dgm:t>
        <a:bodyPr/>
        <a:lstStyle/>
        <a:p>
          <a:endParaRPr lang="zh-CN" altLang="en-US"/>
        </a:p>
      </dgm:t>
    </dgm:pt>
    <dgm:pt modelId="{BFAA01D6-6DF8-40C4-8BE7-69D8E62D0F0D}">
      <dgm:prSet phldrT="[文本]"/>
      <dgm:spPr/>
      <dgm:t>
        <a:bodyPr/>
        <a:lstStyle/>
        <a:p>
          <a:r>
            <a:rPr kumimoji="1" lang="zh-CN" altLang="en-US" b="1" dirty="0">
              <a:latin typeface="微软雅黑" panose="020B0503020204020204" pitchFamily="34" charset="-122"/>
              <a:ea typeface="微软雅黑" panose="020B0503020204020204" pitchFamily="34" charset="-122"/>
            </a:rPr>
            <a:t>计算机系统</a:t>
          </a:r>
          <a:endParaRPr lang="zh-CN" altLang="en-US" dirty="0"/>
        </a:p>
      </dgm:t>
    </dgm:pt>
    <dgm:pt modelId="{64E81389-2A44-4FB7-9E00-A5084E7406E2}" type="parTrans" cxnId="{346D4E80-7898-48B5-BCCF-EFD5C92F024B}">
      <dgm:prSet/>
      <dgm:spPr/>
      <dgm:t>
        <a:bodyPr/>
        <a:lstStyle/>
        <a:p>
          <a:endParaRPr lang="zh-CN" altLang="en-US"/>
        </a:p>
      </dgm:t>
    </dgm:pt>
    <dgm:pt modelId="{753EF21B-96EB-44CB-8915-E938D30123F4}" type="sibTrans" cxnId="{346D4E80-7898-48B5-BCCF-EFD5C92F024B}">
      <dgm:prSet/>
      <dgm:spPr/>
      <dgm:t>
        <a:bodyPr/>
        <a:lstStyle/>
        <a:p>
          <a:endParaRPr lang="zh-CN" altLang="en-US"/>
        </a:p>
      </dgm:t>
    </dgm:pt>
    <dgm:pt modelId="{3682ECDA-F079-4476-9F81-0BECFBE313F5}">
      <dgm:prSet phldrT="[文本]"/>
      <dgm:spPr/>
      <dgm:t>
        <a:bodyPr/>
        <a:lstStyle/>
        <a:p>
          <a:r>
            <a:rPr kumimoji="1" lang="zh-CN" altLang="en-US" b="1">
              <a:latin typeface="微软雅黑" panose="020B0503020204020204" pitchFamily="34" charset="-122"/>
              <a:ea typeface="微软雅黑" panose="020B0503020204020204" pitchFamily="34" charset="-122"/>
            </a:rPr>
            <a:t>计算机硬件</a:t>
          </a:r>
          <a:endParaRPr lang="zh-CN" altLang="en-US" dirty="0"/>
        </a:p>
      </dgm:t>
    </dgm:pt>
    <dgm:pt modelId="{B58A7BEF-5192-4A3B-A175-69B8C6952CDE}" type="parTrans" cxnId="{5FB9AA7F-517E-4396-8FF2-D3A465633BD9}">
      <dgm:prSet/>
      <dgm:spPr/>
      <dgm:t>
        <a:bodyPr/>
        <a:lstStyle/>
        <a:p>
          <a:endParaRPr lang="zh-CN" altLang="en-US"/>
        </a:p>
      </dgm:t>
    </dgm:pt>
    <dgm:pt modelId="{5DDFC931-94BC-422E-AC80-B5943DFBCBDC}" type="sibTrans" cxnId="{5FB9AA7F-517E-4396-8FF2-D3A465633BD9}">
      <dgm:prSet/>
      <dgm:spPr/>
      <dgm:t>
        <a:bodyPr/>
        <a:lstStyle/>
        <a:p>
          <a:endParaRPr lang="zh-CN" altLang="en-US"/>
        </a:p>
      </dgm:t>
    </dgm:pt>
    <dgm:pt modelId="{B41BFC3E-CF63-4A77-984E-5AE55D56148F}">
      <dgm:prSet phldrT="[文本]"/>
      <dgm:spPr/>
      <dgm:t>
        <a:bodyPr/>
        <a:lstStyle/>
        <a:p>
          <a:r>
            <a:rPr kumimoji="1" lang="zh-CN" altLang="en-US" b="1" dirty="0">
              <a:latin typeface="微软雅黑" panose="020B0503020204020204" pitchFamily="34" charset="-122"/>
              <a:ea typeface="微软雅黑" panose="020B0503020204020204" pitchFamily="34" charset="-122"/>
            </a:rPr>
            <a:t>计算机软件</a:t>
          </a:r>
          <a:endParaRPr lang="zh-CN" altLang="en-US" dirty="0"/>
        </a:p>
      </dgm:t>
    </dgm:pt>
    <dgm:pt modelId="{D4BC1FE4-0DEA-4741-9DD1-39DC25C0A902}" type="parTrans" cxnId="{98F0ACB8-6251-47E4-937F-74936C167A88}">
      <dgm:prSet/>
      <dgm:spPr/>
      <dgm:t>
        <a:bodyPr/>
        <a:lstStyle/>
        <a:p>
          <a:endParaRPr lang="zh-CN" altLang="en-US"/>
        </a:p>
      </dgm:t>
    </dgm:pt>
    <dgm:pt modelId="{7F367EAC-E88C-494D-871B-EFF4FA93C436}" type="sibTrans" cxnId="{98F0ACB8-6251-47E4-937F-74936C167A88}">
      <dgm:prSet/>
      <dgm:spPr/>
      <dgm:t>
        <a:bodyPr/>
        <a:lstStyle/>
        <a:p>
          <a:endParaRPr lang="zh-CN" altLang="en-US"/>
        </a:p>
      </dgm:t>
    </dgm:pt>
    <dgm:pt modelId="{74A73C48-B52A-4940-8F1A-BC91BE0503AB}">
      <dgm:prSet/>
      <dgm:spPr/>
      <dgm:t>
        <a:bodyPr/>
        <a:lstStyle/>
        <a:p>
          <a:r>
            <a:rPr lang="en-US" altLang="zh-CN" dirty="0"/>
            <a:t>CPU</a:t>
          </a:r>
          <a:endParaRPr lang="zh-CN" altLang="en-US" dirty="0"/>
        </a:p>
      </dgm:t>
    </dgm:pt>
    <dgm:pt modelId="{3FDFDCFB-AB57-447B-A979-0702F6A38039}" type="parTrans" cxnId="{716C1952-268A-4ABB-97B9-7255B3FC44E7}">
      <dgm:prSet/>
      <dgm:spPr/>
      <dgm:t>
        <a:bodyPr/>
        <a:lstStyle/>
        <a:p>
          <a:endParaRPr lang="zh-CN" altLang="en-US"/>
        </a:p>
      </dgm:t>
    </dgm:pt>
    <dgm:pt modelId="{968754D3-F579-4C89-8815-B30001B82640}" type="sibTrans" cxnId="{716C1952-268A-4ABB-97B9-7255B3FC44E7}">
      <dgm:prSet/>
      <dgm:spPr/>
      <dgm:t>
        <a:bodyPr/>
        <a:lstStyle/>
        <a:p>
          <a:endParaRPr lang="zh-CN" altLang="en-US"/>
        </a:p>
      </dgm:t>
    </dgm:pt>
    <dgm:pt modelId="{E3E48B18-6A27-4A26-8FEE-F6ECB5234BD4}">
      <dgm:prSet/>
      <dgm:spPr/>
      <dgm:t>
        <a:bodyPr/>
        <a:lstStyle/>
        <a:p>
          <a:r>
            <a:rPr lang="zh-CN" altLang="en-US" dirty="0"/>
            <a:t>系统软件</a:t>
          </a:r>
        </a:p>
      </dgm:t>
    </dgm:pt>
    <dgm:pt modelId="{9829CA29-1A73-4FE7-B087-398EEB32B195}" type="parTrans" cxnId="{8301DA9B-CABE-4073-9982-AEB198FE875A}">
      <dgm:prSet/>
      <dgm:spPr/>
      <dgm:t>
        <a:bodyPr/>
        <a:lstStyle/>
        <a:p>
          <a:endParaRPr lang="zh-CN" altLang="en-US"/>
        </a:p>
      </dgm:t>
    </dgm:pt>
    <dgm:pt modelId="{4214F454-D440-4070-BD8C-B9DA2CFF5A7F}" type="sibTrans" cxnId="{8301DA9B-CABE-4073-9982-AEB198FE875A}">
      <dgm:prSet/>
      <dgm:spPr/>
      <dgm:t>
        <a:bodyPr/>
        <a:lstStyle/>
        <a:p>
          <a:endParaRPr lang="zh-CN" altLang="en-US"/>
        </a:p>
      </dgm:t>
    </dgm:pt>
    <dgm:pt modelId="{C8DFE1B0-36DF-4CE4-9AEE-6CA3A19D5F37}">
      <dgm:prSet/>
      <dgm:spPr/>
      <dgm:t>
        <a:bodyPr/>
        <a:lstStyle/>
        <a:p>
          <a:r>
            <a:rPr lang="zh-CN" altLang="en-US" dirty="0"/>
            <a:t>应用软件</a:t>
          </a:r>
        </a:p>
      </dgm:t>
    </dgm:pt>
    <dgm:pt modelId="{4AD7C268-9A93-4E29-A1F6-A16A9DB91E1C}" type="parTrans" cxnId="{72F95B4F-6CBE-4995-9A7D-3A829D2C6997}">
      <dgm:prSet/>
      <dgm:spPr/>
      <dgm:t>
        <a:bodyPr/>
        <a:lstStyle/>
        <a:p>
          <a:endParaRPr lang="zh-CN" altLang="en-US"/>
        </a:p>
      </dgm:t>
    </dgm:pt>
    <dgm:pt modelId="{DC715D3D-0990-4E4D-BBE4-D1E70C115A46}" type="sibTrans" cxnId="{72F95B4F-6CBE-4995-9A7D-3A829D2C6997}">
      <dgm:prSet/>
      <dgm:spPr/>
      <dgm:t>
        <a:bodyPr/>
        <a:lstStyle/>
        <a:p>
          <a:endParaRPr lang="zh-CN" altLang="en-US"/>
        </a:p>
      </dgm:t>
    </dgm:pt>
    <dgm:pt modelId="{1F908824-F618-445A-B0A1-046B8C36FBA8}">
      <dgm:prSet/>
      <dgm:spPr/>
      <dgm:t>
        <a:bodyPr/>
        <a:lstStyle/>
        <a:p>
          <a:r>
            <a:rPr lang="zh-CN" altLang="en-US" dirty="0"/>
            <a:t>存储器</a:t>
          </a:r>
        </a:p>
      </dgm:t>
    </dgm:pt>
    <dgm:pt modelId="{0D418521-1FD9-4C3C-AD27-A68C93E352DE}" type="parTrans" cxnId="{21FF3E59-556A-4E6F-BF1A-3B5F6A2DC3BC}">
      <dgm:prSet/>
      <dgm:spPr/>
      <dgm:t>
        <a:bodyPr/>
        <a:lstStyle/>
        <a:p>
          <a:endParaRPr lang="zh-CN" altLang="en-US"/>
        </a:p>
      </dgm:t>
    </dgm:pt>
    <dgm:pt modelId="{7DD55B86-4B35-417E-ACD1-9C3E824F5FCE}" type="sibTrans" cxnId="{21FF3E59-556A-4E6F-BF1A-3B5F6A2DC3BC}">
      <dgm:prSet/>
      <dgm:spPr/>
      <dgm:t>
        <a:bodyPr/>
        <a:lstStyle/>
        <a:p>
          <a:endParaRPr lang="zh-CN" altLang="en-US"/>
        </a:p>
      </dgm:t>
    </dgm:pt>
    <dgm:pt modelId="{90B99CB2-FAAF-48A5-A3B4-4A6CEA91A026}">
      <dgm:prSet/>
      <dgm:spPr/>
      <dgm:t>
        <a:bodyPr/>
        <a:lstStyle/>
        <a:p>
          <a:r>
            <a:rPr lang="zh-CN" altLang="en-US" dirty="0"/>
            <a:t>输入</a:t>
          </a:r>
          <a:r>
            <a:rPr lang="en-US" altLang="zh-CN" dirty="0"/>
            <a:t>/</a:t>
          </a:r>
          <a:r>
            <a:rPr lang="zh-CN" altLang="en-US" dirty="0"/>
            <a:t>输出设备</a:t>
          </a:r>
        </a:p>
      </dgm:t>
    </dgm:pt>
    <dgm:pt modelId="{F5D10F7C-3274-4675-B1C9-8F91E9B099FE}" type="parTrans" cxnId="{ECC10C84-036D-4E09-8EBA-754DE4AE757C}">
      <dgm:prSet/>
      <dgm:spPr/>
      <dgm:t>
        <a:bodyPr/>
        <a:lstStyle/>
        <a:p>
          <a:endParaRPr lang="zh-CN" altLang="en-US"/>
        </a:p>
      </dgm:t>
    </dgm:pt>
    <dgm:pt modelId="{46CBBE4B-2572-45E1-A75F-E159E60437E1}" type="sibTrans" cxnId="{ECC10C84-036D-4E09-8EBA-754DE4AE757C}">
      <dgm:prSet/>
      <dgm:spPr/>
      <dgm:t>
        <a:bodyPr/>
        <a:lstStyle/>
        <a:p>
          <a:endParaRPr lang="zh-CN" altLang="en-US"/>
        </a:p>
      </dgm:t>
    </dgm:pt>
    <dgm:pt modelId="{336BCA62-7EA6-49F9-985B-8AC67348E53A}">
      <dgm:prSet/>
      <dgm:spPr/>
      <dgm:t>
        <a:bodyPr/>
        <a:lstStyle/>
        <a:p>
          <a:r>
            <a:rPr lang="zh-CN" altLang="en-US" dirty="0"/>
            <a:t>运算器</a:t>
          </a:r>
        </a:p>
      </dgm:t>
    </dgm:pt>
    <dgm:pt modelId="{7654C029-17BB-42D9-AFFB-87459028E292}" type="parTrans" cxnId="{B1A9A5B2-9DB9-4DE9-80B6-6FFA84002965}">
      <dgm:prSet/>
      <dgm:spPr/>
      <dgm:t>
        <a:bodyPr/>
        <a:lstStyle/>
        <a:p>
          <a:endParaRPr lang="zh-CN" altLang="en-US"/>
        </a:p>
      </dgm:t>
    </dgm:pt>
    <dgm:pt modelId="{ACF72873-177D-4765-AD29-3E6BD5F9732C}" type="sibTrans" cxnId="{B1A9A5B2-9DB9-4DE9-80B6-6FFA84002965}">
      <dgm:prSet/>
      <dgm:spPr/>
      <dgm:t>
        <a:bodyPr/>
        <a:lstStyle/>
        <a:p>
          <a:endParaRPr lang="zh-CN" altLang="en-US"/>
        </a:p>
      </dgm:t>
    </dgm:pt>
    <dgm:pt modelId="{B9DEBBDB-9B0E-45BE-8C42-710456BD18E7}">
      <dgm:prSet/>
      <dgm:spPr/>
      <dgm:t>
        <a:bodyPr/>
        <a:lstStyle/>
        <a:p>
          <a:r>
            <a:rPr lang="zh-CN" altLang="en-US" dirty="0"/>
            <a:t>控制器</a:t>
          </a:r>
        </a:p>
      </dgm:t>
    </dgm:pt>
    <dgm:pt modelId="{8A846C8F-C000-491C-957E-E541BF39D08D}" type="parTrans" cxnId="{62D41248-8230-43BB-B194-E1130A403D0F}">
      <dgm:prSet/>
      <dgm:spPr/>
      <dgm:t>
        <a:bodyPr/>
        <a:lstStyle/>
        <a:p>
          <a:endParaRPr lang="zh-CN" altLang="en-US"/>
        </a:p>
      </dgm:t>
    </dgm:pt>
    <dgm:pt modelId="{F9C14771-8733-4485-8A42-9A5B7EB3CA95}" type="sibTrans" cxnId="{62D41248-8230-43BB-B194-E1130A403D0F}">
      <dgm:prSet/>
      <dgm:spPr/>
      <dgm:t>
        <a:bodyPr/>
        <a:lstStyle/>
        <a:p>
          <a:endParaRPr lang="zh-CN" altLang="en-US"/>
        </a:p>
      </dgm:t>
    </dgm:pt>
    <dgm:pt modelId="{0F8911C9-00DD-42A9-A32D-D62E17472507}">
      <dgm:prSet/>
      <dgm:spPr/>
      <dgm:t>
        <a:bodyPr/>
        <a:lstStyle/>
        <a:p>
          <a:r>
            <a:rPr lang="en-US" altLang="zh-CN" dirty="0"/>
            <a:t>Cache</a:t>
          </a:r>
          <a:endParaRPr lang="zh-CN" altLang="en-US" dirty="0"/>
        </a:p>
      </dgm:t>
    </dgm:pt>
    <dgm:pt modelId="{AC4EB6BB-D7D3-40EF-80F1-3F7379849C54}" type="parTrans" cxnId="{D0A32E8D-F4FB-4D6F-964B-CD09500BC2EE}">
      <dgm:prSet/>
      <dgm:spPr/>
      <dgm:t>
        <a:bodyPr/>
        <a:lstStyle/>
        <a:p>
          <a:endParaRPr lang="zh-CN" altLang="en-US"/>
        </a:p>
      </dgm:t>
    </dgm:pt>
    <dgm:pt modelId="{B1EE2A1E-A39A-4965-9512-1AD83929C861}" type="sibTrans" cxnId="{D0A32E8D-F4FB-4D6F-964B-CD09500BC2EE}">
      <dgm:prSet/>
      <dgm:spPr/>
      <dgm:t>
        <a:bodyPr/>
        <a:lstStyle/>
        <a:p>
          <a:endParaRPr lang="zh-CN" altLang="en-US"/>
        </a:p>
      </dgm:t>
    </dgm:pt>
    <dgm:pt modelId="{3A327408-91B4-43FA-BFD4-FEC31A4994E4}">
      <dgm:prSet/>
      <dgm:spPr/>
      <dgm:t>
        <a:bodyPr/>
        <a:lstStyle/>
        <a:p>
          <a:r>
            <a:rPr lang="zh-CN" altLang="en-US" dirty="0"/>
            <a:t>主存</a:t>
          </a:r>
        </a:p>
      </dgm:t>
    </dgm:pt>
    <dgm:pt modelId="{B3B1C14B-8547-449F-B70E-17110B620111}" type="parTrans" cxnId="{E2BEA35E-A46B-4D6F-B2E6-90A640C8F24C}">
      <dgm:prSet/>
      <dgm:spPr/>
      <dgm:t>
        <a:bodyPr/>
        <a:lstStyle/>
        <a:p>
          <a:endParaRPr lang="zh-CN" altLang="en-US"/>
        </a:p>
      </dgm:t>
    </dgm:pt>
    <dgm:pt modelId="{0A7E5E2D-3E68-4FDB-A443-708F65F15567}" type="sibTrans" cxnId="{E2BEA35E-A46B-4D6F-B2E6-90A640C8F24C}">
      <dgm:prSet/>
      <dgm:spPr/>
      <dgm:t>
        <a:bodyPr/>
        <a:lstStyle/>
        <a:p>
          <a:endParaRPr lang="zh-CN" altLang="en-US"/>
        </a:p>
      </dgm:t>
    </dgm:pt>
    <dgm:pt modelId="{55DABBFA-EC76-4064-8FA1-ED8977592F36}">
      <dgm:prSet/>
      <dgm:spPr/>
      <dgm:t>
        <a:bodyPr/>
        <a:lstStyle/>
        <a:p>
          <a:r>
            <a:rPr lang="zh-CN" altLang="en-US" dirty="0"/>
            <a:t>辅助存储器</a:t>
          </a:r>
        </a:p>
      </dgm:t>
    </dgm:pt>
    <dgm:pt modelId="{AEA789EB-2CE3-4053-90B1-8C3EC4C08B16}" type="parTrans" cxnId="{C7B93BDC-8B85-4116-A678-EA9B564713C4}">
      <dgm:prSet/>
      <dgm:spPr/>
      <dgm:t>
        <a:bodyPr/>
        <a:lstStyle/>
        <a:p>
          <a:endParaRPr lang="zh-CN" altLang="en-US"/>
        </a:p>
      </dgm:t>
    </dgm:pt>
    <dgm:pt modelId="{6733D220-C6F3-44F1-88D0-9F5FEED8C2C9}" type="sibTrans" cxnId="{C7B93BDC-8B85-4116-A678-EA9B564713C4}">
      <dgm:prSet/>
      <dgm:spPr/>
      <dgm:t>
        <a:bodyPr/>
        <a:lstStyle/>
        <a:p>
          <a:endParaRPr lang="zh-CN" altLang="en-US"/>
        </a:p>
      </dgm:t>
    </dgm:pt>
    <dgm:pt modelId="{1732D979-D550-41E9-930B-57A8F1DF7323}">
      <dgm:prSet/>
      <dgm:spPr/>
      <dgm:t>
        <a:bodyPr/>
        <a:lstStyle/>
        <a:p>
          <a:r>
            <a:rPr lang="zh-CN" altLang="en-US" dirty="0"/>
            <a:t>输入设备</a:t>
          </a:r>
        </a:p>
      </dgm:t>
    </dgm:pt>
    <dgm:pt modelId="{3B32DB85-16D1-4AEC-8F29-0A128532DDF2}" type="parTrans" cxnId="{7BAD0663-BAB9-4B03-8778-51D33DF14C5A}">
      <dgm:prSet/>
      <dgm:spPr/>
      <dgm:t>
        <a:bodyPr/>
        <a:lstStyle/>
        <a:p>
          <a:endParaRPr lang="zh-CN" altLang="en-US"/>
        </a:p>
      </dgm:t>
    </dgm:pt>
    <dgm:pt modelId="{7166A4F0-F9E6-43D7-8D74-6076E901DCAC}" type="sibTrans" cxnId="{7BAD0663-BAB9-4B03-8778-51D33DF14C5A}">
      <dgm:prSet/>
      <dgm:spPr/>
      <dgm:t>
        <a:bodyPr/>
        <a:lstStyle/>
        <a:p>
          <a:endParaRPr lang="zh-CN" altLang="en-US"/>
        </a:p>
      </dgm:t>
    </dgm:pt>
    <dgm:pt modelId="{DB395BBF-28FE-42F5-A7A4-02A458494B5A}">
      <dgm:prSet/>
      <dgm:spPr/>
      <dgm:t>
        <a:bodyPr/>
        <a:lstStyle/>
        <a:p>
          <a:r>
            <a:rPr lang="zh-CN" altLang="en-US" dirty="0"/>
            <a:t>输出设备</a:t>
          </a:r>
        </a:p>
      </dgm:t>
    </dgm:pt>
    <dgm:pt modelId="{EF54CEF1-8695-4729-B70C-E13A3C734849}" type="parTrans" cxnId="{388380BA-B176-46D7-B428-567D66C32F88}">
      <dgm:prSet/>
      <dgm:spPr/>
      <dgm:t>
        <a:bodyPr/>
        <a:lstStyle/>
        <a:p>
          <a:endParaRPr lang="zh-CN" altLang="en-US"/>
        </a:p>
      </dgm:t>
    </dgm:pt>
    <dgm:pt modelId="{E49C3230-4A39-45FB-B419-81F3A31651C7}" type="sibTrans" cxnId="{388380BA-B176-46D7-B428-567D66C32F88}">
      <dgm:prSet/>
      <dgm:spPr/>
      <dgm:t>
        <a:bodyPr/>
        <a:lstStyle/>
        <a:p>
          <a:endParaRPr lang="zh-CN" altLang="en-US"/>
        </a:p>
      </dgm:t>
    </dgm:pt>
    <dgm:pt modelId="{4AF6F99A-C0E2-41DA-A183-5F3C3C68FD42}">
      <dgm:prSet/>
      <dgm:spPr/>
      <dgm:t>
        <a:bodyPr/>
        <a:lstStyle/>
        <a:p>
          <a:r>
            <a:rPr lang="zh-CN" altLang="en-US" dirty="0"/>
            <a:t>语言处理程序</a:t>
          </a:r>
        </a:p>
      </dgm:t>
    </dgm:pt>
    <dgm:pt modelId="{C10A5DD8-5843-4894-889F-6059A988BB0C}" type="parTrans" cxnId="{4AB5027C-FA87-4303-A02E-8CAFF0478B38}">
      <dgm:prSet/>
      <dgm:spPr/>
      <dgm:t>
        <a:bodyPr/>
        <a:lstStyle/>
        <a:p>
          <a:endParaRPr lang="zh-CN" altLang="en-US"/>
        </a:p>
      </dgm:t>
    </dgm:pt>
    <dgm:pt modelId="{005C3C00-47CC-42BE-B75E-9B12DED2D05A}" type="sibTrans" cxnId="{4AB5027C-FA87-4303-A02E-8CAFF0478B38}">
      <dgm:prSet/>
      <dgm:spPr/>
      <dgm:t>
        <a:bodyPr/>
        <a:lstStyle/>
        <a:p>
          <a:endParaRPr lang="zh-CN" altLang="en-US"/>
        </a:p>
      </dgm:t>
    </dgm:pt>
    <dgm:pt modelId="{1D939342-8877-48C4-841B-922B81695538}">
      <dgm:prSet/>
      <dgm:spPr/>
      <dgm:t>
        <a:bodyPr/>
        <a:lstStyle/>
        <a:p>
          <a:r>
            <a:rPr lang="zh-CN" altLang="en-US" dirty="0"/>
            <a:t>操作系统</a:t>
          </a:r>
        </a:p>
      </dgm:t>
    </dgm:pt>
    <dgm:pt modelId="{759E8684-3D0C-4052-8305-47A0B860176F}" type="parTrans" cxnId="{26F62008-C226-4C10-AEC6-6085C55A7198}">
      <dgm:prSet/>
      <dgm:spPr/>
      <dgm:t>
        <a:bodyPr/>
        <a:lstStyle/>
        <a:p>
          <a:endParaRPr lang="zh-CN" altLang="en-US"/>
        </a:p>
      </dgm:t>
    </dgm:pt>
    <dgm:pt modelId="{552D0175-3083-4089-8D31-D05E729B558F}" type="sibTrans" cxnId="{26F62008-C226-4C10-AEC6-6085C55A7198}">
      <dgm:prSet/>
      <dgm:spPr/>
      <dgm:t>
        <a:bodyPr/>
        <a:lstStyle/>
        <a:p>
          <a:endParaRPr lang="zh-CN" altLang="en-US"/>
        </a:p>
      </dgm:t>
    </dgm:pt>
    <dgm:pt modelId="{0D099B3A-27A9-4B16-A135-BD7813377E47}">
      <dgm:prSet/>
      <dgm:spPr/>
      <dgm:t>
        <a:bodyPr/>
        <a:lstStyle/>
        <a:p>
          <a:r>
            <a:rPr lang="zh-CN" altLang="en-US" dirty="0"/>
            <a:t>服务性程序</a:t>
          </a:r>
        </a:p>
      </dgm:t>
    </dgm:pt>
    <dgm:pt modelId="{D3FD434B-EA2C-4F24-88EF-E5DE2512984A}" type="parTrans" cxnId="{72ABF885-730D-4687-9F85-C2CAC3A322AF}">
      <dgm:prSet/>
      <dgm:spPr/>
      <dgm:t>
        <a:bodyPr/>
        <a:lstStyle/>
        <a:p>
          <a:endParaRPr lang="zh-CN" altLang="en-US"/>
        </a:p>
      </dgm:t>
    </dgm:pt>
    <dgm:pt modelId="{B05B4CD4-5131-4B0E-9AF5-A2654E852792}" type="sibTrans" cxnId="{72ABF885-730D-4687-9F85-C2CAC3A322AF}">
      <dgm:prSet/>
      <dgm:spPr/>
      <dgm:t>
        <a:bodyPr/>
        <a:lstStyle/>
        <a:p>
          <a:endParaRPr lang="zh-CN" altLang="en-US"/>
        </a:p>
      </dgm:t>
    </dgm:pt>
    <dgm:pt modelId="{FD91B764-5DE3-4DC6-AB57-8DC147FAF5D9}">
      <dgm:prSet/>
      <dgm:spPr/>
      <dgm:t>
        <a:bodyPr/>
        <a:lstStyle/>
        <a:p>
          <a:r>
            <a:rPr lang="zh-CN" altLang="en-US" dirty="0"/>
            <a:t>数据库管理系统</a:t>
          </a:r>
        </a:p>
      </dgm:t>
    </dgm:pt>
    <dgm:pt modelId="{EFC02DF8-D60B-459C-8DF1-C8A8E314D003}" type="parTrans" cxnId="{BCA1E16D-60FE-46DC-9837-71AC6DE9E1D4}">
      <dgm:prSet/>
      <dgm:spPr/>
      <dgm:t>
        <a:bodyPr/>
        <a:lstStyle/>
        <a:p>
          <a:endParaRPr lang="zh-CN" altLang="en-US"/>
        </a:p>
      </dgm:t>
    </dgm:pt>
    <dgm:pt modelId="{F3ECBE07-E842-465F-841B-33DD9A4CD8F1}" type="sibTrans" cxnId="{BCA1E16D-60FE-46DC-9837-71AC6DE9E1D4}">
      <dgm:prSet/>
      <dgm:spPr/>
      <dgm:t>
        <a:bodyPr/>
        <a:lstStyle/>
        <a:p>
          <a:endParaRPr lang="zh-CN" altLang="en-US"/>
        </a:p>
      </dgm:t>
    </dgm:pt>
    <dgm:pt modelId="{17E4CC23-8380-442B-9F54-2DBCB5C2A2FF}">
      <dgm:prSet/>
      <dgm:spPr/>
      <dgm:t>
        <a:bodyPr/>
        <a:lstStyle/>
        <a:p>
          <a:r>
            <a:rPr lang="en-US" altLang="zh-CN" dirty="0"/>
            <a:t>MIS</a:t>
          </a:r>
          <a:endParaRPr lang="zh-CN" altLang="en-US" dirty="0"/>
        </a:p>
      </dgm:t>
    </dgm:pt>
    <dgm:pt modelId="{468DC70D-8569-424E-8C44-FBD6D8B32610}" type="parTrans" cxnId="{29B59D84-2E89-4429-92FA-5282E5389FCE}">
      <dgm:prSet/>
      <dgm:spPr/>
      <dgm:t>
        <a:bodyPr/>
        <a:lstStyle/>
        <a:p>
          <a:endParaRPr lang="zh-CN" altLang="en-US"/>
        </a:p>
      </dgm:t>
    </dgm:pt>
    <dgm:pt modelId="{35055F9E-0A25-4E8E-BFB6-925508589BB8}" type="sibTrans" cxnId="{29B59D84-2E89-4429-92FA-5282E5389FCE}">
      <dgm:prSet/>
      <dgm:spPr/>
      <dgm:t>
        <a:bodyPr/>
        <a:lstStyle/>
        <a:p>
          <a:endParaRPr lang="zh-CN" altLang="en-US"/>
        </a:p>
      </dgm:t>
    </dgm:pt>
    <dgm:pt modelId="{52148AD1-D076-4874-A267-7647204280FF}">
      <dgm:prSet/>
      <dgm:spPr/>
      <dgm:t>
        <a:bodyPr/>
        <a:lstStyle/>
        <a:p>
          <a:r>
            <a:rPr lang="en-US" altLang="zh-CN" dirty="0"/>
            <a:t>ERP</a:t>
          </a:r>
          <a:endParaRPr lang="zh-CN" altLang="en-US" dirty="0"/>
        </a:p>
      </dgm:t>
    </dgm:pt>
    <dgm:pt modelId="{8D7A3A88-8433-4E77-8ECA-EA04AD406215}" type="parTrans" cxnId="{6CACF0EA-26C5-451F-8A5D-0BF91DBE6A4E}">
      <dgm:prSet/>
      <dgm:spPr/>
      <dgm:t>
        <a:bodyPr/>
        <a:lstStyle/>
        <a:p>
          <a:endParaRPr lang="zh-CN" altLang="en-US"/>
        </a:p>
      </dgm:t>
    </dgm:pt>
    <dgm:pt modelId="{08DDF16B-B619-41F8-90A4-04720BA56971}" type="sibTrans" cxnId="{6CACF0EA-26C5-451F-8A5D-0BF91DBE6A4E}">
      <dgm:prSet/>
      <dgm:spPr/>
      <dgm:t>
        <a:bodyPr/>
        <a:lstStyle/>
        <a:p>
          <a:endParaRPr lang="zh-CN" altLang="en-US"/>
        </a:p>
      </dgm:t>
    </dgm:pt>
    <dgm:pt modelId="{2DF4DFCC-6735-4AB1-9939-D8AE47045CBB}">
      <dgm:prSet/>
      <dgm:spPr/>
      <dgm:t>
        <a:bodyPr/>
        <a:lstStyle/>
        <a:p>
          <a:r>
            <a:rPr lang="en-US" altLang="zh-CN" dirty="0"/>
            <a:t>OFFICE</a:t>
          </a:r>
          <a:endParaRPr lang="zh-CN" altLang="en-US" dirty="0"/>
        </a:p>
      </dgm:t>
    </dgm:pt>
    <dgm:pt modelId="{62DAA561-915B-4677-BA10-2C56EB421E36}" type="parTrans" cxnId="{5FA71C46-CBED-4795-B21E-1B438B3903A3}">
      <dgm:prSet/>
      <dgm:spPr/>
      <dgm:t>
        <a:bodyPr/>
        <a:lstStyle/>
        <a:p>
          <a:endParaRPr lang="zh-CN" altLang="en-US"/>
        </a:p>
      </dgm:t>
    </dgm:pt>
    <dgm:pt modelId="{0FEA828C-31AE-444C-81FB-0143028517AD}" type="sibTrans" cxnId="{5FA71C46-CBED-4795-B21E-1B438B3903A3}">
      <dgm:prSet/>
      <dgm:spPr/>
      <dgm:t>
        <a:bodyPr/>
        <a:lstStyle/>
        <a:p>
          <a:endParaRPr lang="zh-CN" altLang="en-US"/>
        </a:p>
      </dgm:t>
    </dgm:pt>
    <dgm:pt modelId="{8F99AE1C-8CC0-4D5B-98F1-5910204F06E7}">
      <dgm:prSet/>
      <dgm:spPr/>
      <dgm:t>
        <a:bodyPr/>
        <a:lstStyle/>
        <a:p>
          <a:r>
            <a:rPr lang="en-US" altLang="zh-CN" dirty="0"/>
            <a:t>League of development</a:t>
          </a:r>
          <a:endParaRPr lang="zh-CN" altLang="en-US" dirty="0"/>
        </a:p>
      </dgm:t>
    </dgm:pt>
    <dgm:pt modelId="{228AE118-EE60-4665-A440-2AD79E26CF10}" type="parTrans" cxnId="{AC77CA3E-3AF2-4B3B-B5EC-0F1BBFFFFF3D}">
      <dgm:prSet/>
      <dgm:spPr/>
      <dgm:t>
        <a:bodyPr/>
        <a:lstStyle/>
        <a:p>
          <a:endParaRPr lang="zh-CN" altLang="en-US"/>
        </a:p>
      </dgm:t>
    </dgm:pt>
    <dgm:pt modelId="{180ED10D-5120-4CEB-8CFD-3071E2DA65DA}" type="sibTrans" cxnId="{AC77CA3E-3AF2-4B3B-B5EC-0F1BBFFFFF3D}">
      <dgm:prSet/>
      <dgm:spPr/>
      <dgm:t>
        <a:bodyPr/>
        <a:lstStyle/>
        <a:p>
          <a:endParaRPr lang="zh-CN" altLang="en-US"/>
        </a:p>
      </dgm:t>
    </dgm:pt>
    <dgm:pt modelId="{4562E836-32AC-4C17-A607-5C3699CDCFBA}" type="pres">
      <dgm:prSet presAssocID="{0EED9A56-2A71-4521-8B4D-7AD521506F46}" presName="hierChild1" presStyleCnt="0">
        <dgm:presLayoutVars>
          <dgm:orgChart val="1"/>
          <dgm:chPref val="1"/>
          <dgm:dir/>
          <dgm:animOne val="branch"/>
          <dgm:animLvl val="lvl"/>
          <dgm:resizeHandles/>
        </dgm:presLayoutVars>
      </dgm:prSet>
      <dgm:spPr/>
    </dgm:pt>
    <dgm:pt modelId="{0160E02E-8FAE-4D4D-B893-E622F2EE1FF9}" type="pres">
      <dgm:prSet presAssocID="{BFAA01D6-6DF8-40C4-8BE7-69D8E62D0F0D}" presName="hierRoot1" presStyleCnt="0">
        <dgm:presLayoutVars>
          <dgm:hierBranch val="init"/>
        </dgm:presLayoutVars>
      </dgm:prSet>
      <dgm:spPr/>
    </dgm:pt>
    <dgm:pt modelId="{CB21F48C-0AD6-4F30-B497-7E45B27563F9}" type="pres">
      <dgm:prSet presAssocID="{BFAA01D6-6DF8-40C4-8BE7-69D8E62D0F0D}" presName="rootComposite1" presStyleCnt="0"/>
      <dgm:spPr/>
    </dgm:pt>
    <dgm:pt modelId="{B0C7A803-FBAB-4B95-9738-1BA13704F5F3}" type="pres">
      <dgm:prSet presAssocID="{BFAA01D6-6DF8-40C4-8BE7-69D8E62D0F0D}" presName="rootText1" presStyleLbl="node0" presStyleIdx="0" presStyleCnt="1">
        <dgm:presLayoutVars>
          <dgm:chPref val="3"/>
        </dgm:presLayoutVars>
      </dgm:prSet>
      <dgm:spPr/>
    </dgm:pt>
    <dgm:pt modelId="{B73FA21D-B6A4-4EF2-9A7A-E84130EB1BFE}" type="pres">
      <dgm:prSet presAssocID="{BFAA01D6-6DF8-40C4-8BE7-69D8E62D0F0D}" presName="rootConnector1" presStyleLbl="node1" presStyleIdx="0" presStyleCnt="0"/>
      <dgm:spPr/>
    </dgm:pt>
    <dgm:pt modelId="{8F4110B3-E51D-4493-9726-75837F440E6B}" type="pres">
      <dgm:prSet presAssocID="{BFAA01D6-6DF8-40C4-8BE7-69D8E62D0F0D}" presName="hierChild2" presStyleCnt="0"/>
      <dgm:spPr/>
    </dgm:pt>
    <dgm:pt modelId="{BF762CB6-9FDD-4E27-B599-5AD0D17ECBC1}" type="pres">
      <dgm:prSet presAssocID="{B58A7BEF-5192-4A3B-A175-69B8C6952CDE}" presName="Name37" presStyleLbl="parChTrans1D2" presStyleIdx="0" presStyleCnt="2"/>
      <dgm:spPr/>
    </dgm:pt>
    <dgm:pt modelId="{0DE9A692-9753-4F30-B693-6D8AFBCCF499}" type="pres">
      <dgm:prSet presAssocID="{3682ECDA-F079-4476-9F81-0BECFBE313F5}" presName="hierRoot2" presStyleCnt="0">
        <dgm:presLayoutVars>
          <dgm:hierBranch val="init"/>
        </dgm:presLayoutVars>
      </dgm:prSet>
      <dgm:spPr/>
    </dgm:pt>
    <dgm:pt modelId="{F5A53116-37DF-4A4C-B24A-C5D067029F99}" type="pres">
      <dgm:prSet presAssocID="{3682ECDA-F079-4476-9F81-0BECFBE313F5}" presName="rootComposite" presStyleCnt="0"/>
      <dgm:spPr/>
    </dgm:pt>
    <dgm:pt modelId="{28527BDD-2ADC-4A72-80E2-62DA7F08C86F}" type="pres">
      <dgm:prSet presAssocID="{3682ECDA-F079-4476-9F81-0BECFBE313F5}" presName="rootText" presStyleLbl="node2" presStyleIdx="0" presStyleCnt="2">
        <dgm:presLayoutVars>
          <dgm:chPref val="3"/>
        </dgm:presLayoutVars>
      </dgm:prSet>
      <dgm:spPr/>
    </dgm:pt>
    <dgm:pt modelId="{A98E27E1-B05D-4C17-A45A-73DF7CDEF294}" type="pres">
      <dgm:prSet presAssocID="{3682ECDA-F079-4476-9F81-0BECFBE313F5}" presName="rootConnector" presStyleLbl="node2" presStyleIdx="0" presStyleCnt="2"/>
      <dgm:spPr/>
    </dgm:pt>
    <dgm:pt modelId="{04324E81-B2FC-49B5-8571-E34DFE830BC7}" type="pres">
      <dgm:prSet presAssocID="{3682ECDA-F079-4476-9F81-0BECFBE313F5}" presName="hierChild4" presStyleCnt="0"/>
      <dgm:spPr/>
    </dgm:pt>
    <dgm:pt modelId="{80818691-339F-44C6-8B46-9167DB12A842}" type="pres">
      <dgm:prSet presAssocID="{3FDFDCFB-AB57-447B-A979-0702F6A38039}" presName="Name37" presStyleLbl="parChTrans1D3" presStyleIdx="0" presStyleCnt="5"/>
      <dgm:spPr/>
    </dgm:pt>
    <dgm:pt modelId="{4AB79B40-7E3E-4E12-9222-4E4274FDCCB7}" type="pres">
      <dgm:prSet presAssocID="{74A73C48-B52A-4940-8F1A-BC91BE0503AB}" presName="hierRoot2" presStyleCnt="0">
        <dgm:presLayoutVars>
          <dgm:hierBranch val="init"/>
        </dgm:presLayoutVars>
      </dgm:prSet>
      <dgm:spPr/>
    </dgm:pt>
    <dgm:pt modelId="{1B7699C3-672A-44B1-AA6F-AC193BB8F970}" type="pres">
      <dgm:prSet presAssocID="{74A73C48-B52A-4940-8F1A-BC91BE0503AB}" presName="rootComposite" presStyleCnt="0"/>
      <dgm:spPr/>
    </dgm:pt>
    <dgm:pt modelId="{259BB2B6-75CF-4979-B489-0223E09CC227}" type="pres">
      <dgm:prSet presAssocID="{74A73C48-B52A-4940-8F1A-BC91BE0503AB}" presName="rootText" presStyleLbl="node3" presStyleIdx="0" presStyleCnt="5">
        <dgm:presLayoutVars>
          <dgm:chPref val="3"/>
        </dgm:presLayoutVars>
      </dgm:prSet>
      <dgm:spPr/>
    </dgm:pt>
    <dgm:pt modelId="{8E00D4D6-448D-48BF-968C-B741DDBAF612}" type="pres">
      <dgm:prSet presAssocID="{74A73C48-B52A-4940-8F1A-BC91BE0503AB}" presName="rootConnector" presStyleLbl="node3" presStyleIdx="0" presStyleCnt="5"/>
      <dgm:spPr/>
    </dgm:pt>
    <dgm:pt modelId="{46FFDB3E-1528-46D0-8011-F0A336C8A847}" type="pres">
      <dgm:prSet presAssocID="{74A73C48-B52A-4940-8F1A-BC91BE0503AB}" presName="hierChild4" presStyleCnt="0"/>
      <dgm:spPr/>
    </dgm:pt>
    <dgm:pt modelId="{B1F7F206-6664-4EFD-9C91-F7E987922096}" type="pres">
      <dgm:prSet presAssocID="{7654C029-17BB-42D9-AFFB-87459028E292}" presName="Name37" presStyleLbl="parChTrans1D4" presStyleIdx="0" presStyleCnt="15"/>
      <dgm:spPr/>
    </dgm:pt>
    <dgm:pt modelId="{BB2C141A-0010-4B6C-96B7-E691A64D163F}" type="pres">
      <dgm:prSet presAssocID="{336BCA62-7EA6-49F9-985B-8AC67348E53A}" presName="hierRoot2" presStyleCnt="0">
        <dgm:presLayoutVars>
          <dgm:hierBranch val="init"/>
        </dgm:presLayoutVars>
      </dgm:prSet>
      <dgm:spPr/>
    </dgm:pt>
    <dgm:pt modelId="{8A489A51-6612-42FF-B9C6-CA62ED8847F2}" type="pres">
      <dgm:prSet presAssocID="{336BCA62-7EA6-49F9-985B-8AC67348E53A}" presName="rootComposite" presStyleCnt="0"/>
      <dgm:spPr/>
    </dgm:pt>
    <dgm:pt modelId="{6452F6E1-6C18-416B-9303-78E1E5811E05}" type="pres">
      <dgm:prSet presAssocID="{336BCA62-7EA6-49F9-985B-8AC67348E53A}" presName="rootText" presStyleLbl="node4" presStyleIdx="0" presStyleCnt="15">
        <dgm:presLayoutVars>
          <dgm:chPref val="3"/>
        </dgm:presLayoutVars>
      </dgm:prSet>
      <dgm:spPr/>
    </dgm:pt>
    <dgm:pt modelId="{D707BA16-B0F6-4069-A6C6-C1A904F8607E}" type="pres">
      <dgm:prSet presAssocID="{336BCA62-7EA6-49F9-985B-8AC67348E53A}" presName="rootConnector" presStyleLbl="node4" presStyleIdx="0" presStyleCnt="15"/>
      <dgm:spPr/>
    </dgm:pt>
    <dgm:pt modelId="{98E8D499-7ADD-4583-9BDB-8C996F5624D5}" type="pres">
      <dgm:prSet presAssocID="{336BCA62-7EA6-49F9-985B-8AC67348E53A}" presName="hierChild4" presStyleCnt="0"/>
      <dgm:spPr/>
    </dgm:pt>
    <dgm:pt modelId="{39713EC7-F082-4C83-A2B1-7DF8BBEABC2E}" type="pres">
      <dgm:prSet presAssocID="{336BCA62-7EA6-49F9-985B-8AC67348E53A}" presName="hierChild5" presStyleCnt="0"/>
      <dgm:spPr/>
    </dgm:pt>
    <dgm:pt modelId="{CFE8196F-2205-4157-A962-6B2D91912168}" type="pres">
      <dgm:prSet presAssocID="{8A846C8F-C000-491C-957E-E541BF39D08D}" presName="Name37" presStyleLbl="parChTrans1D4" presStyleIdx="1" presStyleCnt="15"/>
      <dgm:spPr/>
    </dgm:pt>
    <dgm:pt modelId="{32DA6F11-A057-4554-8A95-092DA50F380C}" type="pres">
      <dgm:prSet presAssocID="{B9DEBBDB-9B0E-45BE-8C42-710456BD18E7}" presName="hierRoot2" presStyleCnt="0">
        <dgm:presLayoutVars>
          <dgm:hierBranch val="init"/>
        </dgm:presLayoutVars>
      </dgm:prSet>
      <dgm:spPr/>
    </dgm:pt>
    <dgm:pt modelId="{9A50BF99-827A-47AA-9F2F-52547A058631}" type="pres">
      <dgm:prSet presAssocID="{B9DEBBDB-9B0E-45BE-8C42-710456BD18E7}" presName="rootComposite" presStyleCnt="0"/>
      <dgm:spPr/>
    </dgm:pt>
    <dgm:pt modelId="{8E000D3B-5E7D-4A5C-9951-9C0DBA41CC84}" type="pres">
      <dgm:prSet presAssocID="{B9DEBBDB-9B0E-45BE-8C42-710456BD18E7}" presName="rootText" presStyleLbl="node4" presStyleIdx="1" presStyleCnt="15">
        <dgm:presLayoutVars>
          <dgm:chPref val="3"/>
        </dgm:presLayoutVars>
      </dgm:prSet>
      <dgm:spPr/>
    </dgm:pt>
    <dgm:pt modelId="{2D0586C7-BB64-443E-9E68-A521B7B5B41D}" type="pres">
      <dgm:prSet presAssocID="{B9DEBBDB-9B0E-45BE-8C42-710456BD18E7}" presName="rootConnector" presStyleLbl="node4" presStyleIdx="1" presStyleCnt="15"/>
      <dgm:spPr/>
    </dgm:pt>
    <dgm:pt modelId="{123664C2-DEC2-4082-AA03-32379D332D5B}" type="pres">
      <dgm:prSet presAssocID="{B9DEBBDB-9B0E-45BE-8C42-710456BD18E7}" presName="hierChild4" presStyleCnt="0"/>
      <dgm:spPr/>
    </dgm:pt>
    <dgm:pt modelId="{A5D50C27-CAF8-4E5A-9FC7-0B1825B58490}" type="pres">
      <dgm:prSet presAssocID="{B9DEBBDB-9B0E-45BE-8C42-710456BD18E7}" presName="hierChild5" presStyleCnt="0"/>
      <dgm:spPr/>
    </dgm:pt>
    <dgm:pt modelId="{C612711F-0A27-45C8-8CEA-D0ABF1994BBD}" type="pres">
      <dgm:prSet presAssocID="{AC4EB6BB-D7D3-40EF-80F1-3F7379849C54}" presName="Name37" presStyleLbl="parChTrans1D4" presStyleIdx="2" presStyleCnt="15"/>
      <dgm:spPr/>
    </dgm:pt>
    <dgm:pt modelId="{8E5EB346-2C12-4E97-83E3-CD1248D00C8D}" type="pres">
      <dgm:prSet presAssocID="{0F8911C9-00DD-42A9-A32D-D62E17472507}" presName="hierRoot2" presStyleCnt="0">
        <dgm:presLayoutVars>
          <dgm:hierBranch val="init"/>
        </dgm:presLayoutVars>
      </dgm:prSet>
      <dgm:spPr/>
    </dgm:pt>
    <dgm:pt modelId="{A9C6AB9C-6BEB-4395-8BA3-46299BF6F7CC}" type="pres">
      <dgm:prSet presAssocID="{0F8911C9-00DD-42A9-A32D-D62E17472507}" presName="rootComposite" presStyleCnt="0"/>
      <dgm:spPr/>
    </dgm:pt>
    <dgm:pt modelId="{48F929FC-75DD-4E30-AB84-8B7383D5CA85}" type="pres">
      <dgm:prSet presAssocID="{0F8911C9-00DD-42A9-A32D-D62E17472507}" presName="rootText" presStyleLbl="node4" presStyleIdx="2" presStyleCnt="15">
        <dgm:presLayoutVars>
          <dgm:chPref val="3"/>
        </dgm:presLayoutVars>
      </dgm:prSet>
      <dgm:spPr/>
    </dgm:pt>
    <dgm:pt modelId="{A06304F0-CA45-43F4-8B04-C3F953FBF16E}" type="pres">
      <dgm:prSet presAssocID="{0F8911C9-00DD-42A9-A32D-D62E17472507}" presName="rootConnector" presStyleLbl="node4" presStyleIdx="2" presStyleCnt="15"/>
      <dgm:spPr/>
    </dgm:pt>
    <dgm:pt modelId="{E931650D-7BA2-47F8-9C2C-F67E1D7D1F20}" type="pres">
      <dgm:prSet presAssocID="{0F8911C9-00DD-42A9-A32D-D62E17472507}" presName="hierChild4" presStyleCnt="0"/>
      <dgm:spPr/>
    </dgm:pt>
    <dgm:pt modelId="{12CB5310-5D81-4DCD-ABF3-B6C16830EB08}" type="pres">
      <dgm:prSet presAssocID="{0F8911C9-00DD-42A9-A32D-D62E17472507}" presName="hierChild5" presStyleCnt="0"/>
      <dgm:spPr/>
    </dgm:pt>
    <dgm:pt modelId="{5886F0E8-4BC0-4207-8674-78099C926E95}" type="pres">
      <dgm:prSet presAssocID="{74A73C48-B52A-4940-8F1A-BC91BE0503AB}" presName="hierChild5" presStyleCnt="0"/>
      <dgm:spPr/>
    </dgm:pt>
    <dgm:pt modelId="{6F5594E9-CD05-4A62-A213-2CE94E08123F}" type="pres">
      <dgm:prSet presAssocID="{0D418521-1FD9-4C3C-AD27-A68C93E352DE}" presName="Name37" presStyleLbl="parChTrans1D3" presStyleIdx="1" presStyleCnt="5"/>
      <dgm:spPr/>
    </dgm:pt>
    <dgm:pt modelId="{0F74BC5C-DF2C-47E0-BC10-D301B32C908B}" type="pres">
      <dgm:prSet presAssocID="{1F908824-F618-445A-B0A1-046B8C36FBA8}" presName="hierRoot2" presStyleCnt="0">
        <dgm:presLayoutVars>
          <dgm:hierBranch val="init"/>
        </dgm:presLayoutVars>
      </dgm:prSet>
      <dgm:spPr/>
    </dgm:pt>
    <dgm:pt modelId="{A4B4173D-5FB8-4A24-8142-133437F4163E}" type="pres">
      <dgm:prSet presAssocID="{1F908824-F618-445A-B0A1-046B8C36FBA8}" presName="rootComposite" presStyleCnt="0"/>
      <dgm:spPr/>
    </dgm:pt>
    <dgm:pt modelId="{F103A644-B1DA-485A-B0E3-039D15864FCF}" type="pres">
      <dgm:prSet presAssocID="{1F908824-F618-445A-B0A1-046B8C36FBA8}" presName="rootText" presStyleLbl="node3" presStyleIdx="1" presStyleCnt="5">
        <dgm:presLayoutVars>
          <dgm:chPref val="3"/>
        </dgm:presLayoutVars>
      </dgm:prSet>
      <dgm:spPr/>
    </dgm:pt>
    <dgm:pt modelId="{9C05F216-8899-45EE-9FDB-6DF176010BEB}" type="pres">
      <dgm:prSet presAssocID="{1F908824-F618-445A-B0A1-046B8C36FBA8}" presName="rootConnector" presStyleLbl="node3" presStyleIdx="1" presStyleCnt="5"/>
      <dgm:spPr/>
    </dgm:pt>
    <dgm:pt modelId="{289B9286-F121-4C55-8096-906FB166EC73}" type="pres">
      <dgm:prSet presAssocID="{1F908824-F618-445A-B0A1-046B8C36FBA8}" presName="hierChild4" presStyleCnt="0"/>
      <dgm:spPr/>
    </dgm:pt>
    <dgm:pt modelId="{9A50CE8C-123B-4766-87FF-7926147E6A64}" type="pres">
      <dgm:prSet presAssocID="{B3B1C14B-8547-449F-B70E-17110B620111}" presName="Name37" presStyleLbl="parChTrans1D4" presStyleIdx="3" presStyleCnt="15"/>
      <dgm:spPr/>
    </dgm:pt>
    <dgm:pt modelId="{3B77A0A3-A57D-4A76-8766-025A01A28C7C}" type="pres">
      <dgm:prSet presAssocID="{3A327408-91B4-43FA-BFD4-FEC31A4994E4}" presName="hierRoot2" presStyleCnt="0">
        <dgm:presLayoutVars>
          <dgm:hierBranch val="init"/>
        </dgm:presLayoutVars>
      </dgm:prSet>
      <dgm:spPr/>
    </dgm:pt>
    <dgm:pt modelId="{D566BE99-717E-467C-8E70-0F2A8691811B}" type="pres">
      <dgm:prSet presAssocID="{3A327408-91B4-43FA-BFD4-FEC31A4994E4}" presName="rootComposite" presStyleCnt="0"/>
      <dgm:spPr/>
    </dgm:pt>
    <dgm:pt modelId="{91A9FC4D-11A9-4380-AFF4-3547AC5F6128}" type="pres">
      <dgm:prSet presAssocID="{3A327408-91B4-43FA-BFD4-FEC31A4994E4}" presName="rootText" presStyleLbl="node4" presStyleIdx="3" presStyleCnt="15">
        <dgm:presLayoutVars>
          <dgm:chPref val="3"/>
        </dgm:presLayoutVars>
      </dgm:prSet>
      <dgm:spPr/>
    </dgm:pt>
    <dgm:pt modelId="{906FE16A-E694-4D6C-8760-F4CD6585176C}" type="pres">
      <dgm:prSet presAssocID="{3A327408-91B4-43FA-BFD4-FEC31A4994E4}" presName="rootConnector" presStyleLbl="node4" presStyleIdx="3" presStyleCnt="15"/>
      <dgm:spPr/>
    </dgm:pt>
    <dgm:pt modelId="{4C47302F-4140-4683-B7D6-45DF73AB453D}" type="pres">
      <dgm:prSet presAssocID="{3A327408-91B4-43FA-BFD4-FEC31A4994E4}" presName="hierChild4" presStyleCnt="0"/>
      <dgm:spPr/>
    </dgm:pt>
    <dgm:pt modelId="{A8DDF9D2-44DC-4046-A92B-87B917B8327D}" type="pres">
      <dgm:prSet presAssocID="{3A327408-91B4-43FA-BFD4-FEC31A4994E4}" presName="hierChild5" presStyleCnt="0"/>
      <dgm:spPr/>
    </dgm:pt>
    <dgm:pt modelId="{FB7C2769-EEBA-47C5-9675-D3C3C284DF4D}" type="pres">
      <dgm:prSet presAssocID="{AEA789EB-2CE3-4053-90B1-8C3EC4C08B16}" presName="Name37" presStyleLbl="parChTrans1D4" presStyleIdx="4" presStyleCnt="15"/>
      <dgm:spPr/>
    </dgm:pt>
    <dgm:pt modelId="{BF94C638-690C-4F03-9185-75C87F41B378}" type="pres">
      <dgm:prSet presAssocID="{55DABBFA-EC76-4064-8FA1-ED8977592F36}" presName="hierRoot2" presStyleCnt="0">
        <dgm:presLayoutVars>
          <dgm:hierBranch val="init"/>
        </dgm:presLayoutVars>
      </dgm:prSet>
      <dgm:spPr/>
    </dgm:pt>
    <dgm:pt modelId="{F1C24931-3794-454B-8DCD-50B4C3D1AFE1}" type="pres">
      <dgm:prSet presAssocID="{55DABBFA-EC76-4064-8FA1-ED8977592F36}" presName="rootComposite" presStyleCnt="0"/>
      <dgm:spPr/>
    </dgm:pt>
    <dgm:pt modelId="{EE29B95A-FDD2-41BC-AC5F-1ADA72E4FCC8}" type="pres">
      <dgm:prSet presAssocID="{55DABBFA-EC76-4064-8FA1-ED8977592F36}" presName="rootText" presStyleLbl="node4" presStyleIdx="4" presStyleCnt="15">
        <dgm:presLayoutVars>
          <dgm:chPref val="3"/>
        </dgm:presLayoutVars>
      </dgm:prSet>
      <dgm:spPr/>
    </dgm:pt>
    <dgm:pt modelId="{321EBCDF-BAAF-4BB4-9FAF-F19A7E5DB8BF}" type="pres">
      <dgm:prSet presAssocID="{55DABBFA-EC76-4064-8FA1-ED8977592F36}" presName="rootConnector" presStyleLbl="node4" presStyleIdx="4" presStyleCnt="15"/>
      <dgm:spPr/>
    </dgm:pt>
    <dgm:pt modelId="{5A245BC3-6A54-444F-8DDD-F47B040FC872}" type="pres">
      <dgm:prSet presAssocID="{55DABBFA-EC76-4064-8FA1-ED8977592F36}" presName="hierChild4" presStyleCnt="0"/>
      <dgm:spPr/>
    </dgm:pt>
    <dgm:pt modelId="{7E291A8D-5577-4C38-9EB2-090943A4D802}" type="pres">
      <dgm:prSet presAssocID="{55DABBFA-EC76-4064-8FA1-ED8977592F36}" presName="hierChild5" presStyleCnt="0"/>
      <dgm:spPr/>
    </dgm:pt>
    <dgm:pt modelId="{C2A7E444-278B-4E54-8173-C9A7AF8E728C}" type="pres">
      <dgm:prSet presAssocID="{1F908824-F618-445A-B0A1-046B8C36FBA8}" presName="hierChild5" presStyleCnt="0"/>
      <dgm:spPr/>
    </dgm:pt>
    <dgm:pt modelId="{94EEAD51-A69D-4D8F-8F50-39E56D8FE074}" type="pres">
      <dgm:prSet presAssocID="{F5D10F7C-3274-4675-B1C9-8F91E9B099FE}" presName="Name37" presStyleLbl="parChTrans1D3" presStyleIdx="2" presStyleCnt="5"/>
      <dgm:spPr/>
    </dgm:pt>
    <dgm:pt modelId="{E8E0DEAC-8BB2-44D0-9A79-29E15AF6B78E}" type="pres">
      <dgm:prSet presAssocID="{90B99CB2-FAAF-48A5-A3B4-4A6CEA91A026}" presName="hierRoot2" presStyleCnt="0">
        <dgm:presLayoutVars>
          <dgm:hierBranch val="init"/>
        </dgm:presLayoutVars>
      </dgm:prSet>
      <dgm:spPr/>
    </dgm:pt>
    <dgm:pt modelId="{81632407-01AB-4DEE-93BD-73CA61C1E2DA}" type="pres">
      <dgm:prSet presAssocID="{90B99CB2-FAAF-48A5-A3B4-4A6CEA91A026}" presName="rootComposite" presStyleCnt="0"/>
      <dgm:spPr/>
    </dgm:pt>
    <dgm:pt modelId="{DBB5A246-2E52-4C6B-967E-8F42EC5D36D7}" type="pres">
      <dgm:prSet presAssocID="{90B99CB2-FAAF-48A5-A3B4-4A6CEA91A026}" presName="rootText" presStyleLbl="node3" presStyleIdx="2" presStyleCnt="5">
        <dgm:presLayoutVars>
          <dgm:chPref val="3"/>
        </dgm:presLayoutVars>
      </dgm:prSet>
      <dgm:spPr/>
    </dgm:pt>
    <dgm:pt modelId="{606DE5BD-5EB1-4401-8BD7-A9EDE28F98EB}" type="pres">
      <dgm:prSet presAssocID="{90B99CB2-FAAF-48A5-A3B4-4A6CEA91A026}" presName="rootConnector" presStyleLbl="node3" presStyleIdx="2" presStyleCnt="5"/>
      <dgm:spPr/>
    </dgm:pt>
    <dgm:pt modelId="{814506E0-F478-44FD-BD9B-CEC4D1EF5911}" type="pres">
      <dgm:prSet presAssocID="{90B99CB2-FAAF-48A5-A3B4-4A6CEA91A026}" presName="hierChild4" presStyleCnt="0"/>
      <dgm:spPr/>
    </dgm:pt>
    <dgm:pt modelId="{960262BE-3198-4ECE-8C5B-17E64FE12CC1}" type="pres">
      <dgm:prSet presAssocID="{3B32DB85-16D1-4AEC-8F29-0A128532DDF2}" presName="Name37" presStyleLbl="parChTrans1D4" presStyleIdx="5" presStyleCnt="15"/>
      <dgm:spPr/>
    </dgm:pt>
    <dgm:pt modelId="{F20AC223-7C3D-48F0-BB41-A8C963795D96}" type="pres">
      <dgm:prSet presAssocID="{1732D979-D550-41E9-930B-57A8F1DF7323}" presName="hierRoot2" presStyleCnt="0">
        <dgm:presLayoutVars>
          <dgm:hierBranch val="init"/>
        </dgm:presLayoutVars>
      </dgm:prSet>
      <dgm:spPr/>
    </dgm:pt>
    <dgm:pt modelId="{FED16681-35DC-4CD1-8271-A7FF814F7548}" type="pres">
      <dgm:prSet presAssocID="{1732D979-D550-41E9-930B-57A8F1DF7323}" presName="rootComposite" presStyleCnt="0"/>
      <dgm:spPr/>
    </dgm:pt>
    <dgm:pt modelId="{9E3B8F1D-FD57-4383-9EBB-AE85449880F6}" type="pres">
      <dgm:prSet presAssocID="{1732D979-D550-41E9-930B-57A8F1DF7323}" presName="rootText" presStyleLbl="node4" presStyleIdx="5" presStyleCnt="15">
        <dgm:presLayoutVars>
          <dgm:chPref val="3"/>
        </dgm:presLayoutVars>
      </dgm:prSet>
      <dgm:spPr/>
    </dgm:pt>
    <dgm:pt modelId="{D60AC8D0-96EC-4B7A-B9F6-A5B596F17BFB}" type="pres">
      <dgm:prSet presAssocID="{1732D979-D550-41E9-930B-57A8F1DF7323}" presName="rootConnector" presStyleLbl="node4" presStyleIdx="5" presStyleCnt="15"/>
      <dgm:spPr/>
    </dgm:pt>
    <dgm:pt modelId="{236E9BAD-9BFD-4A96-B5E7-FAE8FF857AFA}" type="pres">
      <dgm:prSet presAssocID="{1732D979-D550-41E9-930B-57A8F1DF7323}" presName="hierChild4" presStyleCnt="0"/>
      <dgm:spPr/>
    </dgm:pt>
    <dgm:pt modelId="{4D3E10F8-8026-4BAA-B4B4-B67FD739AEF7}" type="pres">
      <dgm:prSet presAssocID="{1732D979-D550-41E9-930B-57A8F1DF7323}" presName="hierChild5" presStyleCnt="0"/>
      <dgm:spPr/>
    </dgm:pt>
    <dgm:pt modelId="{B3010D5E-B39B-47C5-820C-3FE5A68CEEB7}" type="pres">
      <dgm:prSet presAssocID="{EF54CEF1-8695-4729-B70C-E13A3C734849}" presName="Name37" presStyleLbl="parChTrans1D4" presStyleIdx="6" presStyleCnt="15"/>
      <dgm:spPr/>
    </dgm:pt>
    <dgm:pt modelId="{BA035717-977E-4B12-B6F5-03F9D28A3C5C}" type="pres">
      <dgm:prSet presAssocID="{DB395BBF-28FE-42F5-A7A4-02A458494B5A}" presName="hierRoot2" presStyleCnt="0">
        <dgm:presLayoutVars>
          <dgm:hierBranch val="init"/>
        </dgm:presLayoutVars>
      </dgm:prSet>
      <dgm:spPr/>
    </dgm:pt>
    <dgm:pt modelId="{39DC43B1-0334-480B-879F-7AC2F24F0A2F}" type="pres">
      <dgm:prSet presAssocID="{DB395BBF-28FE-42F5-A7A4-02A458494B5A}" presName="rootComposite" presStyleCnt="0"/>
      <dgm:spPr/>
    </dgm:pt>
    <dgm:pt modelId="{137ED8CA-5CD3-4893-A1B0-BA8BD16E5B38}" type="pres">
      <dgm:prSet presAssocID="{DB395BBF-28FE-42F5-A7A4-02A458494B5A}" presName="rootText" presStyleLbl="node4" presStyleIdx="6" presStyleCnt="15">
        <dgm:presLayoutVars>
          <dgm:chPref val="3"/>
        </dgm:presLayoutVars>
      </dgm:prSet>
      <dgm:spPr/>
    </dgm:pt>
    <dgm:pt modelId="{DB85C76A-61A8-4C76-B1B6-E6EFB4721960}" type="pres">
      <dgm:prSet presAssocID="{DB395BBF-28FE-42F5-A7A4-02A458494B5A}" presName="rootConnector" presStyleLbl="node4" presStyleIdx="6" presStyleCnt="15"/>
      <dgm:spPr/>
    </dgm:pt>
    <dgm:pt modelId="{1EBB4159-7A02-4FD2-8119-D9A8C59AAD4B}" type="pres">
      <dgm:prSet presAssocID="{DB395BBF-28FE-42F5-A7A4-02A458494B5A}" presName="hierChild4" presStyleCnt="0"/>
      <dgm:spPr/>
    </dgm:pt>
    <dgm:pt modelId="{ACB19ADB-E85D-4DF2-A322-915B8E0FB84D}" type="pres">
      <dgm:prSet presAssocID="{DB395BBF-28FE-42F5-A7A4-02A458494B5A}" presName="hierChild5" presStyleCnt="0"/>
      <dgm:spPr/>
    </dgm:pt>
    <dgm:pt modelId="{EBC061F0-DCFA-4879-BA81-A13330668098}" type="pres">
      <dgm:prSet presAssocID="{90B99CB2-FAAF-48A5-A3B4-4A6CEA91A026}" presName="hierChild5" presStyleCnt="0"/>
      <dgm:spPr/>
    </dgm:pt>
    <dgm:pt modelId="{0833FB72-B370-41EB-8FE8-55681A38384C}" type="pres">
      <dgm:prSet presAssocID="{3682ECDA-F079-4476-9F81-0BECFBE313F5}" presName="hierChild5" presStyleCnt="0"/>
      <dgm:spPr/>
    </dgm:pt>
    <dgm:pt modelId="{B90871DF-5FE5-4A35-BD10-6BC4EDF67373}" type="pres">
      <dgm:prSet presAssocID="{D4BC1FE4-0DEA-4741-9DD1-39DC25C0A902}" presName="Name37" presStyleLbl="parChTrans1D2" presStyleIdx="1" presStyleCnt="2"/>
      <dgm:spPr/>
    </dgm:pt>
    <dgm:pt modelId="{D23DDD3D-C09B-4EDE-B466-85EB05A2FF50}" type="pres">
      <dgm:prSet presAssocID="{B41BFC3E-CF63-4A77-984E-5AE55D56148F}" presName="hierRoot2" presStyleCnt="0">
        <dgm:presLayoutVars>
          <dgm:hierBranch val="init"/>
        </dgm:presLayoutVars>
      </dgm:prSet>
      <dgm:spPr/>
    </dgm:pt>
    <dgm:pt modelId="{897DF7B4-EE52-4E9E-8BA9-C936D708C5A9}" type="pres">
      <dgm:prSet presAssocID="{B41BFC3E-CF63-4A77-984E-5AE55D56148F}" presName="rootComposite" presStyleCnt="0"/>
      <dgm:spPr/>
    </dgm:pt>
    <dgm:pt modelId="{D0D75F20-B675-4CE8-A116-785DD8C9F3AF}" type="pres">
      <dgm:prSet presAssocID="{B41BFC3E-CF63-4A77-984E-5AE55D56148F}" presName="rootText" presStyleLbl="node2" presStyleIdx="1" presStyleCnt="2">
        <dgm:presLayoutVars>
          <dgm:chPref val="3"/>
        </dgm:presLayoutVars>
      </dgm:prSet>
      <dgm:spPr/>
    </dgm:pt>
    <dgm:pt modelId="{D0F6489B-FAB7-4A9E-9006-77A0DB1208A0}" type="pres">
      <dgm:prSet presAssocID="{B41BFC3E-CF63-4A77-984E-5AE55D56148F}" presName="rootConnector" presStyleLbl="node2" presStyleIdx="1" presStyleCnt="2"/>
      <dgm:spPr/>
    </dgm:pt>
    <dgm:pt modelId="{5E5BA343-37E9-4E73-8C4E-501FE578FBA6}" type="pres">
      <dgm:prSet presAssocID="{B41BFC3E-CF63-4A77-984E-5AE55D56148F}" presName="hierChild4" presStyleCnt="0"/>
      <dgm:spPr/>
    </dgm:pt>
    <dgm:pt modelId="{D9491523-8DC2-4220-BB26-FD55A2225B1C}" type="pres">
      <dgm:prSet presAssocID="{9829CA29-1A73-4FE7-B087-398EEB32B195}" presName="Name37" presStyleLbl="parChTrans1D3" presStyleIdx="3" presStyleCnt="5"/>
      <dgm:spPr/>
    </dgm:pt>
    <dgm:pt modelId="{BF750450-A714-46C3-B427-6E8BE4A7804A}" type="pres">
      <dgm:prSet presAssocID="{E3E48B18-6A27-4A26-8FEE-F6ECB5234BD4}" presName="hierRoot2" presStyleCnt="0">
        <dgm:presLayoutVars>
          <dgm:hierBranch val="init"/>
        </dgm:presLayoutVars>
      </dgm:prSet>
      <dgm:spPr/>
    </dgm:pt>
    <dgm:pt modelId="{E4D54CD9-A846-465C-8202-9AFF034AC9ED}" type="pres">
      <dgm:prSet presAssocID="{E3E48B18-6A27-4A26-8FEE-F6ECB5234BD4}" presName="rootComposite" presStyleCnt="0"/>
      <dgm:spPr/>
    </dgm:pt>
    <dgm:pt modelId="{64ADB55E-3478-48E5-817B-F4A0DB1D5092}" type="pres">
      <dgm:prSet presAssocID="{E3E48B18-6A27-4A26-8FEE-F6ECB5234BD4}" presName="rootText" presStyleLbl="node3" presStyleIdx="3" presStyleCnt="5">
        <dgm:presLayoutVars>
          <dgm:chPref val="3"/>
        </dgm:presLayoutVars>
      </dgm:prSet>
      <dgm:spPr/>
    </dgm:pt>
    <dgm:pt modelId="{F62CCEF2-8CC2-4434-8B2D-9DD9F8BD5898}" type="pres">
      <dgm:prSet presAssocID="{E3E48B18-6A27-4A26-8FEE-F6ECB5234BD4}" presName="rootConnector" presStyleLbl="node3" presStyleIdx="3" presStyleCnt="5"/>
      <dgm:spPr/>
    </dgm:pt>
    <dgm:pt modelId="{34B05361-22F2-4BF2-A128-F8BFD6545E64}" type="pres">
      <dgm:prSet presAssocID="{E3E48B18-6A27-4A26-8FEE-F6ECB5234BD4}" presName="hierChild4" presStyleCnt="0"/>
      <dgm:spPr/>
    </dgm:pt>
    <dgm:pt modelId="{21523891-3598-4663-8D1D-53AE9B57D51D}" type="pres">
      <dgm:prSet presAssocID="{C10A5DD8-5843-4894-889F-6059A988BB0C}" presName="Name37" presStyleLbl="parChTrans1D4" presStyleIdx="7" presStyleCnt="15"/>
      <dgm:spPr/>
    </dgm:pt>
    <dgm:pt modelId="{70DF08CC-55A5-44C3-BC97-2C9E415F3A73}" type="pres">
      <dgm:prSet presAssocID="{4AF6F99A-C0E2-41DA-A183-5F3C3C68FD42}" presName="hierRoot2" presStyleCnt="0">
        <dgm:presLayoutVars>
          <dgm:hierBranch val="init"/>
        </dgm:presLayoutVars>
      </dgm:prSet>
      <dgm:spPr/>
    </dgm:pt>
    <dgm:pt modelId="{957A8A05-BB31-4810-85BA-E5CBA1E4FC64}" type="pres">
      <dgm:prSet presAssocID="{4AF6F99A-C0E2-41DA-A183-5F3C3C68FD42}" presName="rootComposite" presStyleCnt="0"/>
      <dgm:spPr/>
    </dgm:pt>
    <dgm:pt modelId="{5FCD8D60-8546-4D47-9237-3AF83AA98BCC}" type="pres">
      <dgm:prSet presAssocID="{4AF6F99A-C0E2-41DA-A183-5F3C3C68FD42}" presName="rootText" presStyleLbl="node4" presStyleIdx="7" presStyleCnt="15">
        <dgm:presLayoutVars>
          <dgm:chPref val="3"/>
        </dgm:presLayoutVars>
      </dgm:prSet>
      <dgm:spPr/>
    </dgm:pt>
    <dgm:pt modelId="{E66CBFD1-9A60-4CE7-85EB-5F7F47286771}" type="pres">
      <dgm:prSet presAssocID="{4AF6F99A-C0E2-41DA-A183-5F3C3C68FD42}" presName="rootConnector" presStyleLbl="node4" presStyleIdx="7" presStyleCnt="15"/>
      <dgm:spPr/>
    </dgm:pt>
    <dgm:pt modelId="{74B908B0-ED38-424A-9CCB-F3D49598C1BE}" type="pres">
      <dgm:prSet presAssocID="{4AF6F99A-C0E2-41DA-A183-5F3C3C68FD42}" presName="hierChild4" presStyleCnt="0"/>
      <dgm:spPr/>
    </dgm:pt>
    <dgm:pt modelId="{9275F73A-29EA-4999-8FF7-C835A6B875D9}" type="pres">
      <dgm:prSet presAssocID="{4AF6F99A-C0E2-41DA-A183-5F3C3C68FD42}" presName="hierChild5" presStyleCnt="0"/>
      <dgm:spPr/>
    </dgm:pt>
    <dgm:pt modelId="{9ECC9200-48FB-4748-89B6-F09C915F18C5}" type="pres">
      <dgm:prSet presAssocID="{759E8684-3D0C-4052-8305-47A0B860176F}" presName="Name37" presStyleLbl="parChTrans1D4" presStyleIdx="8" presStyleCnt="15"/>
      <dgm:spPr/>
    </dgm:pt>
    <dgm:pt modelId="{9909F890-4C0D-4E22-94C4-141ADAAF91FD}" type="pres">
      <dgm:prSet presAssocID="{1D939342-8877-48C4-841B-922B81695538}" presName="hierRoot2" presStyleCnt="0">
        <dgm:presLayoutVars>
          <dgm:hierBranch val="init"/>
        </dgm:presLayoutVars>
      </dgm:prSet>
      <dgm:spPr/>
    </dgm:pt>
    <dgm:pt modelId="{F073447D-AC7A-4D09-8F60-B48F653936EC}" type="pres">
      <dgm:prSet presAssocID="{1D939342-8877-48C4-841B-922B81695538}" presName="rootComposite" presStyleCnt="0"/>
      <dgm:spPr/>
    </dgm:pt>
    <dgm:pt modelId="{D0ACD2F7-BD4F-4675-B515-613AD3D5F0A6}" type="pres">
      <dgm:prSet presAssocID="{1D939342-8877-48C4-841B-922B81695538}" presName="rootText" presStyleLbl="node4" presStyleIdx="8" presStyleCnt="15">
        <dgm:presLayoutVars>
          <dgm:chPref val="3"/>
        </dgm:presLayoutVars>
      </dgm:prSet>
      <dgm:spPr/>
    </dgm:pt>
    <dgm:pt modelId="{9C12790F-5A90-498C-A88F-EF67E09163E1}" type="pres">
      <dgm:prSet presAssocID="{1D939342-8877-48C4-841B-922B81695538}" presName="rootConnector" presStyleLbl="node4" presStyleIdx="8" presStyleCnt="15"/>
      <dgm:spPr/>
    </dgm:pt>
    <dgm:pt modelId="{55CA2A7E-A40F-438B-B6BB-03607B36F6E3}" type="pres">
      <dgm:prSet presAssocID="{1D939342-8877-48C4-841B-922B81695538}" presName="hierChild4" presStyleCnt="0"/>
      <dgm:spPr/>
    </dgm:pt>
    <dgm:pt modelId="{BCD8CE01-1DC6-47D6-92B0-3F8F36A8AC43}" type="pres">
      <dgm:prSet presAssocID="{1D939342-8877-48C4-841B-922B81695538}" presName="hierChild5" presStyleCnt="0"/>
      <dgm:spPr/>
    </dgm:pt>
    <dgm:pt modelId="{16DB7650-B3EE-4407-BE1E-B7DA947EA522}" type="pres">
      <dgm:prSet presAssocID="{D3FD434B-EA2C-4F24-88EF-E5DE2512984A}" presName="Name37" presStyleLbl="parChTrans1D4" presStyleIdx="9" presStyleCnt="15"/>
      <dgm:spPr/>
    </dgm:pt>
    <dgm:pt modelId="{4DD6B89B-3A1F-407F-AF0F-820B5FAA4AA9}" type="pres">
      <dgm:prSet presAssocID="{0D099B3A-27A9-4B16-A135-BD7813377E47}" presName="hierRoot2" presStyleCnt="0">
        <dgm:presLayoutVars>
          <dgm:hierBranch val="init"/>
        </dgm:presLayoutVars>
      </dgm:prSet>
      <dgm:spPr/>
    </dgm:pt>
    <dgm:pt modelId="{D1347105-6DE4-43A6-9EA8-48E4A8C59395}" type="pres">
      <dgm:prSet presAssocID="{0D099B3A-27A9-4B16-A135-BD7813377E47}" presName="rootComposite" presStyleCnt="0"/>
      <dgm:spPr/>
    </dgm:pt>
    <dgm:pt modelId="{43100D66-F5FA-4CDE-9909-CC7ED91E67CC}" type="pres">
      <dgm:prSet presAssocID="{0D099B3A-27A9-4B16-A135-BD7813377E47}" presName="rootText" presStyleLbl="node4" presStyleIdx="9" presStyleCnt="15">
        <dgm:presLayoutVars>
          <dgm:chPref val="3"/>
        </dgm:presLayoutVars>
      </dgm:prSet>
      <dgm:spPr/>
    </dgm:pt>
    <dgm:pt modelId="{C7407C56-7074-4FCB-8660-2627FDE62615}" type="pres">
      <dgm:prSet presAssocID="{0D099B3A-27A9-4B16-A135-BD7813377E47}" presName="rootConnector" presStyleLbl="node4" presStyleIdx="9" presStyleCnt="15"/>
      <dgm:spPr/>
    </dgm:pt>
    <dgm:pt modelId="{615AE098-606B-4A16-A1C5-1EC7B7C818D5}" type="pres">
      <dgm:prSet presAssocID="{0D099B3A-27A9-4B16-A135-BD7813377E47}" presName="hierChild4" presStyleCnt="0"/>
      <dgm:spPr/>
    </dgm:pt>
    <dgm:pt modelId="{48FA33CF-15BE-4DFB-BC76-5329ACEEE70D}" type="pres">
      <dgm:prSet presAssocID="{0D099B3A-27A9-4B16-A135-BD7813377E47}" presName="hierChild5" presStyleCnt="0"/>
      <dgm:spPr/>
    </dgm:pt>
    <dgm:pt modelId="{8A07F5BD-B79E-49FB-91D7-98BFEDA79CAF}" type="pres">
      <dgm:prSet presAssocID="{EFC02DF8-D60B-459C-8DF1-C8A8E314D003}" presName="Name37" presStyleLbl="parChTrans1D4" presStyleIdx="10" presStyleCnt="15"/>
      <dgm:spPr/>
    </dgm:pt>
    <dgm:pt modelId="{D4B5B6C4-F442-4534-816B-B44953656EB8}" type="pres">
      <dgm:prSet presAssocID="{FD91B764-5DE3-4DC6-AB57-8DC147FAF5D9}" presName="hierRoot2" presStyleCnt="0">
        <dgm:presLayoutVars>
          <dgm:hierBranch val="init"/>
        </dgm:presLayoutVars>
      </dgm:prSet>
      <dgm:spPr/>
    </dgm:pt>
    <dgm:pt modelId="{CB3CF30F-D187-438C-8CBB-E9E05FA42EFE}" type="pres">
      <dgm:prSet presAssocID="{FD91B764-5DE3-4DC6-AB57-8DC147FAF5D9}" presName="rootComposite" presStyleCnt="0"/>
      <dgm:spPr/>
    </dgm:pt>
    <dgm:pt modelId="{5FC73D27-F1BE-4396-A144-146B3A8AE5A5}" type="pres">
      <dgm:prSet presAssocID="{FD91B764-5DE3-4DC6-AB57-8DC147FAF5D9}" presName="rootText" presStyleLbl="node4" presStyleIdx="10" presStyleCnt="15">
        <dgm:presLayoutVars>
          <dgm:chPref val="3"/>
        </dgm:presLayoutVars>
      </dgm:prSet>
      <dgm:spPr/>
    </dgm:pt>
    <dgm:pt modelId="{A7440D6B-6FF7-4DE1-B935-32C7C178D882}" type="pres">
      <dgm:prSet presAssocID="{FD91B764-5DE3-4DC6-AB57-8DC147FAF5D9}" presName="rootConnector" presStyleLbl="node4" presStyleIdx="10" presStyleCnt="15"/>
      <dgm:spPr/>
    </dgm:pt>
    <dgm:pt modelId="{EDDAF942-C97A-4A88-AC4E-383723CA78B7}" type="pres">
      <dgm:prSet presAssocID="{FD91B764-5DE3-4DC6-AB57-8DC147FAF5D9}" presName="hierChild4" presStyleCnt="0"/>
      <dgm:spPr/>
    </dgm:pt>
    <dgm:pt modelId="{66A7FE2F-AAFE-462B-8598-E0331AF98F2E}" type="pres">
      <dgm:prSet presAssocID="{FD91B764-5DE3-4DC6-AB57-8DC147FAF5D9}" presName="hierChild5" presStyleCnt="0"/>
      <dgm:spPr/>
    </dgm:pt>
    <dgm:pt modelId="{666B5CD8-212F-47EF-BB51-9A8BDE1C0384}" type="pres">
      <dgm:prSet presAssocID="{E3E48B18-6A27-4A26-8FEE-F6ECB5234BD4}" presName="hierChild5" presStyleCnt="0"/>
      <dgm:spPr/>
    </dgm:pt>
    <dgm:pt modelId="{A376486D-772E-45E7-8A83-A452A7E1B61E}" type="pres">
      <dgm:prSet presAssocID="{4AD7C268-9A93-4E29-A1F6-A16A9DB91E1C}" presName="Name37" presStyleLbl="parChTrans1D3" presStyleIdx="4" presStyleCnt="5"/>
      <dgm:spPr/>
    </dgm:pt>
    <dgm:pt modelId="{009257E0-08AD-4536-91F4-D9293EF5D772}" type="pres">
      <dgm:prSet presAssocID="{C8DFE1B0-36DF-4CE4-9AEE-6CA3A19D5F37}" presName="hierRoot2" presStyleCnt="0">
        <dgm:presLayoutVars>
          <dgm:hierBranch val="init"/>
        </dgm:presLayoutVars>
      </dgm:prSet>
      <dgm:spPr/>
    </dgm:pt>
    <dgm:pt modelId="{E30BDCA5-1B20-41B8-A72C-5910CEAE9C55}" type="pres">
      <dgm:prSet presAssocID="{C8DFE1B0-36DF-4CE4-9AEE-6CA3A19D5F37}" presName="rootComposite" presStyleCnt="0"/>
      <dgm:spPr/>
    </dgm:pt>
    <dgm:pt modelId="{9A1B1BDA-C6C7-4F0F-8F82-69B735AA4E3C}" type="pres">
      <dgm:prSet presAssocID="{C8DFE1B0-36DF-4CE4-9AEE-6CA3A19D5F37}" presName="rootText" presStyleLbl="node3" presStyleIdx="4" presStyleCnt="5">
        <dgm:presLayoutVars>
          <dgm:chPref val="3"/>
        </dgm:presLayoutVars>
      </dgm:prSet>
      <dgm:spPr/>
    </dgm:pt>
    <dgm:pt modelId="{E9F818CF-7CE5-44D1-8EAB-1935E5EE71EE}" type="pres">
      <dgm:prSet presAssocID="{C8DFE1B0-36DF-4CE4-9AEE-6CA3A19D5F37}" presName="rootConnector" presStyleLbl="node3" presStyleIdx="4" presStyleCnt="5"/>
      <dgm:spPr/>
    </dgm:pt>
    <dgm:pt modelId="{91FBF547-FB23-4EA1-9080-547395E957ED}" type="pres">
      <dgm:prSet presAssocID="{C8DFE1B0-36DF-4CE4-9AEE-6CA3A19D5F37}" presName="hierChild4" presStyleCnt="0"/>
      <dgm:spPr/>
    </dgm:pt>
    <dgm:pt modelId="{C019C846-DA14-4F72-A12D-FC7CBA3F28F9}" type="pres">
      <dgm:prSet presAssocID="{468DC70D-8569-424E-8C44-FBD6D8B32610}" presName="Name37" presStyleLbl="parChTrans1D4" presStyleIdx="11" presStyleCnt="15"/>
      <dgm:spPr/>
    </dgm:pt>
    <dgm:pt modelId="{0099D51D-F208-4BA2-8FDF-5E483581260B}" type="pres">
      <dgm:prSet presAssocID="{17E4CC23-8380-442B-9F54-2DBCB5C2A2FF}" presName="hierRoot2" presStyleCnt="0">
        <dgm:presLayoutVars>
          <dgm:hierBranch val="init"/>
        </dgm:presLayoutVars>
      </dgm:prSet>
      <dgm:spPr/>
    </dgm:pt>
    <dgm:pt modelId="{D920CBE7-C161-4B7D-A5FE-1309E0A9E919}" type="pres">
      <dgm:prSet presAssocID="{17E4CC23-8380-442B-9F54-2DBCB5C2A2FF}" presName="rootComposite" presStyleCnt="0"/>
      <dgm:spPr/>
    </dgm:pt>
    <dgm:pt modelId="{2BA2A22D-FF1B-49F9-9B17-EF9BDEA170E8}" type="pres">
      <dgm:prSet presAssocID="{17E4CC23-8380-442B-9F54-2DBCB5C2A2FF}" presName="rootText" presStyleLbl="node4" presStyleIdx="11" presStyleCnt="15">
        <dgm:presLayoutVars>
          <dgm:chPref val="3"/>
        </dgm:presLayoutVars>
      </dgm:prSet>
      <dgm:spPr/>
    </dgm:pt>
    <dgm:pt modelId="{5A5CA44A-AA34-4A9B-912A-55298C2A7EE9}" type="pres">
      <dgm:prSet presAssocID="{17E4CC23-8380-442B-9F54-2DBCB5C2A2FF}" presName="rootConnector" presStyleLbl="node4" presStyleIdx="11" presStyleCnt="15"/>
      <dgm:spPr/>
    </dgm:pt>
    <dgm:pt modelId="{8D6EC9B9-14A6-4082-A2A5-F9B8C506C236}" type="pres">
      <dgm:prSet presAssocID="{17E4CC23-8380-442B-9F54-2DBCB5C2A2FF}" presName="hierChild4" presStyleCnt="0"/>
      <dgm:spPr/>
    </dgm:pt>
    <dgm:pt modelId="{378F954E-F352-4716-890C-E93C223FBB06}" type="pres">
      <dgm:prSet presAssocID="{17E4CC23-8380-442B-9F54-2DBCB5C2A2FF}" presName="hierChild5" presStyleCnt="0"/>
      <dgm:spPr/>
    </dgm:pt>
    <dgm:pt modelId="{3C506FB5-13C5-4DE4-9D80-EA1089790FFD}" type="pres">
      <dgm:prSet presAssocID="{8D7A3A88-8433-4E77-8ECA-EA04AD406215}" presName="Name37" presStyleLbl="parChTrans1D4" presStyleIdx="12" presStyleCnt="15"/>
      <dgm:spPr/>
    </dgm:pt>
    <dgm:pt modelId="{2EFDDB3B-864E-4191-9E0F-DE4F9BBE0C9D}" type="pres">
      <dgm:prSet presAssocID="{52148AD1-D076-4874-A267-7647204280FF}" presName="hierRoot2" presStyleCnt="0">
        <dgm:presLayoutVars>
          <dgm:hierBranch val="init"/>
        </dgm:presLayoutVars>
      </dgm:prSet>
      <dgm:spPr/>
    </dgm:pt>
    <dgm:pt modelId="{0DA32C99-417E-4920-B5C5-6D283D4AA8C5}" type="pres">
      <dgm:prSet presAssocID="{52148AD1-D076-4874-A267-7647204280FF}" presName="rootComposite" presStyleCnt="0"/>
      <dgm:spPr/>
    </dgm:pt>
    <dgm:pt modelId="{6767184F-8C9B-4D9B-BC3D-80BCA2445296}" type="pres">
      <dgm:prSet presAssocID="{52148AD1-D076-4874-A267-7647204280FF}" presName="rootText" presStyleLbl="node4" presStyleIdx="12" presStyleCnt="15">
        <dgm:presLayoutVars>
          <dgm:chPref val="3"/>
        </dgm:presLayoutVars>
      </dgm:prSet>
      <dgm:spPr/>
    </dgm:pt>
    <dgm:pt modelId="{97570D01-2560-4A09-8EFB-C456D88819B4}" type="pres">
      <dgm:prSet presAssocID="{52148AD1-D076-4874-A267-7647204280FF}" presName="rootConnector" presStyleLbl="node4" presStyleIdx="12" presStyleCnt="15"/>
      <dgm:spPr/>
    </dgm:pt>
    <dgm:pt modelId="{40B0DF2F-D324-4700-BD62-437F2D7D2BE4}" type="pres">
      <dgm:prSet presAssocID="{52148AD1-D076-4874-A267-7647204280FF}" presName="hierChild4" presStyleCnt="0"/>
      <dgm:spPr/>
    </dgm:pt>
    <dgm:pt modelId="{4A9B447B-9A95-4DB3-93BD-B1A8AA7FD878}" type="pres">
      <dgm:prSet presAssocID="{52148AD1-D076-4874-A267-7647204280FF}" presName="hierChild5" presStyleCnt="0"/>
      <dgm:spPr/>
    </dgm:pt>
    <dgm:pt modelId="{3A54D14F-FDBB-41EB-B002-34B951734071}" type="pres">
      <dgm:prSet presAssocID="{62DAA561-915B-4677-BA10-2C56EB421E36}" presName="Name37" presStyleLbl="parChTrans1D4" presStyleIdx="13" presStyleCnt="15"/>
      <dgm:spPr/>
    </dgm:pt>
    <dgm:pt modelId="{99805A38-74FD-40F6-A118-EE7488189EE7}" type="pres">
      <dgm:prSet presAssocID="{2DF4DFCC-6735-4AB1-9939-D8AE47045CBB}" presName="hierRoot2" presStyleCnt="0">
        <dgm:presLayoutVars>
          <dgm:hierBranch val="init"/>
        </dgm:presLayoutVars>
      </dgm:prSet>
      <dgm:spPr/>
    </dgm:pt>
    <dgm:pt modelId="{5C301AEC-4071-4112-9592-B126BBB88297}" type="pres">
      <dgm:prSet presAssocID="{2DF4DFCC-6735-4AB1-9939-D8AE47045CBB}" presName="rootComposite" presStyleCnt="0"/>
      <dgm:spPr/>
    </dgm:pt>
    <dgm:pt modelId="{7BFEDB1D-545A-4976-B122-B195CE35117B}" type="pres">
      <dgm:prSet presAssocID="{2DF4DFCC-6735-4AB1-9939-D8AE47045CBB}" presName="rootText" presStyleLbl="node4" presStyleIdx="13" presStyleCnt="15">
        <dgm:presLayoutVars>
          <dgm:chPref val="3"/>
        </dgm:presLayoutVars>
      </dgm:prSet>
      <dgm:spPr/>
    </dgm:pt>
    <dgm:pt modelId="{A43FA414-D951-4B3A-9DB1-2181028152E7}" type="pres">
      <dgm:prSet presAssocID="{2DF4DFCC-6735-4AB1-9939-D8AE47045CBB}" presName="rootConnector" presStyleLbl="node4" presStyleIdx="13" presStyleCnt="15"/>
      <dgm:spPr/>
    </dgm:pt>
    <dgm:pt modelId="{D4CAD337-67F3-4FFE-B780-8AC949FD3476}" type="pres">
      <dgm:prSet presAssocID="{2DF4DFCC-6735-4AB1-9939-D8AE47045CBB}" presName="hierChild4" presStyleCnt="0"/>
      <dgm:spPr/>
    </dgm:pt>
    <dgm:pt modelId="{148FEA0B-6D0C-4C4A-BA7C-B8B06DA26346}" type="pres">
      <dgm:prSet presAssocID="{2DF4DFCC-6735-4AB1-9939-D8AE47045CBB}" presName="hierChild5" presStyleCnt="0"/>
      <dgm:spPr/>
    </dgm:pt>
    <dgm:pt modelId="{63DB8423-16AE-49D8-BC73-B481E7A4DA1A}" type="pres">
      <dgm:prSet presAssocID="{228AE118-EE60-4665-A440-2AD79E26CF10}" presName="Name37" presStyleLbl="parChTrans1D4" presStyleIdx="14" presStyleCnt="15"/>
      <dgm:spPr/>
    </dgm:pt>
    <dgm:pt modelId="{4328C4E1-BC24-4876-BCC9-16630B19ECE1}" type="pres">
      <dgm:prSet presAssocID="{8F99AE1C-8CC0-4D5B-98F1-5910204F06E7}" presName="hierRoot2" presStyleCnt="0">
        <dgm:presLayoutVars>
          <dgm:hierBranch val="init"/>
        </dgm:presLayoutVars>
      </dgm:prSet>
      <dgm:spPr/>
    </dgm:pt>
    <dgm:pt modelId="{5403210B-2FD5-4E7C-9518-C3E2DB66D24D}" type="pres">
      <dgm:prSet presAssocID="{8F99AE1C-8CC0-4D5B-98F1-5910204F06E7}" presName="rootComposite" presStyleCnt="0"/>
      <dgm:spPr/>
    </dgm:pt>
    <dgm:pt modelId="{1E8506B0-62D9-4BB2-877A-FAD4158A9AD6}" type="pres">
      <dgm:prSet presAssocID="{8F99AE1C-8CC0-4D5B-98F1-5910204F06E7}" presName="rootText" presStyleLbl="node4" presStyleIdx="14" presStyleCnt="15">
        <dgm:presLayoutVars>
          <dgm:chPref val="3"/>
        </dgm:presLayoutVars>
      </dgm:prSet>
      <dgm:spPr/>
    </dgm:pt>
    <dgm:pt modelId="{F9E93253-251E-415D-9CBB-18424B995EEC}" type="pres">
      <dgm:prSet presAssocID="{8F99AE1C-8CC0-4D5B-98F1-5910204F06E7}" presName="rootConnector" presStyleLbl="node4" presStyleIdx="14" presStyleCnt="15"/>
      <dgm:spPr/>
    </dgm:pt>
    <dgm:pt modelId="{965D4604-A4F8-4432-896F-C3B4D87F5BDF}" type="pres">
      <dgm:prSet presAssocID="{8F99AE1C-8CC0-4D5B-98F1-5910204F06E7}" presName="hierChild4" presStyleCnt="0"/>
      <dgm:spPr/>
    </dgm:pt>
    <dgm:pt modelId="{7BDA5734-4055-46C1-94DC-48FCDEBDEFDB}" type="pres">
      <dgm:prSet presAssocID="{8F99AE1C-8CC0-4D5B-98F1-5910204F06E7}" presName="hierChild5" presStyleCnt="0"/>
      <dgm:spPr/>
    </dgm:pt>
    <dgm:pt modelId="{724B27B5-205D-4A24-9C9E-6AF38F6DD8E4}" type="pres">
      <dgm:prSet presAssocID="{C8DFE1B0-36DF-4CE4-9AEE-6CA3A19D5F37}" presName="hierChild5" presStyleCnt="0"/>
      <dgm:spPr/>
    </dgm:pt>
    <dgm:pt modelId="{9DF16770-09D5-4EC3-8CEF-EE5CC3EE2BA6}" type="pres">
      <dgm:prSet presAssocID="{B41BFC3E-CF63-4A77-984E-5AE55D56148F}" presName="hierChild5" presStyleCnt="0"/>
      <dgm:spPr/>
    </dgm:pt>
    <dgm:pt modelId="{AD44E443-2BB8-49B8-956B-94632F4D7029}" type="pres">
      <dgm:prSet presAssocID="{BFAA01D6-6DF8-40C4-8BE7-69D8E62D0F0D}" presName="hierChild3" presStyleCnt="0"/>
      <dgm:spPr/>
    </dgm:pt>
  </dgm:ptLst>
  <dgm:cxnLst>
    <dgm:cxn modelId="{D97B2402-C6EB-486E-AA71-ECFBC2868FB5}" type="presOf" srcId="{3682ECDA-F079-4476-9F81-0BECFBE313F5}" destId="{28527BDD-2ADC-4A72-80E2-62DA7F08C86F}" srcOrd="0" destOrd="0" presId="urn:microsoft.com/office/officeart/2005/8/layout/orgChart1#1"/>
    <dgm:cxn modelId="{51244104-2B50-4602-94B0-25B7E34A5111}" type="presOf" srcId="{336BCA62-7EA6-49F9-985B-8AC67348E53A}" destId="{D707BA16-B0F6-4069-A6C6-C1A904F8607E}" srcOrd="1" destOrd="0" presId="urn:microsoft.com/office/officeart/2005/8/layout/orgChart1#1"/>
    <dgm:cxn modelId="{D06DA505-0AB7-48CF-A74D-4883E4C7ED0D}" type="presOf" srcId="{55DABBFA-EC76-4064-8FA1-ED8977592F36}" destId="{321EBCDF-BAAF-4BB4-9FAF-F19A7E5DB8BF}" srcOrd="1" destOrd="0" presId="urn:microsoft.com/office/officeart/2005/8/layout/orgChart1#1"/>
    <dgm:cxn modelId="{26F62008-C226-4C10-AEC6-6085C55A7198}" srcId="{E3E48B18-6A27-4A26-8FEE-F6ECB5234BD4}" destId="{1D939342-8877-48C4-841B-922B81695538}" srcOrd="1" destOrd="0" parTransId="{759E8684-3D0C-4052-8305-47A0B860176F}" sibTransId="{552D0175-3083-4089-8D31-D05E729B558F}"/>
    <dgm:cxn modelId="{3762DD09-2561-41C5-9858-A2302D72B600}" type="presOf" srcId="{DB395BBF-28FE-42F5-A7A4-02A458494B5A}" destId="{DB85C76A-61A8-4C76-B1B6-E6EFB4721960}" srcOrd="1" destOrd="0" presId="urn:microsoft.com/office/officeart/2005/8/layout/orgChart1#1"/>
    <dgm:cxn modelId="{E236B20B-4482-4B12-8799-C1F3F8DA9F83}" type="presOf" srcId="{BFAA01D6-6DF8-40C4-8BE7-69D8E62D0F0D}" destId="{B73FA21D-B6A4-4EF2-9A7A-E84130EB1BFE}" srcOrd="1" destOrd="0" presId="urn:microsoft.com/office/officeart/2005/8/layout/orgChart1#1"/>
    <dgm:cxn modelId="{DDD6F20B-15C0-4E5C-B2EA-8600CB57FABE}" type="presOf" srcId="{2DF4DFCC-6735-4AB1-9939-D8AE47045CBB}" destId="{7BFEDB1D-545A-4976-B122-B195CE35117B}" srcOrd="0" destOrd="0" presId="urn:microsoft.com/office/officeart/2005/8/layout/orgChart1#1"/>
    <dgm:cxn modelId="{3A61BB0E-502B-4582-B3E8-5DC0FDE37F5A}" type="presOf" srcId="{E3E48B18-6A27-4A26-8FEE-F6ECB5234BD4}" destId="{F62CCEF2-8CC2-4434-8B2D-9DD9F8BD5898}" srcOrd="1" destOrd="0" presId="urn:microsoft.com/office/officeart/2005/8/layout/orgChart1#1"/>
    <dgm:cxn modelId="{EAB1C110-DC45-4D03-BE62-BACE99F199BD}" type="presOf" srcId="{1F908824-F618-445A-B0A1-046B8C36FBA8}" destId="{F103A644-B1DA-485A-B0E3-039D15864FCF}" srcOrd="0" destOrd="0" presId="urn:microsoft.com/office/officeart/2005/8/layout/orgChart1#1"/>
    <dgm:cxn modelId="{95B0B011-05DA-4D13-9DB3-BF7575A01AB5}" type="presOf" srcId="{0F8911C9-00DD-42A9-A32D-D62E17472507}" destId="{48F929FC-75DD-4E30-AB84-8B7383D5CA85}" srcOrd="0" destOrd="0" presId="urn:microsoft.com/office/officeart/2005/8/layout/orgChart1#1"/>
    <dgm:cxn modelId="{49301C18-8BD2-48BE-9714-37D34242E816}" type="presOf" srcId="{BFAA01D6-6DF8-40C4-8BE7-69D8E62D0F0D}" destId="{B0C7A803-FBAB-4B95-9738-1BA13704F5F3}" srcOrd="0" destOrd="0" presId="urn:microsoft.com/office/officeart/2005/8/layout/orgChart1#1"/>
    <dgm:cxn modelId="{4AA5431E-4B31-45C2-B069-2DC6F36CDF6A}" type="presOf" srcId="{1732D979-D550-41E9-930B-57A8F1DF7323}" destId="{9E3B8F1D-FD57-4383-9EBB-AE85449880F6}" srcOrd="0" destOrd="0" presId="urn:microsoft.com/office/officeart/2005/8/layout/orgChart1#1"/>
    <dgm:cxn modelId="{34729E20-C6D7-4B08-AA0A-7B7476EBD242}" type="presOf" srcId="{90B99CB2-FAAF-48A5-A3B4-4A6CEA91A026}" destId="{DBB5A246-2E52-4C6B-967E-8F42EC5D36D7}" srcOrd="0" destOrd="0" presId="urn:microsoft.com/office/officeart/2005/8/layout/orgChart1#1"/>
    <dgm:cxn modelId="{9BC9B228-3020-434E-97E1-C0FE46BD5C51}" type="presOf" srcId="{C8DFE1B0-36DF-4CE4-9AEE-6CA3A19D5F37}" destId="{E9F818CF-7CE5-44D1-8EAB-1935E5EE71EE}" srcOrd="1" destOrd="0" presId="urn:microsoft.com/office/officeart/2005/8/layout/orgChart1#1"/>
    <dgm:cxn modelId="{E6334F2C-5395-4DA9-BB9E-B56F2E088BB3}" type="presOf" srcId="{2DF4DFCC-6735-4AB1-9939-D8AE47045CBB}" destId="{A43FA414-D951-4B3A-9DB1-2181028152E7}" srcOrd="1" destOrd="0" presId="urn:microsoft.com/office/officeart/2005/8/layout/orgChart1#1"/>
    <dgm:cxn modelId="{8A3C932C-6115-4AF8-B124-E0E6F19549E4}" type="presOf" srcId="{8D7A3A88-8433-4E77-8ECA-EA04AD406215}" destId="{3C506FB5-13C5-4DE4-9D80-EA1089790FFD}" srcOrd="0" destOrd="0" presId="urn:microsoft.com/office/officeart/2005/8/layout/orgChart1#1"/>
    <dgm:cxn modelId="{607EBC2D-903E-4A98-A214-CF5B4515A7CF}" type="presOf" srcId="{B58A7BEF-5192-4A3B-A175-69B8C6952CDE}" destId="{BF762CB6-9FDD-4E27-B599-5AD0D17ECBC1}" srcOrd="0" destOrd="0" presId="urn:microsoft.com/office/officeart/2005/8/layout/orgChart1#1"/>
    <dgm:cxn modelId="{5755E031-D7D9-4839-8F20-08A9047A8D77}" type="presOf" srcId="{B9DEBBDB-9B0E-45BE-8C42-710456BD18E7}" destId="{2D0586C7-BB64-443E-9E68-A521B7B5B41D}" srcOrd="1" destOrd="0" presId="urn:microsoft.com/office/officeart/2005/8/layout/orgChart1#1"/>
    <dgm:cxn modelId="{5A290533-5182-4EFB-B800-4C811F7BA33D}" type="presOf" srcId="{B41BFC3E-CF63-4A77-984E-5AE55D56148F}" destId="{D0F6489B-FAB7-4A9E-9006-77A0DB1208A0}" srcOrd="1" destOrd="0" presId="urn:microsoft.com/office/officeart/2005/8/layout/orgChart1#1"/>
    <dgm:cxn modelId="{27EB4B3B-AEC7-4A04-8FAD-D1D67AFC06DA}" type="presOf" srcId="{17E4CC23-8380-442B-9F54-2DBCB5C2A2FF}" destId="{5A5CA44A-AA34-4A9B-912A-55298C2A7EE9}" srcOrd="1" destOrd="0" presId="urn:microsoft.com/office/officeart/2005/8/layout/orgChart1#1"/>
    <dgm:cxn modelId="{AC77CA3E-3AF2-4B3B-B5EC-0F1BBFFFFF3D}" srcId="{C8DFE1B0-36DF-4CE4-9AEE-6CA3A19D5F37}" destId="{8F99AE1C-8CC0-4D5B-98F1-5910204F06E7}" srcOrd="3" destOrd="0" parTransId="{228AE118-EE60-4665-A440-2AD79E26CF10}" sibTransId="{180ED10D-5120-4CEB-8CFD-3071E2DA65DA}"/>
    <dgm:cxn modelId="{E2BEA35E-A46B-4D6F-B2E6-90A640C8F24C}" srcId="{1F908824-F618-445A-B0A1-046B8C36FBA8}" destId="{3A327408-91B4-43FA-BFD4-FEC31A4994E4}" srcOrd="0" destOrd="0" parTransId="{B3B1C14B-8547-449F-B70E-17110B620111}" sibTransId="{0A7E5E2D-3E68-4FDB-A443-708F65F15567}"/>
    <dgm:cxn modelId="{C9BD1141-7C7B-45C3-84C9-75DBF961974D}" type="presOf" srcId="{8F99AE1C-8CC0-4D5B-98F1-5910204F06E7}" destId="{1E8506B0-62D9-4BB2-877A-FAD4158A9AD6}" srcOrd="0" destOrd="0" presId="urn:microsoft.com/office/officeart/2005/8/layout/orgChart1#1"/>
    <dgm:cxn modelId="{7BAD0663-BAB9-4B03-8778-51D33DF14C5A}" srcId="{90B99CB2-FAAF-48A5-A3B4-4A6CEA91A026}" destId="{1732D979-D550-41E9-930B-57A8F1DF7323}" srcOrd="0" destOrd="0" parTransId="{3B32DB85-16D1-4AEC-8F29-0A128532DDF2}" sibTransId="{7166A4F0-F9E6-43D7-8D74-6076E901DCAC}"/>
    <dgm:cxn modelId="{CC080464-53E4-4E7F-B513-892572170887}" type="presOf" srcId="{8A846C8F-C000-491C-957E-E541BF39D08D}" destId="{CFE8196F-2205-4157-A962-6B2D91912168}" srcOrd="0" destOrd="0" presId="urn:microsoft.com/office/officeart/2005/8/layout/orgChart1#1"/>
    <dgm:cxn modelId="{1990B744-0A70-4481-BEDD-FE4C80DC11B2}" type="presOf" srcId="{74A73C48-B52A-4940-8F1A-BC91BE0503AB}" destId="{259BB2B6-75CF-4979-B489-0223E09CC227}" srcOrd="0" destOrd="0" presId="urn:microsoft.com/office/officeart/2005/8/layout/orgChart1#1"/>
    <dgm:cxn modelId="{BAC6AE45-A2C7-4BD4-8CD6-9B39F3FFBC13}" type="presOf" srcId="{9829CA29-1A73-4FE7-B087-398EEB32B195}" destId="{D9491523-8DC2-4220-BB26-FD55A2225B1C}" srcOrd="0" destOrd="0" presId="urn:microsoft.com/office/officeart/2005/8/layout/orgChart1#1"/>
    <dgm:cxn modelId="{58040E66-099D-4ACC-8CF6-7D3E640D01CB}" type="presOf" srcId="{74A73C48-B52A-4940-8F1A-BC91BE0503AB}" destId="{8E00D4D6-448D-48BF-968C-B741DDBAF612}" srcOrd="1" destOrd="0" presId="urn:microsoft.com/office/officeart/2005/8/layout/orgChart1#1"/>
    <dgm:cxn modelId="{5FA71C46-CBED-4795-B21E-1B438B3903A3}" srcId="{C8DFE1B0-36DF-4CE4-9AEE-6CA3A19D5F37}" destId="{2DF4DFCC-6735-4AB1-9939-D8AE47045CBB}" srcOrd="2" destOrd="0" parTransId="{62DAA561-915B-4677-BA10-2C56EB421E36}" sibTransId="{0FEA828C-31AE-444C-81FB-0143028517AD}"/>
    <dgm:cxn modelId="{62D41248-8230-43BB-B194-E1130A403D0F}" srcId="{74A73C48-B52A-4940-8F1A-BC91BE0503AB}" destId="{B9DEBBDB-9B0E-45BE-8C42-710456BD18E7}" srcOrd="1" destOrd="0" parTransId="{8A846C8F-C000-491C-957E-E541BF39D08D}" sibTransId="{F9C14771-8733-4485-8A42-9A5B7EB3CA95}"/>
    <dgm:cxn modelId="{E815FB6B-06AB-435E-8314-EBF90ADF8D09}" type="presOf" srcId="{B9DEBBDB-9B0E-45BE-8C42-710456BD18E7}" destId="{8E000D3B-5E7D-4A5C-9951-9C0DBA41CC84}" srcOrd="0" destOrd="0" presId="urn:microsoft.com/office/officeart/2005/8/layout/orgChart1#1"/>
    <dgm:cxn modelId="{BCA1E16D-60FE-46DC-9837-71AC6DE9E1D4}" srcId="{E3E48B18-6A27-4A26-8FEE-F6ECB5234BD4}" destId="{FD91B764-5DE3-4DC6-AB57-8DC147FAF5D9}" srcOrd="3" destOrd="0" parTransId="{EFC02DF8-D60B-459C-8DF1-C8A8E314D003}" sibTransId="{F3ECBE07-E842-465F-841B-33DD9A4CD8F1}"/>
    <dgm:cxn modelId="{FB773E4F-CED4-4DE9-94FE-237E387B3396}" type="presOf" srcId="{0F8911C9-00DD-42A9-A32D-D62E17472507}" destId="{A06304F0-CA45-43F4-8B04-C3F953FBF16E}" srcOrd="1" destOrd="0" presId="urn:microsoft.com/office/officeart/2005/8/layout/orgChart1#1"/>
    <dgm:cxn modelId="{72F95B4F-6CBE-4995-9A7D-3A829D2C6997}" srcId="{B41BFC3E-CF63-4A77-984E-5AE55D56148F}" destId="{C8DFE1B0-36DF-4CE4-9AEE-6CA3A19D5F37}" srcOrd="1" destOrd="0" parTransId="{4AD7C268-9A93-4E29-A1F6-A16A9DB91E1C}" sibTransId="{DC715D3D-0990-4E4D-BBE4-D1E70C115A46}"/>
    <dgm:cxn modelId="{B774D651-7A65-4043-B257-2F7676FD91AC}" type="presOf" srcId="{8F99AE1C-8CC0-4D5B-98F1-5910204F06E7}" destId="{F9E93253-251E-415D-9CBB-18424B995EEC}" srcOrd="1" destOrd="0" presId="urn:microsoft.com/office/officeart/2005/8/layout/orgChart1#1"/>
    <dgm:cxn modelId="{C9850B72-9DDD-4871-9714-496DF898579F}" type="presOf" srcId="{3A327408-91B4-43FA-BFD4-FEC31A4994E4}" destId="{906FE16A-E694-4D6C-8760-F4CD6585176C}" srcOrd="1" destOrd="0" presId="urn:microsoft.com/office/officeart/2005/8/layout/orgChart1#1"/>
    <dgm:cxn modelId="{716C1952-268A-4ABB-97B9-7255B3FC44E7}" srcId="{3682ECDA-F079-4476-9F81-0BECFBE313F5}" destId="{74A73C48-B52A-4940-8F1A-BC91BE0503AB}" srcOrd="0" destOrd="0" parTransId="{3FDFDCFB-AB57-447B-A979-0702F6A38039}" sibTransId="{968754D3-F579-4C89-8815-B30001B82640}"/>
    <dgm:cxn modelId="{79426472-9CF1-4CB0-9592-069972558463}" type="presOf" srcId="{468DC70D-8569-424E-8C44-FBD6D8B32610}" destId="{C019C846-DA14-4F72-A12D-FC7CBA3F28F9}" srcOrd="0" destOrd="0" presId="urn:microsoft.com/office/officeart/2005/8/layout/orgChart1#1"/>
    <dgm:cxn modelId="{BD7A7B75-525B-4909-9694-125495232BC4}" type="presOf" srcId="{336BCA62-7EA6-49F9-985B-8AC67348E53A}" destId="{6452F6E1-6C18-416B-9303-78E1E5811E05}" srcOrd="0" destOrd="0" presId="urn:microsoft.com/office/officeart/2005/8/layout/orgChart1#1"/>
    <dgm:cxn modelId="{A6D35778-104C-4C62-B91A-6985188A6C0D}" type="presOf" srcId="{4AF6F99A-C0E2-41DA-A183-5F3C3C68FD42}" destId="{5FCD8D60-8546-4D47-9237-3AF83AA98BCC}" srcOrd="0" destOrd="0" presId="urn:microsoft.com/office/officeart/2005/8/layout/orgChart1#1"/>
    <dgm:cxn modelId="{21FF3E59-556A-4E6F-BF1A-3B5F6A2DC3BC}" srcId="{3682ECDA-F079-4476-9F81-0BECFBE313F5}" destId="{1F908824-F618-445A-B0A1-046B8C36FBA8}" srcOrd="1" destOrd="0" parTransId="{0D418521-1FD9-4C3C-AD27-A68C93E352DE}" sibTransId="{7DD55B86-4B35-417E-ACD1-9C3E824F5FCE}"/>
    <dgm:cxn modelId="{4AC8697B-5B57-4B2A-8875-44DBC46AFEB8}" type="presOf" srcId="{0D418521-1FD9-4C3C-AD27-A68C93E352DE}" destId="{6F5594E9-CD05-4A62-A213-2CE94E08123F}" srcOrd="0" destOrd="0" presId="urn:microsoft.com/office/officeart/2005/8/layout/orgChart1#1"/>
    <dgm:cxn modelId="{4AB5027C-FA87-4303-A02E-8CAFF0478B38}" srcId="{E3E48B18-6A27-4A26-8FEE-F6ECB5234BD4}" destId="{4AF6F99A-C0E2-41DA-A183-5F3C3C68FD42}" srcOrd="0" destOrd="0" parTransId="{C10A5DD8-5843-4894-889F-6059A988BB0C}" sibTransId="{005C3C00-47CC-42BE-B75E-9B12DED2D05A}"/>
    <dgm:cxn modelId="{5FB9AA7F-517E-4396-8FF2-D3A465633BD9}" srcId="{BFAA01D6-6DF8-40C4-8BE7-69D8E62D0F0D}" destId="{3682ECDA-F079-4476-9F81-0BECFBE313F5}" srcOrd="0" destOrd="0" parTransId="{B58A7BEF-5192-4A3B-A175-69B8C6952CDE}" sibTransId="{5DDFC931-94BC-422E-AC80-B5943DFBCBDC}"/>
    <dgm:cxn modelId="{346D4E80-7898-48B5-BCCF-EFD5C92F024B}" srcId="{0EED9A56-2A71-4521-8B4D-7AD521506F46}" destId="{BFAA01D6-6DF8-40C4-8BE7-69D8E62D0F0D}" srcOrd="0" destOrd="0" parTransId="{64E81389-2A44-4FB7-9E00-A5084E7406E2}" sibTransId="{753EF21B-96EB-44CB-8915-E938D30123F4}"/>
    <dgm:cxn modelId="{22FF6A83-7F47-4011-A901-172A06E713F5}" type="presOf" srcId="{0EED9A56-2A71-4521-8B4D-7AD521506F46}" destId="{4562E836-32AC-4C17-A607-5C3699CDCFBA}" srcOrd="0" destOrd="0" presId="urn:microsoft.com/office/officeart/2005/8/layout/orgChart1#1"/>
    <dgm:cxn modelId="{ECC10C84-036D-4E09-8EBA-754DE4AE757C}" srcId="{3682ECDA-F079-4476-9F81-0BECFBE313F5}" destId="{90B99CB2-FAAF-48A5-A3B4-4A6CEA91A026}" srcOrd="2" destOrd="0" parTransId="{F5D10F7C-3274-4675-B1C9-8F91E9B099FE}" sibTransId="{46CBBE4B-2572-45E1-A75F-E159E60437E1}"/>
    <dgm:cxn modelId="{29B59D84-2E89-4429-92FA-5282E5389FCE}" srcId="{C8DFE1B0-36DF-4CE4-9AEE-6CA3A19D5F37}" destId="{17E4CC23-8380-442B-9F54-2DBCB5C2A2FF}" srcOrd="0" destOrd="0" parTransId="{468DC70D-8569-424E-8C44-FBD6D8B32610}" sibTransId="{35055F9E-0A25-4E8E-BFB6-925508589BB8}"/>
    <dgm:cxn modelId="{72ABF885-730D-4687-9F85-C2CAC3A322AF}" srcId="{E3E48B18-6A27-4A26-8FEE-F6ECB5234BD4}" destId="{0D099B3A-27A9-4B16-A135-BD7813377E47}" srcOrd="2" destOrd="0" parTransId="{D3FD434B-EA2C-4F24-88EF-E5DE2512984A}" sibTransId="{B05B4CD4-5131-4B0E-9AF5-A2654E852792}"/>
    <dgm:cxn modelId="{6753BB86-763C-45C8-945B-1010A9CBB0E1}" type="presOf" srcId="{3FDFDCFB-AB57-447B-A979-0702F6A38039}" destId="{80818691-339F-44C6-8B46-9167DB12A842}" srcOrd="0" destOrd="0" presId="urn:microsoft.com/office/officeart/2005/8/layout/orgChart1#1"/>
    <dgm:cxn modelId="{D0A32E8D-F4FB-4D6F-964B-CD09500BC2EE}" srcId="{74A73C48-B52A-4940-8F1A-BC91BE0503AB}" destId="{0F8911C9-00DD-42A9-A32D-D62E17472507}" srcOrd="2" destOrd="0" parTransId="{AC4EB6BB-D7D3-40EF-80F1-3F7379849C54}" sibTransId="{B1EE2A1E-A39A-4965-9512-1AD83929C861}"/>
    <dgm:cxn modelId="{314AF88D-5447-4E98-96B7-625FF8049D93}" type="presOf" srcId="{EF54CEF1-8695-4729-B70C-E13A3C734849}" destId="{B3010D5E-B39B-47C5-820C-3FE5A68CEEB7}" srcOrd="0" destOrd="0" presId="urn:microsoft.com/office/officeart/2005/8/layout/orgChart1#1"/>
    <dgm:cxn modelId="{938D4E90-068D-4550-AC75-8FA595538C7A}" type="presOf" srcId="{C8DFE1B0-36DF-4CE4-9AEE-6CA3A19D5F37}" destId="{9A1B1BDA-C6C7-4F0F-8F82-69B735AA4E3C}" srcOrd="0" destOrd="0" presId="urn:microsoft.com/office/officeart/2005/8/layout/orgChart1#1"/>
    <dgm:cxn modelId="{3357D590-9EB3-4630-A460-08FAB2C9478B}" type="presOf" srcId="{B3B1C14B-8547-449F-B70E-17110B620111}" destId="{9A50CE8C-123B-4766-87FF-7926147E6A64}" srcOrd="0" destOrd="0" presId="urn:microsoft.com/office/officeart/2005/8/layout/orgChart1#1"/>
    <dgm:cxn modelId="{AF420191-9CEC-4461-8957-83C7AD88388D}" type="presOf" srcId="{4AD7C268-9A93-4E29-A1F6-A16A9DB91E1C}" destId="{A376486D-772E-45E7-8A83-A452A7E1B61E}" srcOrd="0" destOrd="0" presId="urn:microsoft.com/office/officeart/2005/8/layout/orgChart1#1"/>
    <dgm:cxn modelId="{3BA05F98-9926-465E-AE18-3EEDD1A9C593}" type="presOf" srcId="{90B99CB2-FAAF-48A5-A3B4-4A6CEA91A026}" destId="{606DE5BD-5EB1-4401-8BD7-A9EDE28F98EB}" srcOrd="1" destOrd="0" presId="urn:microsoft.com/office/officeart/2005/8/layout/orgChart1#1"/>
    <dgm:cxn modelId="{8301DA9B-CABE-4073-9982-AEB198FE875A}" srcId="{B41BFC3E-CF63-4A77-984E-5AE55D56148F}" destId="{E3E48B18-6A27-4A26-8FEE-F6ECB5234BD4}" srcOrd="0" destOrd="0" parTransId="{9829CA29-1A73-4FE7-B087-398EEB32B195}" sibTransId="{4214F454-D440-4070-BD8C-B9DA2CFF5A7F}"/>
    <dgm:cxn modelId="{1ECBB2A1-24CB-4566-81D0-1EA126955894}" type="presOf" srcId="{3B32DB85-16D1-4AEC-8F29-0A128532DDF2}" destId="{960262BE-3198-4ECE-8C5B-17E64FE12CC1}" srcOrd="0" destOrd="0" presId="urn:microsoft.com/office/officeart/2005/8/layout/orgChart1#1"/>
    <dgm:cxn modelId="{2E5324A2-697A-4335-AB14-360B6CA96712}" type="presOf" srcId="{62DAA561-915B-4677-BA10-2C56EB421E36}" destId="{3A54D14F-FDBB-41EB-B002-34B951734071}" srcOrd="0" destOrd="0" presId="urn:microsoft.com/office/officeart/2005/8/layout/orgChart1#1"/>
    <dgm:cxn modelId="{A15D02AD-AA8C-4BD4-8566-0B38771ACF7F}" type="presOf" srcId="{1732D979-D550-41E9-930B-57A8F1DF7323}" destId="{D60AC8D0-96EC-4B7A-B9F6-A5B596F17BFB}" srcOrd="1" destOrd="0" presId="urn:microsoft.com/office/officeart/2005/8/layout/orgChart1#1"/>
    <dgm:cxn modelId="{41B8ABB1-6EAB-4FF7-A9B7-2ED8044D2617}" type="presOf" srcId="{F5D10F7C-3274-4675-B1C9-8F91E9B099FE}" destId="{94EEAD51-A69D-4D8F-8F50-39E56D8FE074}" srcOrd="0" destOrd="0" presId="urn:microsoft.com/office/officeart/2005/8/layout/orgChart1#1"/>
    <dgm:cxn modelId="{B1A9A5B2-9DB9-4DE9-80B6-6FFA84002965}" srcId="{74A73C48-B52A-4940-8F1A-BC91BE0503AB}" destId="{336BCA62-7EA6-49F9-985B-8AC67348E53A}" srcOrd="0" destOrd="0" parTransId="{7654C029-17BB-42D9-AFFB-87459028E292}" sibTransId="{ACF72873-177D-4765-AD29-3E6BD5F9732C}"/>
    <dgm:cxn modelId="{7FB75CB4-780B-4EE0-86AB-17664BFB5F7F}" type="presOf" srcId="{AC4EB6BB-D7D3-40EF-80F1-3F7379849C54}" destId="{C612711F-0A27-45C8-8CEA-D0ABF1994BBD}" srcOrd="0" destOrd="0" presId="urn:microsoft.com/office/officeart/2005/8/layout/orgChart1#1"/>
    <dgm:cxn modelId="{2D97EAB5-9559-41E3-B438-3A648EE12226}" type="presOf" srcId="{0D099B3A-27A9-4B16-A135-BD7813377E47}" destId="{43100D66-F5FA-4CDE-9909-CC7ED91E67CC}" srcOrd="0" destOrd="0" presId="urn:microsoft.com/office/officeart/2005/8/layout/orgChart1#1"/>
    <dgm:cxn modelId="{560A8EB6-B630-4DE7-BDA2-A47BF2BBE459}" type="presOf" srcId="{52148AD1-D076-4874-A267-7647204280FF}" destId="{6767184F-8C9B-4D9B-BC3D-80BCA2445296}" srcOrd="0" destOrd="0" presId="urn:microsoft.com/office/officeart/2005/8/layout/orgChart1#1"/>
    <dgm:cxn modelId="{68608EB8-6151-4AE3-BDDC-A3691FF78539}" type="presOf" srcId="{FD91B764-5DE3-4DC6-AB57-8DC147FAF5D9}" destId="{A7440D6B-6FF7-4DE1-B935-32C7C178D882}" srcOrd="1" destOrd="0" presId="urn:microsoft.com/office/officeart/2005/8/layout/orgChart1#1"/>
    <dgm:cxn modelId="{98F0ACB8-6251-47E4-937F-74936C167A88}" srcId="{BFAA01D6-6DF8-40C4-8BE7-69D8E62D0F0D}" destId="{B41BFC3E-CF63-4A77-984E-5AE55D56148F}" srcOrd="1" destOrd="0" parTransId="{D4BC1FE4-0DEA-4741-9DD1-39DC25C0A902}" sibTransId="{7F367EAC-E88C-494D-871B-EFF4FA93C436}"/>
    <dgm:cxn modelId="{388380BA-B176-46D7-B428-567D66C32F88}" srcId="{90B99CB2-FAAF-48A5-A3B4-4A6CEA91A026}" destId="{DB395BBF-28FE-42F5-A7A4-02A458494B5A}" srcOrd="1" destOrd="0" parTransId="{EF54CEF1-8695-4729-B70C-E13A3C734849}" sibTransId="{E49C3230-4A39-45FB-B419-81F3A31651C7}"/>
    <dgm:cxn modelId="{A7EE1EBD-780A-4F2B-AF72-389C26FC460D}" type="presOf" srcId="{1D939342-8877-48C4-841B-922B81695538}" destId="{9C12790F-5A90-498C-A88F-EF67E09163E1}" srcOrd="1" destOrd="0" presId="urn:microsoft.com/office/officeart/2005/8/layout/orgChart1#1"/>
    <dgm:cxn modelId="{12F85CC4-2D58-4A83-AF63-395BEF8C421F}" type="presOf" srcId="{3A327408-91B4-43FA-BFD4-FEC31A4994E4}" destId="{91A9FC4D-11A9-4380-AFF4-3547AC5F6128}" srcOrd="0" destOrd="0" presId="urn:microsoft.com/office/officeart/2005/8/layout/orgChart1#1"/>
    <dgm:cxn modelId="{29177FC5-F0E5-4134-A0CA-608620E30E12}" type="presOf" srcId="{EFC02DF8-D60B-459C-8DF1-C8A8E314D003}" destId="{8A07F5BD-B79E-49FB-91D7-98BFEDA79CAF}" srcOrd="0" destOrd="0" presId="urn:microsoft.com/office/officeart/2005/8/layout/orgChart1#1"/>
    <dgm:cxn modelId="{B4D076C8-CAED-4B40-97EB-96D6799CDA62}" type="presOf" srcId="{3682ECDA-F079-4476-9F81-0BECFBE313F5}" destId="{A98E27E1-B05D-4C17-A45A-73DF7CDEF294}" srcOrd="1" destOrd="0" presId="urn:microsoft.com/office/officeart/2005/8/layout/orgChart1#1"/>
    <dgm:cxn modelId="{245EAACD-3F71-451C-AD3C-90297ED5F99C}" type="presOf" srcId="{17E4CC23-8380-442B-9F54-2DBCB5C2A2FF}" destId="{2BA2A22D-FF1B-49F9-9B17-EF9BDEA170E8}" srcOrd="0" destOrd="0" presId="urn:microsoft.com/office/officeart/2005/8/layout/orgChart1#1"/>
    <dgm:cxn modelId="{5CD332CE-6A65-461F-8A86-A03B50FFBFDA}" type="presOf" srcId="{4AF6F99A-C0E2-41DA-A183-5F3C3C68FD42}" destId="{E66CBFD1-9A60-4CE7-85EB-5F7F47286771}" srcOrd="1" destOrd="0" presId="urn:microsoft.com/office/officeart/2005/8/layout/orgChart1#1"/>
    <dgm:cxn modelId="{35CA04D2-395F-4CDF-A40C-CEDF623ED26C}" type="presOf" srcId="{0D099B3A-27A9-4B16-A135-BD7813377E47}" destId="{C7407C56-7074-4FCB-8660-2627FDE62615}" srcOrd="1" destOrd="0" presId="urn:microsoft.com/office/officeart/2005/8/layout/orgChart1#1"/>
    <dgm:cxn modelId="{92DE33D3-F414-4221-933C-2220F1F1AA1E}" type="presOf" srcId="{D3FD434B-EA2C-4F24-88EF-E5DE2512984A}" destId="{16DB7650-B3EE-4407-BE1E-B7DA947EA522}" srcOrd="0" destOrd="0" presId="urn:microsoft.com/office/officeart/2005/8/layout/orgChart1#1"/>
    <dgm:cxn modelId="{B9D233D7-98FF-449B-8E5E-203D1E9AD4CE}" type="presOf" srcId="{E3E48B18-6A27-4A26-8FEE-F6ECB5234BD4}" destId="{64ADB55E-3478-48E5-817B-F4A0DB1D5092}" srcOrd="0" destOrd="0" presId="urn:microsoft.com/office/officeart/2005/8/layout/orgChart1#1"/>
    <dgm:cxn modelId="{C7B93BDC-8B85-4116-A678-EA9B564713C4}" srcId="{1F908824-F618-445A-B0A1-046B8C36FBA8}" destId="{55DABBFA-EC76-4064-8FA1-ED8977592F36}" srcOrd="1" destOrd="0" parTransId="{AEA789EB-2CE3-4053-90B1-8C3EC4C08B16}" sibTransId="{6733D220-C6F3-44F1-88D0-9F5FEED8C2C9}"/>
    <dgm:cxn modelId="{786028DD-B36D-4549-9545-C3375C224BAA}" type="presOf" srcId="{AEA789EB-2CE3-4053-90B1-8C3EC4C08B16}" destId="{FB7C2769-EEBA-47C5-9675-D3C3C284DF4D}" srcOrd="0" destOrd="0" presId="urn:microsoft.com/office/officeart/2005/8/layout/orgChart1#1"/>
    <dgm:cxn modelId="{E84911E4-1363-48D6-9B6F-F241F54E6A71}" type="presOf" srcId="{1F908824-F618-445A-B0A1-046B8C36FBA8}" destId="{9C05F216-8899-45EE-9FDB-6DF176010BEB}" srcOrd="1" destOrd="0" presId="urn:microsoft.com/office/officeart/2005/8/layout/orgChart1#1"/>
    <dgm:cxn modelId="{BBD315E6-6091-465D-9E59-D2B4439E7EED}" type="presOf" srcId="{52148AD1-D076-4874-A267-7647204280FF}" destId="{97570D01-2560-4A09-8EFB-C456D88819B4}" srcOrd="1" destOrd="0" presId="urn:microsoft.com/office/officeart/2005/8/layout/orgChart1#1"/>
    <dgm:cxn modelId="{27BBDAE9-759B-471F-853C-31A57C374D61}" type="presOf" srcId="{C10A5DD8-5843-4894-889F-6059A988BB0C}" destId="{21523891-3598-4663-8D1D-53AE9B57D51D}" srcOrd="0" destOrd="0" presId="urn:microsoft.com/office/officeart/2005/8/layout/orgChart1#1"/>
    <dgm:cxn modelId="{DF9FCDEA-1528-41E9-B537-404EC0641485}" type="presOf" srcId="{DB395BBF-28FE-42F5-A7A4-02A458494B5A}" destId="{137ED8CA-5CD3-4893-A1B0-BA8BD16E5B38}" srcOrd="0" destOrd="0" presId="urn:microsoft.com/office/officeart/2005/8/layout/orgChart1#1"/>
    <dgm:cxn modelId="{6CACF0EA-26C5-451F-8A5D-0BF91DBE6A4E}" srcId="{C8DFE1B0-36DF-4CE4-9AEE-6CA3A19D5F37}" destId="{52148AD1-D076-4874-A267-7647204280FF}" srcOrd="1" destOrd="0" parTransId="{8D7A3A88-8433-4E77-8ECA-EA04AD406215}" sibTransId="{08DDF16B-B619-41F8-90A4-04720BA56971}"/>
    <dgm:cxn modelId="{CC90B4ED-27B1-4325-A8B7-56AC93EBDFF2}" type="presOf" srcId="{1D939342-8877-48C4-841B-922B81695538}" destId="{D0ACD2F7-BD4F-4675-B515-613AD3D5F0A6}" srcOrd="0" destOrd="0" presId="urn:microsoft.com/office/officeart/2005/8/layout/orgChart1#1"/>
    <dgm:cxn modelId="{55B0B2F0-7219-42C4-A41E-E71919E590B9}" type="presOf" srcId="{D4BC1FE4-0DEA-4741-9DD1-39DC25C0A902}" destId="{B90871DF-5FE5-4A35-BD10-6BC4EDF67373}" srcOrd="0" destOrd="0" presId="urn:microsoft.com/office/officeart/2005/8/layout/orgChart1#1"/>
    <dgm:cxn modelId="{772766F1-86AE-40C3-B303-7BA84C92CF38}" type="presOf" srcId="{FD91B764-5DE3-4DC6-AB57-8DC147FAF5D9}" destId="{5FC73D27-F1BE-4396-A144-146B3A8AE5A5}" srcOrd="0" destOrd="0" presId="urn:microsoft.com/office/officeart/2005/8/layout/orgChart1#1"/>
    <dgm:cxn modelId="{0E4154F2-185B-462F-9056-81A92529B747}" type="presOf" srcId="{759E8684-3D0C-4052-8305-47A0B860176F}" destId="{9ECC9200-48FB-4748-89B6-F09C915F18C5}" srcOrd="0" destOrd="0" presId="urn:microsoft.com/office/officeart/2005/8/layout/orgChart1#1"/>
    <dgm:cxn modelId="{DDE6FAF6-4044-40CA-AC4F-09C6572AE276}" type="presOf" srcId="{7654C029-17BB-42D9-AFFB-87459028E292}" destId="{B1F7F206-6664-4EFD-9C91-F7E987922096}" srcOrd="0" destOrd="0" presId="urn:microsoft.com/office/officeart/2005/8/layout/orgChart1#1"/>
    <dgm:cxn modelId="{6BBE50F7-EF2A-4EA4-8749-0E584AE7D524}" type="presOf" srcId="{228AE118-EE60-4665-A440-2AD79E26CF10}" destId="{63DB8423-16AE-49D8-BC73-B481E7A4DA1A}" srcOrd="0" destOrd="0" presId="urn:microsoft.com/office/officeart/2005/8/layout/orgChart1#1"/>
    <dgm:cxn modelId="{0F9632FA-9780-423E-A8AD-EC50798789F7}" type="presOf" srcId="{55DABBFA-EC76-4064-8FA1-ED8977592F36}" destId="{EE29B95A-FDD2-41BC-AC5F-1ADA72E4FCC8}" srcOrd="0" destOrd="0" presId="urn:microsoft.com/office/officeart/2005/8/layout/orgChart1#1"/>
    <dgm:cxn modelId="{13BAEFFB-E9B4-494D-B820-31E484142B66}" type="presOf" srcId="{B41BFC3E-CF63-4A77-984E-5AE55D56148F}" destId="{D0D75F20-B675-4CE8-A116-785DD8C9F3AF}" srcOrd="0" destOrd="0" presId="urn:microsoft.com/office/officeart/2005/8/layout/orgChart1#1"/>
    <dgm:cxn modelId="{1B01CC1A-40F5-4152-9C30-832BE2033CCF}" type="presParOf" srcId="{4562E836-32AC-4C17-A607-5C3699CDCFBA}" destId="{0160E02E-8FAE-4D4D-B893-E622F2EE1FF9}" srcOrd="0" destOrd="0" presId="urn:microsoft.com/office/officeart/2005/8/layout/orgChart1#1"/>
    <dgm:cxn modelId="{A0E61915-E2A0-4A03-8032-7A757D63764E}" type="presParOf" srcId="{0160E02E-8FAE-4D4D-B893-E622F2EE1FF9}" destId="{CB21F48C-0AD6-4F30-B497-7E45B27563F9}" srcOrd="0" destOrd="0" presId="urn:microsoft.com/office/officeart/2005/8/layout/orgChart1#1"/>
    <dgm:cxn modelId="{D2DF1650-5956-4BD9-9385-9D6EBE83DCAD}" type="presParOf" srcId="{CB21F48C-0AD6-4F30-B497-7E45B27563F9}" destId="{B0C7A803-FBAB-4B95-9738-1BA13704F5F3}" srcOrd="0" destOrd="0" presId="urn:microsoft.com/office/officeart/2005/8/layout/orgChart1#1"/>
    <dgm:cxn modelId="{B4AA1E54-1780-4E88-B922-73B3993F1C54}" type="presParOf" srcId="{CB21F48C-0AD6-4F30-B497-7E45B27563F9}" destId="{B73FA21D-B6A4-4EF2-9A7A-E84130EB1BFE}" srcOrd="1" destOrd="0" presId="urn:microsoft.com/office/officeart/2005/8/layout/orgChart1#1"/>
    <dgm:cxn modelId="{1990A64D-75D8-4542-90E5-E2594DB0895A}" type="presParOf" srcId="{0160E02E-8FAE-4D4D-B893-E622F2EE1FF9}" destId="{8F4110B3-E51D-4493-9726-75837F440E6B}" srcOrd="1" destOrd="0" presId="urn:microsoft.com/office/officeart/2005/8/layout/orgChart1#1"/>
    <dgm:cxn modelId="{D914DEB3-AA6D-4151-BBF1-D80DC1EA7997}" type="presParOf" srcId="{8F4110B3-E51D-4493-9726-75837F440E6B}" destId="{BF762CB6-9FDD-4E27-B599-5AD0D17ECBC1}" srcOrd="0" destOrd="0" presId="urn:microsoft.com/office/officeart/2005/8/layout/orgChart1#1"/>
    <dgm:cxn modelId="{54EE9AB7-1691-4964-AA7C-ADC68B1A479D}" type="presParOf" srcId="{8F4110B3-E51D-4493-9726-75837F440E6B}" destId="{0DE9A692-9753-4F30-B693-6D8AFBCCF499}" srcOrd="1" destOrd="0" presId="urn:microsoft.com/office/officeart/2005/8/layout/orgChart1#1"/>
    <dgm:cxn modelId="{A486F064-C58E-415F-9286-4AC9EDC9EFFC}" type="presParOf" srcId="{0DE9A692-9753-4F30-B693-6D8AFBCCF499}" destId="{F5A53116-37DF-4A4C-B24A-C5D067029F99}" srcOrd="0" destOrd="0" presId="urn:microsoft.com/office/officeart/2005/8/layout/orgChart1#1"/>
    <dgm:cxn modelId="{5843F521-5719-44E9-B51B-72B8C2619857}" type="presParOf" srcId="{F5A53116-37DF-4A4C-B24A-C5D067029F99}" destId="{28527BDD-2ADC-4A72-80E2-62DA7F08C86F}" srcOrd="0" destOrd="0" presId="urn:microsoft.com/office/officeart/2005/8/layout/orgChart1#1"/>
    <dgm:cxn modelId="{61B47E01-69EA-4777-BCAA-A0EC47977675}" type="presParOf" srcId="{F5A53116-37DF-4A4C-B24A-C5D067029F99}" destId="{A98E27E1-B05D-4C17-A45A-73DF7CDEF294}" srcOrd="1" destOrd="0" presId="urn:microsoft.com/office/officeart/2005/8/layout/orgChart1#1"/>
    <dgm:cxn modelId="{96236C30-E982-49C8-86F8-F5F6482500CD}" type="presParOf" srcId="{0DE9A692-9753-4F30-B693-6D8AFBCCF499}" destId="{04324E81-B2FC-49B5-8571-E34DFE830BC7}" srcOrd="1" destOrd="0" presId="urn:microsoft.com/office/officeart/2005/8/layout/orgChart1#1"/>
    <dgm:cxn modelId="{63726309-6E29-4A4B-A2DC-87342BF56DB4}" type="presParOf" srcId="{04324E81-B2FC-49B5-8571-E34DFE830BC7}" destId="{80818691-339F-44C6-8B46-9167DB12A842}" srcOrd="0" destOrd="0" presId="urn:microsoft.com/office/officeart/2005/8/layout/orgChart1#1"/>
    <dgm:cxn modelId="{874438A1-7632-491D-BB24-494D7FA0646A}" type="presParOf" srcId="{04324E81-B2FC-49B5-8571-E34DFE830BC7}" destId="{4AB79B40-7E3E-4E12-9222-4E4274FDCCB7}" srcOrd="1" destOrd="0" presId="urn:microsoft.com/office/officeart/2005/8/layout/orgChart1#1"/>
    <dgm:cxn modelId="{6FEFF029-8512-4F76-94A0-9ABC6C588999}" type="presParOf" srcId="{4AB79B40-7E3E-4E12-9222-4E4274FDCCB7}" destId="{1B7699C3-672A-44B1-AA6F-AC193BB8F970}" srcOrd="0" destOrd="0" presId="urn:microsoft.com/office/officeart/2005/8/layout/orgChart1#1"/>
    <dgm:cxn modelId="{B0EC35BF-3C85-4BA3-9D1E-BE68EF79EF13}" type="presParOf" srcId="{1B7699C3-672A-44B1-AA6F-AC193BB8F970}" destId="{259BB2B6-75CF-4979-B489-0223E09CC227}" srcOrd="0" destOrd="0" presId="urn:microsoft.com/office/officeart/2005/8/layout/orgChart1#1"/>
    <dgm:cxn modelId="{DA1BCC41-B949-4A65-BAF4-D1F65F39AB8F}" type="presParOf" srcId="{1B7699C3-672A-44B1-AA6F-AC193BB8F970}" destId="{8E00D4D6-448D-48BF-968C-B741DDBAF612}" srcOrd="1" destOrd="0" presId="urn:microsoft.com/office/officeart/2005/8/layout/orgChart1#1"/>
    <dgm:cxn modelId="{14FC83F9-57C5-4D8C-B0D1-7A8F0A8E6CEA}" type="presParOf" srcId="{4AB79B40-7E3E-4E12-9222-4E4274FDCCB7}" destId="{46FFDB3E-1528-46D0-8011-F0A336C8A847}" srcOrd="1" destOrd="0" presId="urn:microsoft.com/office/officeart/2005/8/layout/orgChart1#1"/>
    <dgm:cxn modelId="{8B983683-36D9-4917-9B0B-49D532158399}" type="presParOf" srcId="{46FFDB3E-1528-46D0-8011-F0A336C8A847}" destId="{B1F7F206-6664-4EFD-9C91-F7E987922096}" srcOrd="0" destOrd="0" presId="urn:microsoft.com/office/officeart/2005/8/layout/orgChart1#1"/>
    <dgm:cxn modelId="{D55A76F3-AD1A-4270-A933-2CF1325F910E}" type="presParOf" srcId="{46FFDB3E-1528-46D0-8011-F0A336C8A847}" destId="{BB2C141A-0010-4B6C-96B7-E691A64D163F}" srcOrd="1" destOrd="0" presId="urn:microsoft.com/office/officeart/2005/8/layout/orgChart1#1"/>
    <dgm:cxn modelId="{83812F47-EC94-42F4-BC59-58C75F00AB12}" type="presParOf" srcId="{BB2C141A-0010-4B6C-96B7-E691A64D163F}" destId="{8A489A51-6612-42FF-B9C6-CA62ED8847F2}" srcOrd="0" destOrd="0" presId="urn:microsoft.com/office/officeart/2005/8/layout/orgChart1#1"/>
    <dgm:cxn modelId="{3491E71F-778B-4C98-93DC-B479AD6B89CE}" type="presParOf" srcId="{8A489A51-6612-42FF-B9C6-CA62ED8847F2}" destId="{6452F6E1-6C18-416B-9303-78E1E5811E05}" srcOrd="0" destOrd="0" presId="urn:microsoft.com/office/officeart/2005/8/layout/orgChart1#1"/>
    <dgm:cxn modelId="{EF13A652-68EB-4E44-98DE-80E69D45DDA1}" type="presParOf" srcId="{8A489A51-6612-42FF-B9C6-CA62ED8847F2}" destId="{D707BA16-B0F6-4069-A6C6-C1A904F8607E}" srcOrd="1" destOrd="0" presId="urn:microsoft.com/office/officeart/2005/8/layout/orgChart1#1"/>
    <dgm:cxn modelId="{5AA6CBF8-07DD-4DBD-9951-794F42223EAF}" type="presParOf" srcId="{BB2C141A-0010-4B6C-96B7-E691A64D163F}" destId="{98E8D499-7ADD-4583-9BDB-8C996F5624D5}" srcOrd="1" destOrd="0" presId="urn:microsoft.com/office/officeart/2005/8/layout/orgChart1#1"/>
    <dgm:cxn modelId="{90BF0DDF-B480-40A1-9279-6698232BC0E5}" type="presParOf" srcId="{BB2C141A-0010-4B6C-96B7-E691A64D163F}" destId="{39713EC7-F082-4C83-A2B1-7DF8BBEABC2E}" srcOrd="2" destOrd="0" presId="urn:microsoft.com/office/officeart/2005/8/layout/orgChart1#1"/>
    <dgm:cxn modelId="{FCCAF684-6196-45BA-B192-11A4FAA79832}" type="presParOf" srcId="{46FFDB3E-1528-46D0-8011-F0A336C8A847}" destId="{CFE8196F-2205-4157-A962-6B2D91912168}" srcOrd="2" destOrd="0" presId="urn:microsoft.com/office/officeart/2005/8/layout/orgChart1#1"/>
    <dgm:cxn modelId="{84FB2881-0A49-40DD-877D-033D7C5F7956}" type="presParOf" srcId="{46FFDB3E-1528-46D0-8011-F0A336C8A847}" destId="{32DA6F11-A057-4554-8A95-092DA50F380C}" srcOrd="3" destOrd="0" presId="urn:microsoft.com/office/officeart/2005/8/layout/orgChart1#1"/>
    <dgm:cxn modelId="{A9991BAA-C780-47E6-A398-FD378940BCD0}" type="presParOf" srcId="{32DA6F11-A057-4554-8A95-092DA50F380C}" destId="{9A50BF99-827A-47AA-9F2F-52547A058631}" srcOrd="0" destOrd="0" presId="urn:microsoft.com/office/officeart/2005/8/layout/orgChart1#1"/>
    <dgm:cxn modelId="{56B3ED3F-E3F1-4ECE-914E-741D3103A116}" type="presParOf" srcId="{9A50BF99-827A-47AA-9F2F-52547A058631}" destId="{8E000D3B-5E7D-4A5C-9951-9C0DBA41CC84}" srcOrd="0" destOrd="0" presId="urn:microsoft.com/office/officeart/2005/8/layout/orgChart1#1"/>
    <dgm:cxn modelId="{CABA40A9-058E-4331-8DA6-7D979261ED3F}" type="presParOf" srcId="{9A50BF99-827A-47AA-9F2F-52547A058631}" destId="{2D0586C7-BB64-443E-9E68-A521B7B5B41D}" srcOrd="1" destOrd="0" presId="urn:microsoft.com/office/officeart/2005/8/layout/orgChart1#1"/>
    <dgm:cxn modelId="{9DA630A5-91A9-49BC-B111-DC61A40B9AD8}" type="presParOf" srcId="{32DA6F11-A057-4554-8A95-092DA50F380C}" destId="{123664C2-DEC2-4082-AA03-32379D332D5B}" srcOrd="1" destOrd="0" presId="urn:microsoft.com/office/officeart/2005/8/layout/orgChart1#1"/>
    <dgm:cxn modelId="{28BBC9A0-67EC-44F9-90D1-5E10705F3B23}" type="presParOf" srcId="{32DA6F11-A057-4554-8A95-092DA50F380C}" destId="{A5D50C27-CAF8-4E5A-9FC7-0B1825B58490}" srcOrd="2" destOrd="0" presId="urn:microsoft.com/office/officeart/2005/8/layout/orgChart1#1"/>
    <dgm:cxn modelId="{FB5E8BE6-D589-406E-9991-4F32AF82DB24}" type="presParOf" srcId="{46FFDB3E-1528-46D0-8011-F0A336C8A847}" destId="{C612711F-0A27-45C8-8CEA-D0ABF1994BBD}" srcOrd="4" destOrd="0" presId="urn:microsoft.com/office/officeart/2005/8/layout/orgChart1#1"/>
    <dgm:cxn modelId="{9A7844C8-43C7-4F34-B830-3F45F7C0A460}" type="presParOf" srcId="{46FFDB3E-1528-46D0-8011-F0A336C8A847}" destId="{8E5EB346-2C12-4E97-83E3-CD1248D00C8D}" srcOrd="5" destOrd="0" presId="urn:microsoft.com/office/officeart/2005/8/layout/orgChart1#1"/>
    <dgm:cxn modelId="{A6ED0617-7051-4F22-A8A7-95AFDD02B678}" type="presParOf" srcId="{8E5EB346-2C12-4E97-83E3-CD1248D00C8D}" destId="{A9C6AB9C-6BEB-4395-8BA3-46299BF6F7CC}" srcOrd="0" destOrd="0" presId="urn:microsoft.com/office/officeart/2005/8/layout/orgChart1#1"/>
    <dgm:cxn modelId="{7A091847-66F2-446A-A32B-2D26E82F0565}" type="presParOf" srcId="{A9C6AB9C-6BEB-4395-8BA3-46299BF6F7CC}" destId="{48F929FC-75DD-4E30-AB84-8B7383D5CA85}" srcOrd="0" destOrd="0" presId="urn:microsoft.com/office/officeart/2005/8/layout/orgChart1#1"/>
    <dgm:cxn modelId="{0BEA48E7-570A-4601-8680-2DDDFB918B32}" type="presParOf" srcId="{A9C6AB9C-6BEB-4395-8BA3-46299BF6F7CC}" destId="{A06304F0-CA45-43F4-8B04-C3F953FBF16E}" srcOrd="1" destOrd="0" presId="urn:microsoft.com/office/officeart/2005/8/layout/orgChart1#1"/>
    <dgm:cxn modelId="{126A3EA0-5E2F-4D1E-9F4D-0CC904B6A8AB}" type="presParOf" srcId="{8E5EB346-2C12-4E97-83E3-CD1248D00C8D}" destId="{E931650D-7BA2-47F8-9C2C-F67E1D7D1F20}" srcOrd="1" destOrd="0" presId="urn:microsoft.com/office/officeart/2005/8/layout/orgChart1#1"/>
    <dgm:cxn modelId="{D41888B6-B509-4681-BD30-318E0A7AEE85}" type="presParOf" srcId="{8E5EB346-2C12-4E97-83E3-CD1248D00C8D}" destId="{12CB5310-5D81-4DCD-ABF3-B6C16830EB08}" srcOrd="2" destOrd="0" presId="urn:microsoft.com/office/officeart/2005/8/layout/orgChart1#1"/>
    <dgm:cxn modelId="{A13E0340-584F-4849-950C-4572933793B8}" type="presParOf" srcId="{4AB79B40-7E3E-4E12-9222-4E4274FDCCB7}" destId="{5886F0E8-4BC0-4207-8674-78099C926E95}" srcOrd="2" destOrd="0" presId="urn:microsoft.com/office/officeart/2005/8/layout/orgChart1#1"/>
    <dgm:cxn modelId="{7F1678ED-2F10-4A43-99CD-6BC15A0747B4}" type="presParOf" srcId="{04324E81-B2FC-49B5-8571-E34DFE830BC7}" destId="{6F5594E9-CD05-4A62-A213-2CE94E08123F}" srcOrd="2" destOrd="0" presId="urn:microsoft.com/office/officeart/2005/8/layout/orgChart1#1"/>
    <dgm:cxn modelId="{4414CDD0-40BE-4862-9EE9-728D3BF6325C}" type="presParOf" srcId="{04324E81-B2FC-49B5-8571-E34DFE830BC7}" destId="{0F74BC5C-DF2C-47E0-BC10-D301B32C908B}" srcOrd="3" destOrd="0" presId="urn:microsoft.com/office/officeart/2005/8/layout/orgChart1#1"/>
    <dgm:cxn modelId="{E52DD28E-E64C-4B14-9B48-99C21A47E891}" type="presParOf" srcId="{0F74BC5C-DF2C-47E0-BC10-D301B32C908B}" destId="{A4B4173D-5FB8-4A24-8142-133437F4163E}" srcOrd="0" destOrd="0" presId="urn:microsoft.com/office/officeart/2005/8/layout/orgChart1#1"/>
    <dgm:cxn modelId="{C6190FB1-F188-425D-B7CA-E6895564F415}" type="presParOf" srcId="{A4B4173D-5FB8-4A24-8142-133437F4163E}" destId="{F103A644-B1DA-485A-B0E3-039D15864FCF}" srcOrd="0" destOrd="0" presId="urn:microsoft.com/office/officeart/2005/8/layout/orgChart1#1"/>
    <dgm:cxn modelId="{D384A178-418A-45C8-8A97-4906453E5B70}" type="presParOf" srcId="{A4B4173D-5FB8-4A24-8142-133437F4163E}" destId="{9C05F216-8899-45EE-9FDB-6DF176010BEB}" srcOrd="1" destOrd="0" presId="urn:microsoft.com/office/officeart/2005/8/layout/orgChart1#1"/>
    <dgm:cxn modelId="{4754D8C4-DBE1-4DCC-9416-E9CCB63CAB0E}" type="presParOf" srcId="{0F74BC5C-DF2C-47E0-BC10-D301B32C908B}" destId="{289B9286-F121-4C55-8096-906FB166EC73}" srcOrd="1" destOrd="0" presId="urn:microsoft.com/office/officeart/2005/8/layout/orgChart1#1"/>
    <dgm:cxn modelId="{9876DC08-D289-47FF-BCC7-24A09051056A}" type="presParOf" srcId="{289B9286-F121-4C55-8096-906FB166EC73}" destId="{9A50CE8C-123B-4766-87FF-7926147E6A64}" srcOrd="0" destOrd="0" presId="urn:microsoft.com/office/officeart/2005/8/layout/orgChart1#1"/>
    <dgm:cxn modelId="{2C327117-4122-4214-8FB5-1CA33C698D19}" type="presParOf" srcId="{289B9286-F121-4C55-8096-906FB166EC73}" destId="{3B77A0A3-A57D-4A76-8766-025A01A28C7C}" srcOrd="1" destOrd="0" presId="urn:microsoft.com/office/officeart/2005/8/layout/orgChart1#1"/>
    <dgm:cxn modelId="{C961CDEB-A10D-4AE7-A4B3-2415D0219F15}" type="presParOf" srcId="{3B77A0A3-A57D-4A76-8766-025A01A28C7C}" destId="{D566BE99-717E-467C-8E70-0F2A8691811B}" srcOrd="0" destOrd="0" presId="urn:microsoft.com/office/officeart/2005/8/layout/orgChart1#1"/>
    <dgm:cxn modelId="{1171A2CC-136B-4937-9306-36F1C7AF5D68}" type="presParOf" srcId="{D566BE99-717E-467C-8E70-0F2A8691811B}" destId="{91A9FC4D-11A9-4380-AFF4-3547AC5F6128}" srcOrd="0" destOrd="0" presId="urn:microsoft.com/office/officeart/2005/8/layout/orgChart1#1"/>
    <dgm:cxn modelId="{E5E46F88-2AD1-47CC-B72D-8EDBFE072F32}" type="presParOf" srcId="{D566BE99-717E-467C-8E70-0F2A8691811B}" destId="{906FE16A-E694-4D6C-8760-F4CD6585176C}" srcOrd="1" destOrd="0" presId="urn:microsoft.com/office/officeart/2005/8/layout/orgChart1#1"/>
    <dgm:cxn modelId="{4795D9D7-0507-4A03-9DE4-914A6E170D03}" type="presParOf" srcId="{3B77A0A3-A57D-4A76-8766-025A01A28C7C}" destId="{4C47302F-4140-4683-B7D6-45DF73AB453D}" srcOrd="1" destOrd="0" presId="urn:microsoft.com/office/officeart/2005/8/layout/orgChart1#1"/>
    <dgm:cxn modelId="{C923A29C-B10B-414D-A2B8-5E91E8A6B043}" type="presParOf" srcId="{3B77A0A3-A57D-4A76-8766-025A01A28C7C}" destId="{A8DDF9D2-44DC-4046-A92B-87B917B8327D}" srcOrd="2" destOrd="0" presId="urn:microsoft.com/office/officeart/2005/8/layout/orgChart1#1"/>
    <dgm:cxn modelId="{EB618B2E-1A85-4EBD-BAF7-5AECD8924350}" type="presParOf" srcId="{289B9286-F121-4C55-8096-906FB166EC73}" destId="{FB7C2769-EEBA-47C5-9675-D3C3C284DF4D}" srcOrd="2" destOrd="0" presId="urn:microsoft.com/office/officeart/2005/8/layout/orgChart1#1"/>
    <dgm:cxn modelId="{62DABC56-6DC8-4AE6-9A90-2FB9C0B79152}" type="presParOf" srcId="{289B9286-F121-4C55-8096-906FB166EC73}" destId="{BF94C638-690C-4F03-9185-75C87F41B378}" srcOrd="3" destOrd="0" presId="urn:microsoft.com/office/officeart/2005/8/layout/orgChart1#1"/>
    <dgm:cxn modelId="{DD1D5A85-9BDB-4C21-9C32-24DB386FF7A9}" type="presParOf" srcId="{BF94C638-690C-4F03-9185-75C87F41B378}" destId="{F1C24931-3794-454B-8DCD-50B4C3D1AFE1}" srcOrd="0" destOrd="0" presId="urn:microsoft.com/office/officeart/2005/8/layout/orgChart1#1"/>
    <dgm:cxn modelId="{656F6269-BBD1-4C22-B6BF-7BE3DBA80592}" type="presParOf" srcId="{F1C24931-3794-454B-8DCD-50B4C3D1AFE1}" destId="{EE29B95A-FDD2-41BC-AC5F-1ADA72E4FCC8}" srcOrd="0" destOrd="0" presId="urn:microsoft.com/office/officeart/2005/8/layout/orgChart1#1"/>
    <dgm:cxn modelId="{9DCEB763-60D5-49BB-9786-FE16CD210FE6}" type="presParOf" srcId="{F1C24931-3794-454B-8DCD-50B4C3D1AFE1}" destId="{321EBCDF-BAAF-4BB4-9FAF-F19A7E5DB8BF}" srcOrd="1" destOrd="0" presId="urn:microsoft.com/office/officeart/2005/8/layout/orgChart1#1"/>
    <dgm:cxn modelId="{89B905A3-17BF-424F-AA78-3A8A681DA2AF}" type="presParOf" srcId="{BF94C638-690C-4F03-9185-75C87F41B378}" destId="{5A245BC3-6A54-444F-8DDD-F47B040FC872}" srcOrd="1" destOrd="0" presId="urn:microsoft.com/office/officeart/2005/8/layout/orgChart1#1"/>
    <dgm:cxn modelId="{8BE65B01-B070-47A7-A4BC-FE1FA610A5EF}" type="presParOf" srcId="{BF94C638-690C-4F03-9185-75C87F41B378}" destId="{7E291A8D-5577-4C38-9EB2-090943A4D802}" srcOrd="2" destOrd="0" presId="urn:microsoft.com/office/officeart/2005/8/layout/orgChart1#1"/>
    <dgm:cxn modelId="{804DC4B9-230B-473F-B00B-BA536BF5004F}" type="presParOf" srcId="{0F74BC5C-DF2C-47E0-BC10-D301B32C908B}" destId="{C2A7E444-278B-4E54-8173-C9A7AF8E728C}" srcOrd="2" destOrd="0" presId="urn:microsoft.com/office/officeart/2005/8/layout/orgChart1#1"/>
    <dgm:cxn modelId="{D539B74F-D558-418C-978E-8D217F21E40B}" type="presParOf" srcId="{04324E81-B2FC-49B5-8571-E34DFE830BC7}" destId="{94EEAD51-A69D-4D8F-8F50-39E56D8FE074}" srcOrd="4" destOrd="0" presId="urn:microsoft.com/office/officeart/2005/8/layout/orgChart1#1"/>
    <dgm:cxn modelId="{D1E8F9E2-63C4-468A-81F3-CB563BCF759B}" type="presParOf" srcId="{04324E81-B2FC-49B5-8571-E34DFE830BC7}" destId="{E8E0DEAC-8BB2-44D0-9A79-29E15AF6B78E}" srcOrd="5" destOrd="0" presId="urn:microsoft.com/office/officeart/2005/8/layout/orgChart1#1"/>
    <dgm:cxn modelId="{D952DB63-C868-48C6-AEC4-57246BB11CD9}" type="presParOf" srcId="{E8E0DEAC-8BB2-44D0-9A79-29E15AF6B78E}" destId="{81632407-01AB-4DEE-93BD-73CA61C1E2DA}" srcOrd="0" destOrd="0" presId="urn:microsoft.com/office/officeart/2005/8/layout/orgChart1#1"/>
    <dgm:cxn modelId="{E979BEE3-E939-4832-AFC9-E0FBA488947E}" type="presParOf" srcId="{81632407-01AB-4DEE-93BD-73CA61C1E2DA}" destId="{DBB5A246-2E52-4C6B-967E-8F42EC5D36D7}" srcOrd="0" destOrd="0" presId="urn:microsoft.com/office/officeart/2005/8/layout/orgChart1#1"/>
    <dgm:cxn modelId="{CC112B11-B861-4276-8290-8C37C8F8BC84}" type="presParOf" srcId="{81632407-01AB-4DEE-93BD-73CA61C1E2DA}" destId="{606DE5BD-5EB1-4401-8BD7-A9EDE28F98EB}" srcOrd="1" destOrd="0" presId="urn:microsoft.com/office/officeart/2005/8/layout/orgChart1#1"/>
    <dgm:cxn modelId="{F520AE26-4B59-4B05-B38F-41646E1139BF}" type="presParOf" srcId="{E8E0DEAC-8BB2-44D0-9A79-29E15AF6B78E}" destId="{814506E0-F478-44FD-BD9B-CEC4D1EF5911}" srcOrd="1" destOrd="0" presId="urn:microsoft.com/office/officeart/2005/8/layout/orgChart1#1"/>
    <dgm:cxn modelId="{3EDB9310-E6CD-4303-B4D1-48F7DFD0F166}" type="presParOf" srcId="{814506E0-F478-44FD-BD9B-CEC4D1EF5911}" destId="{960262BE-3198-4ECE-8C5B-17E64FE12CC1}" srcOrd="0" destOrd="0" presId="urn:microsoft.com/office/officeart/2005/8/layout/orgChart1#1"/>
    <dgm:cxn modelId="{9D36D531-050C-4B41-BB7B-2C805078D782}" type="presParOf" srcId="{814506E0-F478-44FD-BD9B-CEC4D1EF5911}" destId="{F20AC223-7C3D-48F0-BB41-A8C963795D96}" srcOrd="1" destOrd="0" presId="urn:microsoft.com/office/officeart/2005/8/layout/orgChart1#1"/>
    <dgm:cxn modelId="{AAD99D7C-9F59-4ADE-8539-CF3B7FFB7CF1}" type="presParOf" srcId="{F20AC223-7C3D-48F0-BB41-A8C963795D96}" destId="{FED16681-35DC-4CD1-8271-A7FF814F7548}" srcOrd="0" destOrd="0" presId="urn:microsoft.com/office/officeart/2005/8/layout/orgChart1#1"/>
    <dgm:cxn modelId="{2928C050-8189-4909-9AC0-BB6C21CA2DAF}" type="presParOf" srcId="{FED16681-35DC-4CD1-8271-A7FF814F7548}" destId="{9E3B8F1D-FD57-4383-9EBB-AE85449880F6}" srcOrd="0" destOrd="0" presId="urn:microsoft.com/office/officeart/2005/8/layout/orgChart1#1"/>
    <dgm:cxn modelId="{D1E53187-215E-4F55-A0B9-96F9F90E6367}" type="presParOf" srcId="{FED16681-35DC-4CD1-8271-A7FF814F7548}" destId="{D60AC8D0-96EC-4B7A-B9F6-A5B596F17BFB}" srcOrd="1" destOrd="0" presId="urn:microsoft.com/office/officeart/2005/8/layout/orgChart1#1"/>
    <dgm:cxn modelId="{C3B2D59B-2C28-45AA-AB29-6B709ABD6C70}" type="presParOf" srcId="{F20AC223-7C3D-48F0-BB41-A8C963795D96}" destId="{236E9BAD-9BFD-4A96-B5E7-FAE8FF857AFA}" srcOrd="1" destOrd="0" presId="urn:microsoft.com/office/officeart/2005/8/layout/orgChart1#1"/>
    <dgm:cxn modelId="{AFBFCD9E-B3DD-48DF-8514-85CE3A415E29}" type="presParOf" srcId="{F20AC223-7C3D-48F0-BB41-A8C963795D96}" destId="{4D3E10F8-8026-4BAA-B4B4-B67FD739AEF7}" srcOrd="2" destOrd="0" presId="urn:microsoft.com/office/officeart/2005/8/layout/orgChart1#1"/>
    <dgm:cxn modelId="{F9601833-EC82-4979-918E-7BA0BD8806A7}" type="presParOf" srcId="{814506E0-F478-44FD-BD9B-CEC4D1EF5911}" destId="{B3010D5E-B39B-47C5-820C-3FE5A68CEEB7}" srcOrd="2" destOrd="0" presId="urn:microsoft.com/office/officeart/2005/8/layout/orgChart1#1"/>
    <dgm:cxn modelId="{0A44F62F-E390-4AF5-9EC5-CBF18D952D01}" type="presParOf" srcId="{814506E0-F478-44FD-BD9B-CEC4D1EF5911}" destId="{BA035717-977E-4B12-B6F5-03F9D28A3C5C}" srcOrd="3" destOrd="0" presId="urn:microsoft.com/office/officeart/2005/8/layout/orgChart1#1"/>
    <dgm:cxn modelId="{3169A8FF-C463-4797-BB01-898EC17BBE11}" type="presParOf" srcId="{BA035717-977E-4B12-B6F5-03F9D28A3C5C}" destId="{39DC43B1-0334-480B-879F-7AC2F24F0A2F}" srcOrd="0" destOrd="0" presId="urn:microsoft.com/office/officeart/2005/8/layout/orgChart1#1"/>
    <dgm:cxn modelId="{21C43188-F775-4273-B6CD-9D4AF2E8BDA3}" type="presParOf" srcId="{39DC43B1-0334-480B-879F-7AC2F24F0A2F}" destId="{137ED8CA-5CD3-4893-A1B0-BA8BD16E5B38}" srcOrd="0" destOrd="0" presId="urn:microsoft.com/office/officeart/2005/8/layout/orgChart1#1"/>
    <dgm:cxn modelId="{F20DDE5A-150D-4EA7-9F7E-13C18D3C146F}" type="presParOf" srcId="{39DC43B1-0334-480B-879F-7AC2F24F0A2F}" destId="{DB85C76A-61A8-4C76-B1B6-E6EFB4721960}" srcOrd="1" destOrd="0" presId="urn:microsoft.com/office/officeart/2005/8/layout/orgChart1#1"/>
    <dgm:cxn modelId="{D7A8B42A-F403-44E9-A3D6-4C9BBA29BB40}" type="presParOf" srcId="{BA035717-977E-4B12-B6F5-03F9D28A3C5C}" destId="{1EBB4159-7A02-4FD2-8119-D9A8C59AAD4B}" srcOrd="1" destOrd="0" presId="urn:microsoft.com/office/officeart/2005/8/layout/orgChart1#1"/>
    <dgm:cxn modelId="{FFE71E47-F04E-41F8-A43D-253EE0EC1CB9}" type="presParOf" srcId="{BA035717-977E-4B12-B6F5-03F9D28A3C5C}" destId="{ACB19ADB-E85D-4DF2-A322-915B8E0FB84D}" srcOrd="2" destOrd="0" presId="urn:microsoft.com/office/officeart/2005/8/layout/orgChart1#1"/>
    <dgm:cxn modelId="{E3CEF862-F383-4098-BBA3-F3FC168FB276}" type="presParOf" srcId="{E8E0DEAC-8BB2-44D0-9A79-29E15AF6B78E}" destId="{EBC061F0-DCFA-4879-BA81-A13330668098}" srcOrd="2" destOrd="0" presId="urn:microsoft.com/office/officeart/2005/8/layout/orgChart1#1"/>
    <dgm:cxn modelId="{3A554C0D-BE2C-4E2E-A90B-7970D970BE35}" type="presParOf" srcId="{0DE9A692-9753-4F30-B693-6D8AFBCCF499}" destId="{0833FB72-B370-41EB-8FE8-55681A38384C}" srcOrd="2" destOrd="0" presId="urn:microsoft.com/office/officeart/2005/8/layout/orgChart1#1"/>
    <dgm:cxn modelId="{032AC725-A158-473D-BEFE-20E0676C9629}" type="presParOf" srcId="{8F4110B3-E51D-4493-9726-75837F440E6B}" destId="{B90871DF-5FE5-4A35-BD10-6BC4EDF67373}" srcOrd="2" destOrd="0" presId="urn:microsoft.com/office/officeart/2005/8/layout/orgChart1#1"/>
    <dgm:cxn modelId="{FF280285-9BD5-48B2-86EE-2B1F20623A7E}" type="presParOf" srcId="{8F4110B3-E51D-4493-9726-75837F440E6B}" destId="{D23DDD3D-C09B-4EDE-B466-85EB05A2FF50}" srcOrd="3" destOrd="0" presId="urn:microsoft.com/office/officeart/2005/8/layout/orgChart1#1"/>
    <dgm:cxn modelId="{02971681-DE6D-437B-9A06-B27CD93B04BD}" type="presParOf" srcId="{D23DDD3D-C09B-4EDE-B466-85EB05A2FF50}" destId="{897DF7B4-EE52-4E9E-8BA9-C936D708C5A9}" srcOrd="0" destOrd="0" presId="urn:microsoft.com/office/officeart/2005/8/layout/orgChart1#1"/>
    <dgm:cxn modelId="{F7102AE6-051E-4055-B5ED-AB66967A6D1D}" type="presParOf" srcId="{897DF7B4-EE52-4E9E-8BA9-C936D708C5A9}" destId="{D0D75F20-B675-4CE8-A116-785DD8C9F3AF}" srcOrd="0" destOrd="0" presId="urn:microsoft.com/office/officeart/2005/8/layout/orgChart1#1"/>
    <dgm:cxn modelId="{033AD2A7-154C-4F18-AFD0-6D6C3135932B}" type="presParOf" srcId="{897DF7B4-EE52-4E9E-8BA9-C936D708C5A9}" destId="{D0F6489B-FAB7-4A9E-9006-77A0DB1208A0}" srcOrd="1" destOrd="0" presId="urn:microsoft.com/office/officeart/2005/8/layout/orgChart1#1"/>
    <dgm:cxn modelId="{928D2679-D2A5-44BC-9C66-0F70396DB704}" type="presParOf" srcId="{D23DDD3D-C09B-4EDE-B466-85EB05A2FF50}" destId="{5E5BA343-37E9-4E73-8C4E-501FE578FBA6}" srcOrd="1" destOrd="0" presId="urn:microsoft.com/office/officeart/2005/8/layout/orgChart1#1"/>
    <dgm:cxn modelId="{59115116-A714-46F6-8B86-1BF9FD1DD46F}" type="presParOf" srcId="{5E5BA343-37E9-4E73-8C4E-501FE578FBA6}" destId="{D9491523-8DC2-4220-BB26-FD55A2225B1C}" srcOrd="0" destOrd="0" presId="urn:microsoft.com/office/officeart/2005/8/layout/orgChart1#1"/>
    <dgm:cxn modelId="{63B178BD-202C-410F-8673-4E2BC538C8E0}" type="presParOf" srcId="{5E5BA343-37E9-4E73-8C4E-501FE578FBA6}" destId="{BF750450-A714-46C3-B427-6E8BE4A7804A}" srcOrd="1" destOrd="0" presId="urn:microsoft.com/office/officeart/2005/8/layout/orgChart1#1"/>
    <dgm:cxn modelId="{C9403F2E-ACC4-4678-977F-25B83FCCA81C}" type="presParOf" srcId="{BF750450-A714-46C3-B427-6E8BE4A7804A}" destId="{E4D54CD9-A846-465C-8202-9AFF034AC9ED}" srcOrd="0" destOrd="0" presId="urn:microsoft.com/office/officeart/2005/8/layout/orgChart1#1"/>
    <dgm:cxn modelId="{4057EF10-E350-43D3-B87A-194078648EBC}" type="presParOf" srcId="{E4D54CD9-A846-465C-8202-9AFF034AC9ED}" destId="{64ADB55E-3478-48E5-817B-F4A0DB1D5092}" srcOrd="0" destOrd="0" presId="urn:microsoft.com/office/officeart/2005/8/layout/orgChart1#1"/>
    <dgm:cxn modelId="{1BFBB8D2-9945-4BD4-AB20-01350DEADCE6}" type="presParOf" srcId="{E4D54CD9-A846-465C-8202-9AFF034AC9ED}" destId="{F62CCEF2-8CC2-4434-8B2D-9DD9F8BD5898}" srcOrd="1" destOrd="0" presId="urn:microsoft.com/office/officeart/2005/8/layout/orgChart1#1"/>
    <dgm:cxn modelId="{39E8C6A3-39C7-48BA-9A03-7D559F44AE11}" type="presParOf" srcId="{BF750450-A714-46C3-B427-6E8BE4A7804A}" destId="{34B05361-22F2-4BF2-A128-F8BFD6545E64}" srcOrd="1" destOrd="0" presId="urn:microsoft.com/office/officeart/2005/8/layout/orgChart1#1"/>
    <dgm:cxn modelId="{F40BF33D-B68C-48E7-857D-5CBCF0784D1F}" type="presParOf" srcId="{34B05361-22F2-4BF2-A128-F8BFD6545E64}" destId="{21523891-3598-4663-8D1D-53AE9B57D51D}" srcOrd="0" destOrd="0" presId="urn:microsoft.com/office/officeart/2005/8/layout/orgChart1#1"/>
    <dgm:cxn modelId="{BD902389-90E0-40D5-B508-7A99516F36AD}" type="presParOf" srcId="{34B05361-22F2-4BF2-A128-F8BFD6545E64}" destId="{70DF08CC-55A5-44C3-BC97-2C9E415F3A73}" srcOrd="1" destOrd="0" presId="urn:microsoft.com/office/officeart/2005/8/layout/orgChart1#1"/>
    <dgm:cxn modelId="{3D61D78E-050C-46DD-A9DB-5C96456D51AC}" type="presParOf" srcId="{70DF08CC-55A5-44C3-BC97-2C9E415F3A73}" destId="{957A8A05-BB31-4810-85BA-E5CBA1E4FC64}" srcOrd="0" destOrd="0" presId="urn:microsoft.com/office/officeart/2005/8/layout/orgChart1#1"/>
    <dgm:cxn modelId="{75D635CF-B09C-488A-85DC-65981A4049B3}" type="presParOf" srcId="{957A8A05-BB31-4810-85BA-E5CBA1E4FC64}" destId="{5FCD8D60-8546-4D47-9237-3AF83AA98BCC}" srcOrd="0" destOrd="0" presId="urn:microsoft.com/office/officeart/2005/8/layout/orgChart1#1"/>
    <dgm:cxn modelId="{DC2B4DEF-E476-49D4-A482-F5C3D6D4B6AB}" type="presParOf" srcId="{957A8A05-BB31-4810-85BA-E5CBA1E4FC64}" destId="{E66CBFD1-9A60-4CE7-85EB-5F7F47286771}" srcOrd="1" destOrd="0" presId="urn:microsoft.com/office/officeart/2005/8/layout/orgChart1#1"/>
    <dgm:cxn modelId="{07E4B9AE-CADE-4E92-B4FE-3F6389B4276A}" type="presParOf" srcId="{70DF08CC-55A5-44C3-BC97-2C9E415F3A73}" destId="{74B908B0-ED38-424A-9CCB-F3D49598C1BE}" srcOrd="1" destOrd="0" presId="urn:microsoft.com/office/officeart/2005/8/layout/orgChart1#1"/>
    <dgm:cxn modelId="{966B8CEB-2B2F-476B-913B-B67111C92C9C}" type="presParOf" srcId="{70DF08CC-55A5-44C3-BC97-2C9E415F3A73}" destId="{9275F73A-29EA-4999-8FF7-C835A6B875D9}" srcOrd="2" destOrd="0" presId="urn:microsoft.com/office/officeart/2005/8/layout/orgChart1#1"/>
    <dgm:cxn modelId="{68602767-5799-441C-9292-757708DF8814}" type="presParOf" srcId="{34B05361-22F2-4BF2-A128-F8BFD6545E64}" destId="{9ECC9200-48FB-4748-89B6-F09C915F18C5}" srcOrd="2" destOrd="0" presId="urn:microsoft.com/office/officeart/2005/8/layout/orgChart1#1"/>
    <dgm:cxn modelId="{A06E4687-01DF-4C97-A6C2-6C195F81F846}" type="presParOf" srcId="{34B05361-22F2-4BF2-A128-F8BFD6545E64}" destId="{9909F890-4C0D-4E22-94C4-141ADAAF91FD}" srcOrd="3" destOrd="0" presId="urn:microsoft.com/office/officeart/2005/8/layout/orgChart1#1"/>
    <dgm:cxn modelId="{4AD0275A-7EB6-42EB-A482-6E5D896AF798}" type="presParOf" srcId="{9909F890-4C0D-4E22-94C4-141ADAAF91FD}" destId="{F073447D-AC7A-4D09-8F60-B48F653936EC}" srcOrd="0" destOrd="0" presId="urn:microsoft.com/office/officeart/2005/8/layout/orgChart1#1"/>
    <dgm:cxn modelId="{F12F477D-DCA9-4D28-91AA-C01C7B8F18BA}" type="presParOf" srcId="{F073447D-AC7A-4D09-8F60-B48F653936EC}" destId="{D0ACD2F7-BD4F-4675-B515-613AD3D5F0A6}" srcOrd="0" destOrd="0" presId="urn:microsoft.com/office/officeart/2005/8/layout/orgChart1#1"/>
    <dgm:cxn modelId="{4459DC48-40FF-4A7A-8600-B5686D010C76}" type="presParOf" srcId="{F073447D-AC7A-4D09-8F60-B48F653936EC}" destId="{9C12790F-5A90-498C-A88F-EF67E09163E1}" srcOrd="1" destOrd="0" presId="urn:microsoft.com/office/officeart/2005/8/layout/orgChart1#1"/>
    <dgm:cxn modelId="{C6A20ED3-A76F-4854-92B1-555E8C02F9C3}" type="presParOf" srcId="{9909F890-4C0D-4E22-94C4-141ADAAF91FD}" destId="{55CA2A7E-A40F-438B-B6BB-03607B36F6E3}" srcOrd="1" destOrd="0" presId="urn:microsoft.com/office/officeart/2005/8/layout/orgChart1#1"/>
    <dgm:cxn modelId="{ADB50A15-844B-4EE2-82FD-4ECF49944783}" type="presParOf" srcId="{9909F890-4C0D-4E22-94C4-141ADAAF91FD}" destId="{BCD8CE01-1DC6-47D6-92B0-3F8F36A8AC43}" srcOrd="2" destOrd="0" presId="urn:microsoft.com/office/officeart/2005/8/layout/orgChart1#1"/>
    <dgm:cxn modelId="{E5EBB25C-A12A-4716-B364-5BEE3A6BEC15}" type="presParOf" srcId="{34B05361-22F2-4BF2-A128-F8BFD6545E64}" destId="{16DB7650-B3EE-4407-BE1E-B7DA947EA522}" srcOrd="4" destOrd="0" presId="urn:microsoft.com/office/officeart/2005/8/layout/orgChart1#1"/>
    <dgm:cxn modelId="{32626503-495B-4EBB-8A69-1EA1F6C21966}" type="presParOf" srcId="{34B05361-22F2-4BF2-A128-F8BFD6545E64}" destId="{4DD6B89B-3A1F-407F-AF0F-820B5FAA4AA9}" srcOrd="5" destOrd="0" presId="urn:microsoft.com/office/officeart/2005/8/layout/orgChart1#1"/>
    <dgm:cxn modelId="{FDD26DC9-9EEB-47F5-96B2-FA574A0749E4}" type="presParOf" srcId="{4DD6B89B-3A1F-407F-AF0F-820B5FAA4AA9}" destId="{D1347105-6DE4-43A6-9EA8-48E4A8C59395}" srcOrd="0" destOrd="0" presId="urn:microsoft.com/office/officeart/2005/8/layout/orgChart1#1"/>
    <dgm:cxn modelId="{15C19296-FE5B-4248-B53F-87754172FC8C}" type="presParOf" srcId="{D1347105-6DE4-43A6-9EA8-48E4A8C59395}" destId="{43100D66-F5FA-4CDE-9909-CC7ED91E67CC}" srcOrd="0" destOrd="0" presId="urn:microsoft.com/office/officeart/2005/8/layout/orgChart1#1"/>
    <dgm:cxn modelId="{27200D6F-A92C-473B-A097-EA2F3A9B1413}" type="presParOf" srcId="{D1347105-6DE4-43A6-9EA8-48E4A8C59395}" destId="{C7407C56-7074-4FCB-8660-2627FDE62615}" srcOrd="1" destOrd="0" presId="urn:microsoft.com/office/officeart/2005/8/layout/orgChart1#1"/>
    <dgm:cxn modelId="{499A946E-1A75-48D4-912D-DE27951F45F1}" type="presParOf" srcId="{4DD6B89B-3A1F-407F-AF0F-820B5FAA4AA9}" destId="{615AE098-606B-4A16-A1C5-1EC7B7C818D5}" srcOrd="1" destOrd="0" presId="urn:microsoft.com/office/officeart/2005/8/layout/orgChart1#1"/>
    <dgm:cxn modelId="{7415D42D-422F-4D25-941D-69016F0CA511}" type="presParOf" srcId="{4DD6B89B-3A1F-407F-AF0F-820B5FAA4AA9}" destId="{48FA33CF-15BE-4DFB-BC76-5329ACEEE70D}" srcOrd="2" destOrd="0" presId="urn:microsoft.com/office/officeart/2005/8/layout/orgChart1#1"/>
    <dgm:cxn modelId="{D55C0CEC-AE72-4C3E-9287-9C83A576949C}" type="presParOf" srcId="{34B05361-22F2-4BF2-A128-F8BFD6545E64}" destId="{8A07F5BD-B79E-49FB-91D7-98BFEDA79CAF}" srcOrd="6" destOrd="0" presId="urn:microsoft.com/office/officeart/2005/8/layout/orgChart1#1"/>
    <dgm:cxn modelId="{1D7CB03F-648C-4300-9DDB-7815BF0CF99C}" type="presParOf" srcId="{34B05361-22F2-4BF2-A128-F8BFD6545E64}" destId="{D4B5B6C4-F442-4534-816B-B44953656EB8}" srcOrd="7" destOrd="0" presId="urn:microsoft.com/office/officeart/2005/8/layout/orgChart1#1"/>
    <dgm:cxn modelId="{67D1FFFE-BD04-487F-AD7A-2E1961C4B4FC}" type="presParOf" srcId="{D4B5B6C4-F442-4534-816B-B44953656EB8}" destId="{CB3CF30F-D187-438C-8CBB-E9E05FA42EFE}" srcOrd="0" destOrd="0" presId="urn:microsoft.com/office/officeart/2005/8/layout/orgChart1#1"/>
    <dgm:cxn modelId="{1FFC28C5-BD0A-4135-8045-89BFB1FE50BD}" type="presParOf" srcId="{CB3CF30F-D187-438C-8CBB-E9E05FA42EFE}" destId="{5FC73D27-F1BE-4396-A144-146B3A8AE5A5}" srcOrd="0" destOrd="0" presId="urn:microsoft.com/office/officeart/2005/8/layout/orgChart1#1"/>
    <dgm:cxn modelId="{5EBFAC17-F181-4F09-883B-DFD4A0A7B494}" type="presParOf" srcId="{CB3CF30F-D187-438C-8CBB-E9E05FA42EFE}" destId="{A7440D6B-6FF7-4DE1-B935-32C7C178D882}" srcOrd="1" destOrd="0" presId="urn:microsoft.com/office/officeart/2005/8/layout/orgChart1#1"/>
    <dgm:cxn modelId="{576C7641-0899-443B-BD1B-746C8663195D}" type="presParOf" srcId="{D4B5B6C4-F442-4534-816B-B44953656EB8}" destId="{EDDAF942-C97A-4A88-AC4E-383723CA78B7}" srcOrd="1" destOrd="0" presId="urn:microsoft.com/office/officeart/2005/8/layout/orgChart1#1"/>
    <dgm:cxn modelId="{5A064489-4740-480E-9E64-2FA8AB4D8746}" type="presParOf" srcId="{D4B5B6C4-F442-4534-816B-B44953656EB8}" destId="{66A7FE2F-AAFE-462B-8598-E0331AF98F2E}" srcOrd="2" destOrd="0" presId="urn:microsoft.com/office/officeart/2005/8/layout/orgChart1#1"/>
    <dgm:cxn modelId="{3D35838A-D907-4863-979B-595E8656E462}" type="presParOf" srcId="{BF750450-A714-46C3-B427-6E8BE4A7804A}" destId="{666B5CD8-212F-47EF-BB51-9A8BDE1C0384}" srcOrd="2" destOrd="0" presId="urn:microsoft.com/office/officeart/2005/8/layout/orgChart1#1"/>
    <dgm:cxn modelId="{F0B833BE-078A-4A3D-9FAE-795CEE49B2D4}" type="presParOf" srcId="{5E5BA343-37E9-4E73-8C4E-501FE578FBA6}" destId="{A376486D-772E-45E7-8A83-A452A7E1B61E}" srcOrd="2" destOrd="0" presId="urn:microsoft.com/office/officeart/2005/8/layout/orgChart1#1"/>
    <dgm:cxn modelId="{164745A9-5648-4596-A9F3-506808C9327B}" type="presParOf" srcId="{5E5BA343-37E9-4E73-8C4E-501FE578FBA6}" destId="{009257E0-08AD-4536-91F4-D9293EF5D772}" srcOrd="3" destOrd="0" presId="urn:microsoft.com/office/officeart/2005/8/layout/orgChart1#1"/>
    <dgm:cxn modelId="{CAB62D5A-EFBC-4980-94FE-12AD6B79A06C}" type="presParOf" srcId="{009257E0-08AD-4536-91F4-D9293EF5D772}" destId="{E30BDCA5-1B20-41B8-A72C-5910CEAE9C55}" srcOrd="0" destOrd="0" presId="urn:microsoft.com/office/officeart/2005/8/layout/orgChart1#1"/>
    <dgm:cxn modelId="{24D08399-D5D9-4D91-8C0C-79A309279348}" type="presParOf" srcId="{E30BDCA5-1B20-41B8-A72C-5910CEAE9C55}" destId="{9A1B1BDA-C6C7-4F0F-8F82-69B735AA4E3C}" srcOrd="0" destOrd="0" presId="urn:microsoft.com/office/officeart/2005/8/layout/orgChart1#1"/>
    <dgm:cxn modelId="{6DF9494E-7E5E-46A6-8D77-C55B57674C65}" type="presParOf" srcId="{E30BDCA5-1B20-41B8-A72C-5910CEAE9C55}" destId="{E9F818CF-7CE5-44D1-8EAB-1935E5EE71EE}" srcOrd="1" destOrd="0" presId="urn:microsoft.com/office/officeart/2005/8/layout/orgChart1#1"/>
    <dgm:cxn modelId="{0806D037-AA08-44F1-B853-5F2A65310682}" type="presParOf" srcId="{009257E0-08AD-4536-91F4-D9293EF5D772}" destId="{91FBF547-FB23-4EA1-9080-547395E957ED}" srcOrd="1" destOrd="0" presId="urn:microsoft.com/office/officeart/2005/8/layout/orgChart1#1"/>
    <dgm:cxn modelId="{CFC0BD69-D1EE-40AD-AD27-EABC3E4FECCC}" type="presParOf" srcId="{91FBF547-FB23-4EA1-9080-547395E957ED}" destId="{C019C846-DA14-4F72-A12D-FC7CBA3F28F9}" srcOrd="0" destOrd="0" presId="urn:microsoft.com/office/officeart/2005/8/layout/orgChart1#1"/>
    <dgm:cxn modelId="{C2AE69A7-54BC-4D12-AE83-B165FEE84C72}" type="presParOf" srcId="{91FBF547-FB23-4EA1-9080-547395E957ED}" destId="{0099D51D-F208-4BA2-8FDF-5E483581260B}" srcOrd="1" destOrd="0" presId="urn:microsoft.com/office/officeart/2005/8/layout/orgChart1#1"/>
    <dgm:cxn modelId="{6DBBEC76-0E5F-4645-ABEA-341762921E29}" type="presParOf" srcId="{0099D51D-F208-4BA2-8FDF-5E483581260B}" destId="{D920CBE7-C161-4B7D-A5FE-1309E0A9E919}" srcOrd="0" destOrd="0" presId="urn:microsoft.com/office/officeart/2005/8/layout/orgChart1#1"/>
    <dgm:cxn modelId="{E47DBAE4-85A9-41A2-B571-0F22838FAD11}" type="presParOf" srcId="{D920CBE7-C161-4B7D-A5FE-1309E0A9E919}" destId="{2BA2A22D-FF1B-49F9-9B17-EF9BDEA170E8}" srcOrd="0" destOrd="0" presId="urn:microsoft.com/office/officeart/2005/8/layout/orgChart1#1"/>
    <dgm:cxn modelId="{7A789569-C8EA-4A5D-9FB2-FD1B1B50B711}" type="presParOf" srcId="{D920CBE7-C161-4B7D-A5FE-1309E0A9E919}" destId="{5A5CA44A-AA34-4A9B-912A-55298C2A7EE9}" srcOrd="1" destOrd="0" presId="urn:microsoft.com/office/officeart/2005/8/layout/orgChart1#1"/>
    <dgm:cxn modelId="{A9635019-3335-4EE3-B0F2-A879BDF25167}" type="presParOf" srcId="{0099D51D-F208-4BA2-8FDF-5E483581260B}" destId="{8D6EC9B9-14A6-4082-A2A5-F9B8C506C236}" srcOrd="1" destOrd="0" presId="urn:microsoft.com/office/officeart/2005/8/layout/orgChart1#1"/>
    <dgm:cxn modelId="{7CC84965-2B2E-445A-B864-7D1C57369FC0}" type="presParOf" srcId="{0099D51D-F208-4BA2-8FDF-5E483581260B}" destId="{378F954E-F352-4716-890C-E93C223FBB06}" srcOrd="2" destOrd="0" presId="urn:microsoft.com/office/officeart/2005/8/layout/orgChart1#1"/>
    <dgm:cxn modelId="{BA55352D-C068-413A-8B18-303C99B7405F}" type="presParOf" srcId="{91FBF547-FB23-4EA1-9080-547395E957ED}" destId="{3C506FB5-13C5-4DE4-9D80-EA1089790FFD}" srcOrd="2" destOrd="0" presId="urn:microsoft.com/office/officeart/2005/8/layout/orgChart1#1"/>
    <dgm:cxn modelId="{63DB6D76-72F9-43C8-9861-5472FC8F8B3C}" type="presParOf" srcId="{91FBF547-FB23-4EA1-9080-547395E957ED}" destId="{2EFDDB3B-864E-4191-9E0F-DE4F9BBE0C9D}" srcOrd="3" destOrd="0" presId="urn:microsoft.com/office/officeart/2005/8/layout/orgChart1#1"/>
    <dgm:cxn modelId="{25E017FC-2D56-4A0D-89F4-E0204A7D9069}" type="presParOf" srcId="{2EFDDB3B-864E-4191-9E0F-DE4F9BBE0C9D}" destId="{0DA32C99-417E-4920-B5C5-6D283D4AA8C5}" srcOrd="0" destOrd="0" presId="urn:microsoft.com/office/officeart/2005/8/layout/orgChart1#1"/>
    <dgm:cxn modelId="{9B5F2FE4-F303-40D4-B658-B95441826637}" type="presParOf" srcId="{0DA32C99-417E-4920-B5C5-6D283D4AA8C5}" destId="{6767184F-8C9B-4D9B-BC3D-80BCA2445296}" srcOrd="0" destOrd="0" presId="urn:microsoft.com/office/officeart/2005/8/layout/orgChart1#1"/>
    <dgm:cxn modelId="{0B5398C5-576A-4EE7-B0C8-2BF72396AE5B}" type="presParOf" srcId="{0DA32C99-417E-4920-B5C5-6D283D4AA8C5}" destId="{97570D01-2560-4A09-8EFB-C456D88819B4}" srcOrd="1" destOrd="0" presId="urn:microsoft.com/office/officeart/2005/8/layout/orgChart1#1"/>
    <dgm:cxn modelId="{39216485-57D8-4E61-903D-730A99E58903}" type="presParOf" srcId="{2EFDDB3B-864E-4191-9E0F-DE4F9BBE0C9D}" destId="{40B0DF2F-D324-4700-BD62-437F2D7D2BE4}" srcOrd="1" destOrd="0" presId="urn:microsoft.com/office/officeart/2005/8/layout/orgChart1#1"/>
    <dgm:cxn modelId="{B1B63B52-50EA-4D32-90D9-099661D0215C}" type="presParOf" srcId="{2EFDDB3B-864E-4191-9E0F-DE4F9BBE0C9D}" destId="{4A9B447B-9A95-4DB3-93BD-B1A8AA7FD878}" srcOrd="2" destOrd="0" presId="urn:microsoft.com/office/officeart/2005/8/layout/orgChart1#1"/>
    <dgm:cxn modelId="{F843FA3F-1C53-4588-A5B7-DD2574B97750}" type="presParOf" srcId="{91FBF547-FB23-4EA1-9080-547395E957ED}" destId="{3A54D14F-FDBB-41EB-B002-34B951734071}" srcOrd="4" destOrd="0" presId="urn:microsoft.com/office/officeart/2005/8/layout/orgChart1#1"/>
    <dgm:cxn modelId="{FD5F4876-B7B3-4C0D-BE3C-86F0B854E75D}" type="presParOf" srcId="{91FBF547-FB23-4EA1-9080-547395E957ED}" destId="{99805A38-74FD-40F6-A118-EE7488189EE7}" srcOrd="5" destOrd="0" presId="urn:microsoft.com/office/officeart/2005/8/layout/orgChart1#1"/>
    <dgm:cxn modelId="{F2A8CA9C-57AD-45CF-B227-BE44012B55C3}" type="presParOf" srcId="{99805A38-74FD-40F6-A118-EE7488189EE7}" destId="{5C301AEC-4071-4112-9592-B126BBB88297}" srcOrd="0" destOrd="0" presId="urn:microsoft.com/office/officeart/2005/8/layout/orgChart1#1"/>
    <dgm:cxn modelId="{FE8DC0AF-82F1-4AA7-AC7F-E3153E2F0B9C}" type="presParOf" srcId="{5C301AEC-4071-4112-9592-B126BBB88297}" destId="{7BFEDB1D-545A-4976-B122-B195CE35117B}" srcOrd="0" destOrd="0" presId="urn:microsoft.com/office/officeart/2005/8/layout/orgChart1#1"/>
    <dgm:cxn modelId="{9303623F-841C-4B08-B20B-439313DBCE3F}" type="presParOf" srcId="{5C301AEC-4071-4112-9592-B126BBB88297}" destId="{A43FA414-D951-4B3A-9DB1-2181028152E7}" srcOrd="1" destOrd="0" presId="urn:microsoft.com/office/officeart/2005/8/layout/orgChart1#1"/>
    <dgm:cxn modelId="{B7BF21C7-ECB1-442B-A163-038383133AB3}" type="presParOf" srcId="{99805A38-74FD-40F6-A118-EE7488189EE7}" destId="{D4CAD337-67F3-4FFE-B780-8AC949FD3476}" srcOrd="1" destOrd="0" presId="urn:microsoft.com/office/officeart/2005/8/layout/orgChart1#1"/>
    <dgm:cxn modelId="{DE479AF2-3025-44EA-95E4-7593DBFC4739}" type="presParOf" srcId="{99805A38-74FD-40F6-A118-EE7488189EE7}" destId="{148FEA0B-6D0C-4C4A-BA7C-B8B06DA26346}" srcOrd="2" destOrd="0" presId="urn:microsoft.com/office/officeart/2005/8/layout/orgChart1#1"/>
    <dgm:cxn modelId="{256B56E0-0F4C-4DF8-B581-4748CFC07C71}" type="presParOf" srcId="{91FBF547-FB23-4EA1-9080-547395E957ED}" destId="{63DB8423-16AE-49D8-BC73-B481E7A4DA1A}" srcOrd="6" destOrd="0" presId="urn:microsoft.com/office/officeart/2005/8/layout/orgChart1#1"/>
    <dgm:cxn modelId="{01BD2B71-C2ED-483C-8236-8608CDDCF7F8}" type="presParOf" srcId="{91FBF547-FB23-4EA1-9080-547395E957ED}" destId="{4328C4E1-BC24-4876-BCC9-16630B19ECE1}" srcOrd="7" destOrd="0" presId="urn:microsoft.com/office/officeart/2005/8/layout/orgChart1#1"/>
    <dgm:cxn modelId="{56C150B1-80FF-4411-A8FE-8CB310BBE53F}" type="presParOf" srcId="{4328C4E1-BC24-4876-BCC9-16630B19ECE1}" destId="{5403210B-2FD5-4E7C-9518-C3E2DB66D24D}" srcOrd="0" destOrd="0" presId="urn:microsoft.com/office/officeart/2005/8/layout/orgChart1#1"/>
    <dgm:cxn modelId="{167EEF67-7721-43AB-9E51-D5197B9E3B76}" type="presParOf" srcId="{5403210B-2FD5-4E7C-9518-C3E2DB66D24D}" destId="{1E8506B0-62D9-4BB2-877A-FAD4158A9AD6}" srcOrd="0" destOrd="0" presId="urn:microsoft.com/office/officeart/2005/8/layout/orgChart1#1"/>
    <dgm:cxn modelId="{6B25225A-864E-4788-B430-E0CECFFEBF96}" type="presParOf" srcId="{5403210B-2FD5-4E7C-9518-C3E2DB66D24D}" destId="{F9E93253-251E-415D-9CBB-18424B995EEC}" srcOrd="1" destOrd="0" presId="urn:microsoft.com/office/officeart/2005/8/layout/orgChart1#1"/>
    <dgm:cxn modelId="{FF1B99E6-D6B7-4A23-B3C2-A75AFA5186AA}" type="presParOf" srcId="{4328C4E1-BC24-4876-BCC9-16630B19ECE1}" destId="{965D4604-A4F8-4432-896F-C3B4D87F5BDF}" srcOrd="1" destOrd="0" presId="urn:microsoft.com/office/officeart/2005/8/layout/orgChart1#1"/>
    <dgm:cxn modelId="{349F4712-68A7-46B8-9481-3AB17E7557AC}" type="presParOf" srcId="{4328C4E1-BC24-4876-BCC9-16630B19ECE1}" destId="{7BDA5734-4055-46C1-94DC-48FCDEBDEFDB}" srcOrd="2" destOrd="0" presId="urn:microsoft.com/office/officeart/2005/8/layout/orgChart1#1"/>
    <dgm:cxn modelId="{45E1F451-8125-4D42-934A-E00D2747903E}" type="presParOf" srcId="{009257E0-08AD-4536-91F4-D9293EF5D772}" destId="{724B27B5-205D-4A24-9C9E-6AF38F6DD8E4}" srcOrd="2" destOrd="0" presId="urn:microsoft.com/office/officeart/2005/8/layout/orgChart1#1"/>
    <dgm:cxn modelId="{9DA97DBC-0596-4A8D-819C-1A77064A6597}" type="presParOf" srcId="{D23DDD3D-C09B-4EDE-B466-85EB05A2FF50}" destId="{9DF16770-09D5-4EC3-8CEF-EE5CC3EE2BA6}" srcOrd="2" destOrd="0" presId="urn:microsoft.com/office/officeart/2005/8/layout/orgChart1#1"/>
    <dgm:cxn modelId="{BF038C87-38BD-48C8-9766-449D87D12842}" type="presParOf" srcId="{0160E02E-8FAE-4D4D-B893-E622F2EE1FF9}" destId="{AD44E443-2BB8-49B8-956B-94632F4D7029}"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B8423-16AE-49D8-BC73-B481E7A4DA1A}">
      <dsp:nvSpPr>
        <dsp:cNvPr id="0" name=""/>
        <dsp:cNvSpPr/>
      </dsp:nvSpPr>
      <dsp:spPr>
        <a:xfrm>
          <a:off x="8348796" y="2291633"/>
          <a:ext cx="178723" cy="3085963"/>
        </a:xfrm>
        <a:custGeom>
          <a:avLst/>
          <a:gdLst/>
          <a:ahLst/>
          <a:cxnLst/>
          <a:rect l="0" t="0" r="0" b="0"/>
          <a:pathLst>
            <a:path>
              <a:moveTo>
                <a:pt x="0" y="0"/>
              </a:moveTo>
              <a:lnTo>
                <a:pt x="0" y="3085963"/>
              </a:lnTo>
              <a:lnTo>
                <a:pt x="178723" y="308596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54D14F-FDBB-41EB-B002-34B951734071}">
      <dsp:nvSpPr>
        <dsp:cNvPr id="0" name=""/>
        <dsp:cNvSpPr/>
      </dsp:nvSpPr>
      <dsp:spPr>
        <a:xfrm>
          <a:off x="8348796" y="2291633"/>
          <a:ext cx="178723" cy="2240004"/>
        </a:xfrm>
        <a:custGeom>
          <a:avLst/>
          <a:gdLst/>
          <a:ahLst/>
          <a:cxnLst/>
          <a:rect l="0" t="0" r="0" b="0"/>
          <a:pathLst>
            <a:path>
              <a:moveTo>
                <a:pt x="0" y="0"/>
              </a:moveTo>
              <a:lnTo>
                <a:pt x="0" y="2240004"/>
              </a:lnTo>
              <a:lnTo>
                <a:pt x="178723" y="22400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506FB5-13C5-4DE4-9D80-EA1089790FFD}">
      <dsp:nvSpPr>
        <dsp:cNvPr id="0" name=""/>
        <dsp:cNvSpPr/>
      </dsp:nvSpPr>
      <dsp:spPr>
        <a:xfrm>
          <a:off x="8348796" y="2291633"/>
          <a:ext cx="178723" cy="1394045"/>
        </a:xfrm>
        <a:custGeom>
          <a:avLst/>
          <a:gdLst/>
          <a:ahLst/>
          <a:cxnLst/>
          <a:rect l="0" t="0" r="0" b="0"/>
          <a:pathLst>
            <a:path>
              <a:moveTo>
                <a:pt x="0" y="0"/>
              </a:moveTo>
              <a:lnTo>
                <a:pt x="0" y="1394045"/>
              </a:lnTo>
              <a:lnTo>
                <a:pt x="178723" y="139404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19C846-DA14-4F72-A12D-FC7CBA3F28F9}">
      <dsp:nvSpPr>
        <dsp:cNvPr id="0" name=""/>
        <dsp:cNvSpPr/>
      </dsp:nvSpPr>
      <dsp:spPr>
        <a:xfrm>
          <a:off x="8348796" y="2291633"/>
          <a:ext cx="178723" cy="548086"/>
        </a:xfrm>
        <a:custGeom>
          <a:avLst/>
          <a:gdLst/>
          <a:ahLst/>
          <a:cxnLst/>
          <a:rect l="0" t="0" r="0" b="0"/>
          <a:pathLst>
            <a:path>
              <a:moveTo>
                <a:pt x="0" y="0"/>
              </a:moveTo>
              <a:lnTo>
                <a:pt x="0" y="548086"/>
              </a:lnTo>
              <a:lnTo>
                <a:pt x="178723" y="548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76486D-772E-45E7-8A83-A452A7E1B61E}">
      <dsp:nvSpPr>
        <dsp:cNvPr id="0" name=""/>
        <dsp:cNvSpPr/>
      </dsp:nvSpPr>
      <dsp:spPr>
        <a:xfrm>
          <a:off x="8104540" y="1445674"/>
          <a:ext cx="720852" cy="250213"/>
        </a:xfrm>
        <a:custGeom>
          <a:avLst/>
          <a:gdLst/>
          <a:ahLst/>
          <a:cxnLst/>
          <a:rect l="0" t="0" r="0" b="0"/>
          <a:pathLst>
            <a:path>
              <a:moveTo>
                <a:pt x="0" y="0"/>
              </a:moveTo>
              <a:lnTo>
                <a:pt x="0" y="125106"/>
              </a:lnTo>
              <a:lnTo>
                <a:pt x="720852" y="125106"/>
              </a:lnTo>
              <a:lnTo>
                <a:pt x="720852" y="2502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07F5BD-B79E-49FB-91D7-98BFEDA79CAF}">
      <dsp:nvSpPr>
        <dsp:cNvPr id="0" name=""/>
        <dsp:cNvSpPr/>
      </dsp:nvSpPr>
      <dsp:spPr>
        <a:xfrm>
          <a:off x="6907091" y="2291633"/>
          <a:ext cx="178723" cy="3085963"/>
        </a:xfrm>
        <a:custGeom>
          <a:avLst/>
          <a:gdLst/>
          <a:ahLst/>
          <a:cxnLst/>
          <a:rect l="0" t="0" r="0" b="0"/>
          <a:pathLst>
            <a:path>
              <a:moveTo>
                <a:pt x="0" y="0"/>
              </a:moveTo>
              <a:lnTo>
                <a:pt x="0" y="3085963"/>
              </a:lnTo>
              <a:lnTo>
                <a:pt x="178723" y="308596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DB7650-B3EE-4407-BE1E-B7DA947EA522}">
      <dsp:nvSpPr>
        <dsp:cNvPr id="0" name=""/>
        <dsp:cNvSpPr/>
      </dsp:nvSpPr>
      <dsp:spPr>
        <a:xfrm>
          <a:off x="6907091" y="2291633"/>
          <a:ext cx="178723" cy="2240004"/>
        </a:xfrm>
        <a:custGeom>
          <a:avLst/>
          <a:gdLst/>
          <a:ahLst/>
          <a:cxnLst/>
          <a:rect l="0" t="0" r="0" b="0"/>
          <a:pathLst>
            <a:path>
              <a:moveTo>
                <a:pt x="0" y="0"/>
              </a:moveTo>
              <a:lnTo>
                <a:pt x="0" y="2240004"/>
              </a:lnTo>
              <a:lnTo>
                <a:pt x="178723" y="22400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CC9200-48FB-4748-89B6-F09C915F18C5}">
      <dsp:nvSpPr>
        <dsp:cNvPr id="0" name=""/>
        <dsp:cNvSpPr/>
      </dsp:nvSpPr>
      <dsp:spPr>
        <a:xfrm>
          <a:off x="6907091" y="2291633"/>
          <a:ext cx="178723" cy="1394045"/>
        </a:xfrm>
        <a:custGeom>
          <a:avLst/>
          <a:gdLst/>
          <a:ahLst/>
          <a:cxnLst/>
          <a:rect l="0" t="0" r="0" b="0"/>
          <a:pathLst>
            <a:path>
              <a:moveTo>
                <a:pt x="0" y="0"/>
              </a:moveTo>
              <a:lnTo>
                <a:pt x="0" y="1394045"/>
              </a:lnTo>
              <a:lnTo>
                <a:pt x="178723" y="139404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523891-3598-4663-8D1D-53AE9B57D51D}">
      <dsp:nvSpPr>
        <dsp:cNvPr id="0" name=""/>
        <dsp:cNvSpPr/>
      </dsp:nvSpPr>
      <dsp:spPr>
        <a:xfrm>
          <a:off x="6907091" y="2291633"/>
          <a:ext cx="178723" cy="548086"/>
        </a:xfrm>
        <a:custGeom>
          <a:avLst/>
          <a:gdLst/>
          <a:ahLst/>
          <a:cxnLst/>
          <a:rect l="0" t="0" r="0" b="0"/>
          <a:pathLst>
            <a:path>
              <a:moveTo>
                <a:pt x="0" y="0"/>
              </a:moveTo>
              <a:lnTo>
                <a:pt x="0" y="548086"/>
              </a:lnTo>
              <a:lnTo>
                <a:pt x="178723" y="548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91523-8DC2-4220-BB26-FD55A2225B1C}">
      <dsp:nvSpPr>
        <dsp:cNvPr id="0" name=""/>
        <dsp:cNvSpPr/>
      </dsp:nvSpPr>
      <dsp:spPr>
        <a:xfrm>
          <a:off x="7383688" y="1445674"/>
          <a:ext cx="720852" cy="250213"/>
        </a:xfrm>
        <a:custGeom>
          <a:avLst/>
          <a:gdLst/>
          <a:ahLst/>
          <a:cxnLst/>
          <a:rect l="0" t="0" r="0" b="0"/>
          <a:pathLst>
            <a:path>
              <a:moveTo>
                <a:pt x="720852" y="0"/>
              </a:moveTo>
              <a:lnTo>
                <a:pt x="720852" y="125106"/>
              </a:lnTo>
              <a:lnTo>
                <a:pt x="0" y="125106"/>
              </a:lnTo>
              <a:lnTo>
                <a:pt x="0" y="2502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871DF-5FE5-4A35-BD10-6BC4EDF67373}">
      <dsp:nvSpPr>
        <dsp:cNvPr id="0" name=""/>
        <dsp:cNvSpPr/>
      </dsp:nvSpPr>
      <dsp:spPr>
        <a:xfrm>
          <a:off x="6302409" y="599715"/>
          <a:ext cx="1802131" cy="250213"/>
        </a:xfrm>
        <a:custGeom>
          <a:avLst/>
          <a:gdLst/>
          <a:ahLst/>
          <a:cxnLst/>
          <a:rect l="0" t="0" r="0" b="0"/>
          <a:pathLst>
            <a:path>
              <a:moveTo>
                <a:pt x="0" y="0"/>
              </a:moveTo>
              <a:lnTo>
                <a:pt x="0" y="125106"/>
              </a:lnTo>
              <a:lnTo>
                <a:pt x="1802131" y="125106"/>
              </a:lnTo>
              <a:lnTo>
                <a:pt x="1802131" y="25021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010D5E-B39B-47C5-820C-3FE5A68CEEB7}">
      <dsp:nvSpPr>
        <dsp:cNvPr id="0" name=""/>
        <dsp:cNvSpPr/>
      </dsp:nvSpPr>
      <dsp:spPr>
        <a:xfrm>
          <a:off x="5465386" y="2291633"/>
          <a:ext cx="178723" cy="1394045"/>
        </a:xfrm>
        <a:custGeom>
          <a:avLst/>
          <a:gdLst/>
          <a:ahLst/>
          <a:cxnLst/>
          <a:rect l="0" t="0" r="0" b="0"/>
          <a:pathLst>
            <a:path>
              <a:moveTo>
                <a:pt x="0" y="0"/>
              </a:moveTo>
              <a:lnTo>
                <a:pt x="0" y="1394045"/>
              </a:lnTo>
              <a:lnTo>
                <a:pt x="178723" y="139404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0262BE-3198-4ECE-8C5B-17E64FE12CC1}">
      <dsp:nvSpPr>
        <dsp:cNvPr id="0" name=""/>
        <dsp:cNvSpPr/>
      </dsp:nvSpPr>
      <dsp:spPr>
        <a:xfrm>
          <a:off x="5465386" y="2291633"/>
          <a:ext cx="178723" cy="548086"/>
        </a:xfrm>
        <a:custGeom>
          <a:avLst/>
          <a:gdLst/>
          <a:ahLst/>
          <a:cxnLst/>
          <a:rect l="0" t="0" r="0" b="0"/>
          <a:pathLst>
            <a:path>
              <a:moveTo>
                <a:pt x="0" y="0"/>
              </a:moveTo>
              <a:lnTo>
                <a:pt x="0" y="548086"/>
              </a:lnTo>
              <a:lnTo>
                <a:pt x="178723" y="548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EEAD51-A69D-4D8F-8F50-39E56D8FE074}">
      <dsp:nvSpPr>
        <dsp:cNvPr id="0" name=""/>
        <dsp:cNvSpPr/>
      </dsp:nvSpPr>
      <dsp:spPr>
        <a:xfrm>
          <a:off x="4500278" y="1445674"/>
          <a:ext cx="1441704" cy="250213"/>
        </a:xfrm>
        <a:custGeom>
          <a:avLst/>
          <a:gdLst/>
          <a:ahLst/>
          <a:cxnLst/>
          <a:rect l="0" t="0" r="0" b="0"/>
          <a:pathLst>
            <a:path>
              <a:moveTo>
                <a:pt x="0" y="0"/>
              </a:moveTo>
              <a:lnTo>
                <a:pt x="0" y="125106"/>
              </a:lnTo>
              <a:lnTo>
                <a:pt x="1441704" y="125106"/>
              </a:lnTo>
              <a:lnTo>
                <a:pt x="1441704" y="2502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C2769-EEBA-47C5-9675-D3C3C284DF4D}">
      <dsp:nvSpPr>
        <dsp:cNvPr id="0" name=""/>
        <dsp:cNvSpPr/>
      </dsp:nvSpPr>
      <dsp:spPr>
        <a:xfrm>
          <a:off x="4023682" y="2291633"/>
          <a:ext cx="178723" cy="1394045"/>
        </a:xfrm>
        <a:custGeom>
          <a:avLst/>
          <a:gdLst/>
          <a:ahLst/>
          <a:cxnLst/>
          <a:rect l="0" t="0" r="0" b="0"/>
          <a:pathLst>
            <a:path>
              <a:moveTo>
                <a:pt x="0" y="0"/>
              </a:moveTo>
              <a:lnTo>
                <a:pt x="0" y="1394045"/>
              </a:lnTo>
              <a:lnTo>
                <a:pt x="178723" y="139404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0CE8C-123B-4766-87FF-7926147E6A64}">
      <dsp:nvSpPr>
        <dsp:cNvPr id="0" name=""/>
        <dsp:cNvSpPr/>
      </dsp:nvSpPr>
      <dsp:spPr>
        <a:xfrm>
          <a:off x="4023682" y="2291633"/>
          <a:ext cx="178723" cy="548086"/>
        </a:xfrm>
        <a:custGeom>
          <a:avLst/>
          <a:gdLst/>
          <a:ahLst/>
          <a:cxnLst/>
          <a:rect l="0" t="0" r="0" b="0"/>
          <a:pathLst>
            <a:path>
              <a:moveTo>
                <a:pt x="0" y="0"/>
              </a:moveTo>
              <a:lnTo>
                <a:pt x="0" y="548086"/>
              </a:lnTo>
              <a:lnTo>
                <a:pt x="178723" y="548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5594E9-CD05-4A62-A213-2CE94E08123F}">
      <dsp:nvSpPr>
        <dsp:cNvPr id="0" name=""/>
        <dsp:cNvSpPr/>
      </dsp:nvSpPr>
      <dsp:spPr>
        <a:xfrm>
          <a:off x="4454558" y="1445674"/>
          <a:ext cx="91440" cy="250213"/>
        </a:xfrm>
        <a:custGeom>
          <a:avLst/>
          <a:gdLst/>
          <a:ahLst/>
          <a:cxnLst/>
          <a:rect l="0" t="0" r="0" b="0"/>
          <a:pathLst>
            <a:path>
              <a:moveTo>
                <a:pt x="45720" y="0"/>
              </a:moveTo>
              <a:lnTo>
                <a:pt x="45720" y="2502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2711F-0A27-45C8-8CEA-D0ABF1994BBD}">
      <dsp:nvSpPr>
        <dsp:cNvPr id="0" name=""/>
        <dsp:cNvSpPr/>
      </dsp:nvSpPr>
      <dsp:spPr>
        <a:xfrm>
          <a:off x="2581977" y="2291633"/>
          <a:ext cx="178723" cy="2240004"/>
        </a:xfrm>
        <a:custGeom>
          <a:avLst/>
          <a:gdLst/>
          <a:ahLst/>
          <a:cxnLst/>
          <a:rect l="0" t="0" r="0" b="0"/>
          <a:pathLst>
            <a:path>
              <a:moveTo>
                <a:pt x="0" y="0"/>
              </a:moveTo>
              <a:lnTo>
                <a:pt x="0" y="2240004"/>
              </a:lnTo>
              <a:lnTo>
                <a:pt x="178723" y="22400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E8196F-2205-4157-A962-6B2D91912168}">
      <dsp:nvSpPr>
        <dsp:cNvPr id="0" name=""/>
        <dsp:cNvSpPr/>
      </dsp:nvSpPr>
      <dsp:spPr>
        <a:xfrm>
          <a:off x="2581977" y="2291633"/>
          <a:ext cx="178723" cy="1394045"/>
        </a:xfrm>
        <a:custGeom>
          <a:avLst/>
          <a:gdLst/>
          <a:ahLst/>
          <a:cxnLst/>
          <a:rect l="0" t="0" r="0" b="0"/>
          <a:pathLst>
            <a:path>
              <a:moveTo>
                <a:pt x="0" y="0"/>
              </a:moveTo>
              <a:lnTo>
                <a:pt x="0" y="1394045"/>
              </a:lnTo>
              <a:lnTo>
                <a:pt x="178723" y="139404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F7F206-6664-4EFD-9C91-F7E987922096}">
      <dsp:nvSpPr>
        <dsp:cNvPr id="0" name=""/>
        <dsp:cNvSpPr/>
      </dsp:nvSpPr>
      <dsp:spPr>
        <a:xfrm>
          <a:off x="2581977" y="2291633"/>
          <a:ext cx="178723" cy="548086"/>
        </a:xfrm>
        <a:custGeom>
          <a:avLst/>
          <a:gdLst/>
          <a:ahLst/>
          <a:cxnLst/>
          <a:rect l="0" t="0" r="0" b="0"/>
          <a:pathLst>
            <a:path>
              <a:moveTo>
                <a:pt x="0" y="0"/>
              </a:moveTo>
              <a:lnTo>
                <a:pt x="0" y="548086"/>
              </a:lnTo>
              <a:lnTo>
                <a:pt x="178723" y="54808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8691-339F-44C6-8B46-9167DB12A842}">
      <dsp:nvSpPr>
        <dsp:cNvPr id="0" name=""/>
        <dsp:cNvSpPr/>
      </dsp:nvSpPr>
      <dsp:spPr>
        <a:xfrm>
          <a:off x="3058573" y="1445674"/>
          <a:ext cx="1441704" cy="250213"/>
        </a:xfrm>
        <a:custGeom>
          <a:avLst/>
          <a:gdLst/>
          <a:ahLst/>
          <a:cxnLst/>
          <a:rect l="0" t="0" r="0" b="0"/>
          <a:pathLst>
            <a:path>
              <a:moveTo>
                <a:pt x="1441704" y="0"/>
              </a:moveTo>
              <a:lnTo>
                <a:pt x="1441704" y="125106"/>
              </a:lnTo>
              <a:lnTo>
                <a:pt x="0" y="125106"/>
              </a:lnTo>
              <a:lnTo>
                <a:pt x="0" y="2502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762CB6-9FDD-4E27-B599-5AD0D17ECBC1}">
      <dsp:nvSpPr>
        <dsp:cNvPr id="0" name=""/>
        <dsp:cNvSpPr/>
      </dsp:nvSpPr>
      <dsp:spPr>
        <a:xfrm>
          <a:off x="4500278" y="599715"/>
          <a:ext cx="1802131" cy="250213"/>
        </a:xfrm>
        <a:custGeom>
          <a:avLst/>
          <a:gdLst/>
          <a:ahLst/>
          <a:cxnLst/>
          <a:rect l="0" t="0" r="0" b="0"/>
          <a:pathLst>
            <a:path>
              <a:moveTo>
                <a:pt x="1802131" y="0"/>
              </a:moveTo>
              <a:lnTo>
                <a:pt x="1802131" y="125106"/>
              </a:lnTo>
              <a:lnTo>
                <a:pt x="0" y="125106"/>
              </a:lnTo>
              <a:lnTo>
                <a:pt x="0" y="25021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C7A803-FBAB-4B95-9738-1BA13704F5F3}">
      <dsp:nvSpPr>
        <dsp:cNvPr id="0" name=""/>
        <dsp:cNvSpPr/>
      </dsp:nvSpPr>
      <dsp:spPr>
        <a:xfrm>
          <a:off x="5706663" y="3969"/>
          <a:ext cx="1191491" cy="5957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kumimoji="1" lang="zh-CN" altLang="en-US" sz="1400" b="1" kern="1200" dirty="0">
              <a:latin typeface="微软雅黑" panose="020B0503020204020204" pitchFamily="34" charset="-122"/>
              <a:ea typeface="微软雅黑" panose="020B0503020204020204" pitchFamily="34" charset="-122"/>
            </a:rPr>
            <a:t>计算机系统</a:t>
          </a:r>
          <a:endParaRPr lang="zh-CN" altLang="en-US" sz="1400" kern="1200" dirty="0"/>
        </a:p>
      </dsp:txBody>
      <dsp:txXfrm>
        <a:off x="5706663" y="3969"/>
        <a:ext cx="1191491" cy="595745"/>
      </dsp:txXfrm>
    </dsp:sp>
    <dsp:sp modelId="{28527BDD-2ADC-4A72-80E2-62DA7F08C86F}">
      <dsp:nvSpPr>
        <dsp:cNvPr id="0" name=""/>
        <dsp:cNvSpPr/>
      </dsp:nvSpPr>
      <dsp:spPr>
        <a:xfrm>
          <a:off x="3904532" y="849929"/>
          <a:ext cx="1191491" cy="5957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kumimoji="1" lang="zh-CN" altLang="en-US" sz="1400" b="1" kern="1200">
              <a:latin typeface="微软雅黑" panose="020B0503020204020204" pitchFamily="34" charset="-122"/>
              <a:ea typeface="微软雅黑" panose="020B0503020204020204" pitchFamily="34" charset="-122"/>
            </a:rPr>
            <a:t>计算机硬件</a:t>
          </a:r>
          <a:endParaRPr lang="zh-CN" altLang="en-US" sz="1400" kern="1200" dirty="0"/>
        </a:p>
      </dsp:txBody>
      <dsp:txXfrm>
        <a:off x="3904532" y="849929"/>
        <a:ext cx="1191491" cy="595745"/>
      </dsp:txXfrm>
    </dsp:sp>
    <dsp:sp modelId="{259BB2B6-75CF-4979-B489-0223E09CC227}">
      <dsp:nvSpPr>
        <dsp:cNvPr id="0" name=""/>
        <dsp:cNvSpPr/>
      </dsp:nvSpPr>
      <dsp:spPr>
        <a:xfrm>
          <a:off x="2462828" y="1695888"/>
          <a:ext cx="1191491" cy="595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CPU</a:t>
          </a:r>
          <a:endParaRPr lang="zh-CN" altLang="en-US" sz="1400" kern="1200" dirty="0"/>
        </a:p>
      </dsp:txBody>
      <dsp:txXfrm>
        <a:off x="2462828" y="1695888"/>
        <a:ext cx="1191491" cy="595745"/>
      </dsp:txXfrm>
    </dsp:sp>
    <dsp:sp modelId="{6452F6E1-6C18-416B-9303-78E1E5811E05}">
      <dsp:nvSpPr>
        <dsp:cNvPr id="0" name=""/>
        <dsp:cNvSpPr/>
      </dsp:nvSpPr>
      <dsp:spPr>
        <a:xfrm>
          <a:off x="2760700" y="2541847"/>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运算器</a:t>
          </a:r>
        </a:p>
      </dsp:txBody>
      <dsp:txXfrm>
        <a:off x="2760700" y="2541847"/>
        <a:ext cx="1191491" cy="595745"/>
      </dsp:txXfrm>
    </dsp:sp>
    <dsp:sp modelId="{8E000D3B-5E7D-4A5C-9951-9C0DBA41CC84}">
      <dsp:nvSpPr>
        <dsp:cNvPr id="0" name=""/>
        <dsp:cNvSpPr/>
      </dsp:nvSpPr>
      <dsp:spPr>
        <a:xfrm>
          <a:off x="2760700" y="3387806"/>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控制器</a:t>
          </a:r>
        </a:p>
      </dsp:txBody>
      <dsp:txXfrm>
        <a:off x="2760700" y="3387806"/>
        <a:ext cx="1191491" cy="595745"/>
      </dsp:txXfrm>
    </dsp:sp>
    <dsp:sp modelId="{48F929FC-75DD-4E30-AB84-8B7383D5CA85}">
      <dsp:nvSpPr>
        <dsp:cNvPr id="0" name=""/>
        <dsp:cNvSpPr/>
      </dsp:nvSpPr>
      <dsp:spPr>
        <a:xfrm>
          <a:off x="2760700" y="4233765"/>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Cache</a:t>
          </a:r>
          <a:endParaRPr lang="zh-CN" altLang="en-US" sz="1400" kern="1200" dirty="0"/>
        </a:p>
      </dsp:txBody>
      <dsp:txXfrm>
        <a:off x="2760700" y="4233765"/>
        <a:ext cx="1191491" cy="595745"/>
      </dsp:txXfrm>
    </dsp:sp>
    <dsp:sp modelId="{F103A644-B1DA-485A-B0E3-039D15864FCF}">
      <dsp:nvSpPr>
        <dsp:cNvPr id="0" name=""/>
        <dsp:cNvSpPr/>
      </dsp:nvSpPr>
      <dsp:spPr>
        <a:xfrm>
          <a:off x="3904532" y="1695888"/>
          <a:ext cx="1191491" cy="595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存储器</a:t>
          </a:r>
        </a:p>
      </dsp:txBody>
      <dsp:txXfrm>
        <a:off x="3904532" y="1695888"/>
        <a:ext cx="1191491" cy="595745"/>
      </dsp:txXfrm>
    </dsp:sp>
    <dsp:sp modelId="{91A9FC4D-11A9-4380-AFF4-3547AC5F6128}">
      <dsp:nvSpPr>
        <dsp:cNvPr id="0" name=""/>
        <dsp:cNvSpPr/>
      </dsp:nvSpPr>
      <dsp:spPr>
        <a:xfrm>
          <a:off x="4202405" y="2541847"/>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主存</a:t>
          </a:r>
        </a:p>
      </dsp:txBody>
      <dsp:txXfrm>
        <a:off x="4202405" y="2541847"/>
        <a:ext cx="1191491" cy="595745"/>
      </dsp:txXfrm>
    </dsp:sp>
    <dsp:sp modelId="{EE29B95A-FDD2-41BC-AC5F-1ADA72E4FCC8}">
      <dsp:nvSpPr>
        <dsp:cNvPr id="0" name=""/>
        <dsp:cNvSpPr/>
      </dsp:nvSpPr>
      <dsp:spPr>
        <a:xfrm>
          <a:off x="4202405" y="3387806"/>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辅助存储器</a:t>
          </a:r>
        </a:p>
      </dsp:txBody>
      <dsp:txXfrm>
        <a:off x="4202405" y="3387806"/>
        <a:ext cx="1191491" cy="595745"/>
      </dsp:txXfrm>
    </dsp:sp>
    <dsp:sp modelId="{DBB5A246-2E52-4C6B-967E-8F42EC5D36D7}">
      <dsp:nvSpPr>
        <dsp:cNvPr id="0" name=""/>
        <dsp:cNvSpPr/>
      </dsp:nvSpPr>
      <dsp:spPr>
        <a:xfrm>
          <a:off x="5346237" y="1695888"/>
          <a:ext cx="1191491" cy="595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输入</a:t>
          </a:r>
          <a:r>
            <a:rPr lang="en-US" altLang="zh-CN" sz="1400" kern="1200" dirty="0"/>
            <a:t>/</a:t>
          </a:r>
          <a:r>
            <a:rPr lang="zh-CN" altLang="en-US" sz="1400" kern="1200" dirty="0"/>
            <a:t>输出设备</a:t>
          </a:r>
        </a:p>
      </dsp:txBody>
      <dsp:txXfrm>
        <a:off x="5346237" y="1695888"/>
        <a:ext cx="1191491" cy="595745"/>
      </dsp:txXfrm>
    </dsp:sp>
    <dsp:sp modelId="{9E3B8F1D-FD57-4383-9EBB-AE85449880F6}">
      <dsp:nvSpPr>
        <dsp:cNvPr id="0" name=""/>
        <dsp:cNvSpPr/>
      </dsp:nvSpPr>
      <dsp:spPr>
        <a:xfrm>
          <a:off x="5644110" y="2541847"/>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输入设备</a:t>
          </a:r>
        </a:p>
      </dsp:txBody>
      <dsp:txXfrm>
        <a:off x="5644110" y="2541847"/>
        <a:ext cx="1191491" cy="595745"/>
      </dsp:txXfrm>
    </dsp:sp>
    <dsp:sp modelId="{137ED8CA-5CD3-4893-A1B0-BA8BD16E5B38}">
      <dsp:nvSpPr>
        <dsp:cNvPr id="0" name=""/>
        <dsp:cNvSpPr/>
      </dsp:nvSpPr>
      <dsp:spPr>
        <a:xfrm>
          <a:off x="5644110" y="3387806"/>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输出设备</a:t>
          </a:r>
        </a:p>
      </dsp:txBody>
      <dsp:txXfrm>
        <a:off x="5644110" y="3387806"/>
        <a:ext cx="1191491" cy="595745"/>
      </dsp:txXfrm>
    </dsp:sp>
    <dsp:sp modelId="{D0D75F20-B675-4CE8-A116-785DD8C9F3AF}">
      <dsp:nvSpPr>
        <dsp:cNvPr id="0" name=""/>
        <dsp:cNvSpPr/>
      </dsp:nvSpPr>
      <dsp:spPr>
        <a:xfrm>
          <a:off x="7508795" y="849929"/>
          <a:ext cx="1191491" cy="5957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kumimoji="1" lang="zh-CN" altLang="en-US" sz="1400" b="1" kern="1200" dirty="0">
              <a:latin typeface="微软雅黑" panose="020B0503020204020204" pitchFamily="34" charset="-122"/>
              <a:ea typeface="微软雅黑" panose="020B0503020204020204" pitchFamily="34" charset="-122"/>
            </a:rPr>
            <a:t>计算机软件</a:t>
          </a:r>
          <a:endParaRPr lang="zh-CN" altLang="en-US" sz="1400" kern="1200" dirty="0"/>
        </a:p>
      </dsp:txBody>
      <dsp:txXfrm>
        <a:off x="7508795" y="849929"/>
        <a:ext cx="1191491" cy="595745"/>
      </dsp:txXfrm>
    </dsp:sp>
    <dsp:sp modelId="{64ADB55E-3478-48E5-817B-F4A0DB1D5092}">
      <dsp:nvSpPr>
        <dsp:cNvPr id="0" name=""/>
        <dsp:cNvSpPr/>
      </dsp:nvSpPr>
      <dsp:spPr>
        <a:xfrm>
          <a:off x="6787942" y="1695888"/>
          <a:ext cx="1191491" cy="595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系统软件</a:t>
          </a:r>
        </a:p>
      </dsp:txBody>
      <dsp:txXfrm>
        <a:off x="6787942" y="1695888"/>
        <a:ext cx="1191491" cy="595745"/>
      </dsp:txXfrm>
    </dsp:sp>
    <dsp:sp modelId="{5FCD8D60-8546-4D47-9237-3AF83AA98BCC}">
      <dsp:nvSpPr>
        <dsp:cNvPr id="0" name=""/>
        <dsp:cNvSpPr/>
      </dsp:nvSpPr>
      <dsp:spPr>
        <a:xfrm>
          <a:off x="7085815" y="2541847"/>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语言处理程序</a:t>
          </a:r>
        </a:p>
      </dsp:txBody>
      <dsp:txXfrm>
        <a:off x="7085815" y="2541847"/>
        <a:ext cx="1191491" cy="595745"/>
      </dsp:txXfrm>
    </dsp:sp>
    <dsp:sp modelId="{D0ACD2F7-BD4F-4675-B515-613AD3D5F0A6}">
      <dsp:nvSpPr>
        <dsp:cNvPr id="0" name=""/>
        <dsp:cNvSpPr/>
      </dsp:nvSpPr>
      <dsp:spPr>
        <a:xfrm>
          <a:off x="7085815" y="3387806"/>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操作系统</a:t>
          </a:r>
        </a:p>
      </dsp:txBody>
      <dsp:txXfrm>
        <a:off x="7085815" y="3387806"/>
        <a:ext cx="1191491" cy="595745"/>
      </dsp:txXfrm>
    </dsp:sp>
    <dsp:sp modelId="{43100D66-F5FA-4CDE-9909-CC7ED91E67CC}">
      <dsp:nvSpPr>
        <dsp:cNvPr id="0" name=""/>
        <dsp:cNvSpPr/>
      </dsp:nvSpPr>
      <dsp:spPr>
        <a:xfrm>
          <a:off x="7085815" y="4233765"/>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服务性程序</a:t>
          </a:r>
        </a:p>
      </dsp:txBody>
      <dsp:txXfrm>
        <a:off x="7085815" y="4233765"/>
        <a:ext cx="1191491" cy="595745"/>
      </dsp:txXfrm>
    </dsp:sp>
    <dsp:sp modelId="{5FC73D27-F1BE-4396-A144-146B3A8AE5A5}">
      <dsp:nvSpPr>
        <dsp:cNvPr id="0" name=""/>
        <dsp:cNvSpPr/>
      </dsp:nvSpPr>
      <dsp:spPr>
        <a:xfrm>
          <a:off x="7085815" y="5079724"/>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数据库管理系统</a:t>
          </a:r>
        </a:p>
      </dsp:txBody>
      <dsp:txXfrm>
        <a:off x="7085815" y="5079724"/>
        <a:ext cx="1191491" cy="595745"/>
      </dsp:txXfrm>
    </dsp:sp>
    <dsp:sp modelId="{9A1B1BDA-C6C7-4F0F-8F82-69B735AA4E3C}">
      <dsp:nvSpPr>
        <dsp:cNvPr id="0" name=""/>
        <dsp:cNvSpPr/>
      </dsp:nvSpPr>
      <dsp:spPr>
        <a:xfrm>
          <a:off x="8229647" y="1695888"/>
          <a:ext cx="1191491" cy="595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应用软件</a:t>
          </a:r>
        </a:p>
      </dsp:txBody>
      <dsp:txXfrm>
        <a:off x="8229647" y="1695888"/>
        <a:ext cx="1191491" cy="595745"/>
      </dsp:txXfrm>
    </dsp:sp>
    <dsp:sp modelId="{2BA2A22D-FF1B-49F9-9B17-EF9BDEA170E8}">
      <dsp:nvSpPr>
        <dsp:cNvPr id="0" name=""/>
        <dsp:cNvSpPr/>
      </dsp:nvSpPr>
      <dsp:spPr>
        <a:xfrm>
          <a:off x="8527520" y="2541847"/>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MIS</a:t>
          </a:r>
          <a:endParaRPr lang="zh-CN" altLang="en-US" sz="1400" kern="1200" dirty="0"/>
        </a:p>
      </dsp:txBody>
      <dsp:txXfrm>
        <a:off x="8527520" y="2541847"/>
        <a:ext cx="1191491" cy="595745"/>
      </dsp:txXfrm>
    </dsp:sp>
    <dsp:sp modelId="{6767184F-8C9B-4D9B-BC3D-80BCA2445296}">
      <dsp:nvSpPr>
        <dsp:cNvPr id="0" name=""/>
        <dsp:cNvSpPr/>
      </dsp:nvSpPr>
      <dsp:spPr>
        <a:xfrm>
          <a:off x="8527520" y="3387806"/>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ERP</a:t>
          </a:r>
          <a:endParaRPr lang="zh-CN" altLang="en-US" sz="1400" kern="1200" dirty="0"/>
        </a:p>
      </dsp:txBody>
      <dsp:txXfrm>
        <a:off x="8527520" y="3387806"/>
        <a:ext cx="1191491" cy="595745"/>
      </dsp:txXfrm>
    </dsp:sp>
    <dsp:sp modelId="{7BFEDB1D-545A-4976-B122-B195CE35117B}">
      <dsp:nvSpPr>
        <dsp:cNvPr id="0" name=""/>
        <dsp:cNvSpPr/>
      </dsp:nvSpPr>
      <dsp:spPr>
        <a:xfrm>
          <a:off x="8527520" y="4233765"/>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OFFICE</a:t>
          </a:r>
          <a:endParaRPr lang="zh-CN" altLang="en-US" sz="1400" kern="1200" dirty="0"/>
        </a:p>
      </dsp:txBody>
      <dsp:txXfrm>
        <a:off x="8527520" y="4233765"/>
        <a:ext cx="1191491" cy="595745"/>
      </dsp:txXfrm>
    </dsp:sp>
    <dsp:sp modelId="{1E8506B0-62D9-4BB2-877A-FAD4158A9AD6}">
      <dsp:nvSpPr>
        <dsp:cNvPr id="0" name=""/>
        <dsp:cNvSpPr/>
      </dsp:nvSpPr>
      <dsp:spPr>
        <a:xfrm>
          <a:off x="8527520" y="5079724"/>
          <a:ext cx="1191491" cy="595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League of development</a:t>
          </a:r>
          <a:endParaRPr lang="zh-CN" altLang="en-US" sz="1400" kern="1200" dirty="0"/>
        </a:p>
      </dsp:txBody>
      <dsp:txXfrm>
        <a:off x="8527520" y="5079724"/>
        <a:ext cx="1191491" cy="5957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02E86-7B2D-4125-B186-B347A9BBC04A}" type="datetimeFigureOut">
              <a:rPr lang="zh-CN" altLang="en-US" smtClean="0"/>
              <a:t>2020/3/9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09DD-DDC7-4718-9073-F9D5918746F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7" descr="Droplets-SD-Title-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39700" y="1942305"/>
            <a:ext cx="8915400" cy="1122363"/>
          </a:xfrm>
        </p:spPr>
        <p:txBody>
          <a:bodyPr anchor="ctr">
            <a:normAutofit/>
          </a:bodyPr>
          <a:lstStyle>
            <a:lvl1pPr algn="ctr">
              <a:defRPr sz="540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defRPr>
            </a:lvl1pPr>
          </a:lstStyle>
          <a:p>
            <a:r>
              <a:rPr lang="zh-CN" altLang="en-US" dirty="0"/>
              <a:t>标题</a:t>
            </a:r>
            <a:endParaRPr lang="en-US" dirty="0"/>
          </a:p>
        </p:txBody>
      </p:sp>
      <p:sp>
        <p:nvSpPr>
          <p:cNvPr id="4" name="Date Placeholder 3"/>
          <p:cNvSpPr>
            <a:spLocks noGrp="1"/>
          </p:cNvSpPr>
          <p:nvPr>
            <p:ph type="dt" sz="half" idx="10"/>
          </p:nvPr>
        </p:nvSpPr>
        <p:spPr/>
        <p:txBody>
          <a:bodyPr/>
          <a:lstStyle/>
          <a:p>
            <a:fld id="{DB56F739-B73F-4868-B9B7-4DA5718CDC4A}" type="datetime2">
              <a:rPr lang="zh-CN" altLang="en-US" smtClean="0"/>
              <a:t>2020年3月9日</a:t>
            </a:fld>
            <a:endParaRPr lang="zh-CN" altLang="en-US"/>
          </a:p>
        </p:txBody>
      </p:sp>
      <p:sp>
        <p:nvSpPr>
          <p:cNvPr id="5" name="Footer Placeholder 4"/>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6" name="Slide Number Placeholder 5"/>
          <p:cNvSpPr>
            <a:spLocks noGrp="1"/>
          </p:cNvSpPr>
          <p:nvPr>
            <p:ph type="sldNum" sz="quarter" idx="12"/>
          </p:nvPr>
        </p:nvSpPr>
        <p:spPr/>
        <p:txBody>
          <a:bodyPr/>
          <a:lstStyle/>
          <a:p>
            <a:fld id="{BF5FCB49-78B4-47EE-9D92-64AC8F97130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28650" y="365127"/>
            <a:ext cx="7886700" cy="930274"/>
          </a:xfrm>
        </p:spPr>
        <p:txBody>
          <a:bodyPr/>
          <a:lstStyle/>
          <a:p>
            <a:r>
              <a:rPr lang="zh-CN" altLang="en-US" dirty="0"/>
              <a:t>小标题，不需要添加数字等级</a:t>
            </a:r>
            <a:endParaRPr lang="en-US" dirty="0"/>
          </a:p>
        </p:txBody>
      </p:sp>
      <p:sp>
        <p:nvSpPr>
          <p:cNvPr id="3" name="Content Placeholder 2"/>
          <p:cNvSpPr>
            <a:spLocks noGrp="1"/>
          </p:cNvSpPr>
          <p:nvPr>
            <p:ph idx="1" hasCustomPrompt="1"/>
          </p:nvPr>
        </p:nvSpPr>
        <p:spPr>
          <a:xfrm>
            <a:off x="628650" y="1524000"/>
            <a:ext cx="7886700" cy="4652963"/>
          </a:xfrm>
        </p:spPr>
        <p:txBody>
          <a:bodyPr>
            <a:normAutofit/>
          </a:bodyPr>
          <a:lstStyle>
            <a:lvl1pPr marL="0" indent="0">
              <a:buNone/>
              <a:defRPr sz="3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输入内容，如果文字较多则适当缩小字体，涉及到多条项目的话可以使用“带填充效果的大方型项目符合”</a:t>
            </a:r>
          </a:p>
        </p:txBody>
      </p:sp>
      <p:sp>
        <p:nvSpPr>
          <p:cNvPr id="8" name="矩形 7"/>
          <p:cNvSpPr/>
          <p:nvPr userDrawn="1"/>
        </p:nvSpPr>
        <p:spPr>
          <a:xfrm>
            <a:off x="628650" y="6356350"/>
            <a:ext cx="7886700" cy="36512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p:cNvSpPr>
            <a:spLocks noGrp="1"/>
          </p:cNvSpPr>
          <p:nvPr>
            <p:ph type="dt" sz="half" idx="10"/>
          </p:nvPr>
        </p:nvSpPr>
        <p:spPr/>
        <p:txBody>
          <a:bodyPr/>
          <a:lstStyle/>
          <a:p>
            <a:fld id="{A8CF4AC4-802D-4F85-A8F0-85AE2DFC173B}" type="datetime2">
              <a:rPr lang="zh-CN" altLang="en-US" smtClean="0"/>
              <a:t>2020年3月9日</a:t>
            </a:fld>
            <a:endParaRPr lang="zh-CN" altLang="en-US"/>
          </a:p>
        </p:txBody>
      </p:sp>
      <p:sp>
        <p:nvSpPr>
          <p:cNvPr id="5" name="Footer Placeholder 4"/>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6" name="Slide Number Placeholder 5"/>
          <p:cNvSpPr>
            <a:spLocks noGrp="1"/>
          </p:cNvSpPr>
          <p:nvPr>
            <p:ph type="sldNum" sz="quarter" idx="12"/>
          </p:nvPr>
        </p:nvSpPr>
        <p:spPr/>
        <p:txBody>
          <a:bodyPr/>
          <a:lstStyle/>
          <a:p>
            <a:fld id="{BF5FCB49-78B4-47EE-9D92-64AC8F97130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Picture 6" descr="Droplets-S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sz="half" idx="1" hasCustomPrompt="1"/>
          </p:nvPr>
        </p:nvSpPr>
        <p:spPr>
          <a:xfrm>
            <a:off x="628650" y="1825625"/>
            <a:ext cx="3905250" cy="4351338"/>
          </a:xfrm>
        </p:spPr>
        <p:txBody>
          <a:bodyPr/>
          <a:lstStyle>
            <a:lvl1pPr marL="0" indent="0">
              <a:buNone/>
              <a:defRPr lang="zh-CN" altLang="en-US" sz="3000" kern="1200" dirty="0" smtClean="0">
                <a:solidFill>
                  <a:schemeClr val="tx1"/>
                </a:solidFill>
                <a:latin typeface="微软雅黑" panose="020B0503020204020204" pitchFamily="34" charset="-122"/>
                <a:ea typeface="微软雅黑" panose="020B0503020204020204" pitchFamily="34" charset="-122"/>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输入内容，如果文字较多则适当缩小字体，涉及到多条项目的话可以使用“带填充效果的大方型项目符合”</a:t>
            </a:r>
          </a:p>
          <a:p>
            <a:pPr lvl="0"/>
            <a:endParaRPr lang="zh-CN" altLang="en-US" dirty="0"/>
          </a:p>
        </p:txBody>
      </p:sp>
      <p:sp>
        <p:nvSpPr>
          <p:cNvPr id="4" name="Content Placeholder 3"/>
          <p:cNvSpPr>
            <a:spLocks noGrp="1"/>
          </p:cNvSpPr>
          <p:nvPr>
            <p:ph sz="half" idx="2" hasCustomPrompt="1"/>
          </p:nvPr>
        </p:nvSpPr>
        <p:spPr>
          <a:xfrm>
            <a:off x="4629150" y="1825625"/>
            <a:ext cx="3886200" cy="435133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3000" kern="1200" dirty="0" smtClean="0">
                <a:solidFill>
                  <a:schemeClr val="tx1"/>
                </a:solidFill>
                <a:latin typeface="微软雅黑" panose="020B0503020204020204" pitchFamily="34" charset="-122"/>
                <a:ea typeface="微软雅黑" panose="020B0503020204020204" pitchFamily="34" charset="-122"/>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输入内容，如果文字较多则适当缩小字体，涉及到多条项目的话可以使用“带填充效果的大方型项目符合”</a:t>
            </a:r>
          </a:p>
          <a:p>
            <a:pPr lvl="0"/>
            <a:endParaRPr lang="en-US" dirty="0"/>
          </a:p>
        </p:txBody>
      </p:sp>
      <p:sp>
        <p:nvSpPr>
          <p:cNvPr id="10" name="矩形 9"/>
          <p:cNvSpPr/>
          <p:nvPr userDrawn="1"/>
        </p:nvSpPr>
        <p:spPr>
          <a:xfrm>
            <a:off x="628650" y="6356350"/>
            <a:ext cx="7886700" cy="36512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4"/>
          <p:cNvSpPr>
            <a:spLocks noGrp="1"/>
          </p:cNvSpPr>
          <p:nvPr>
            <p:ph type="dt" sz="half" idx="10"/>
          </p:nvPr>
        </p:nvSpPr>
        <p:spPr/>
        <p:txBody>
          <a:bodyPr/>
          <a:lstStyle/>
          <a:p>
            <a:fld id="{F52387E4-BD59-413F-B458-36BA00EF82A1}" type="datetime2">
              <a:rPr lang="zh-CN" altLang="en-US" smtClean="0"/>
              <a:t>2020年3月9日</a:t>
            </a:fld>
            <a:endParaRPr lang="zh-CN" altLang="en-US"/>
          </a:p>
        </p:txBody>
      </p:sp>
      <p:sp>
        <p:nvSpPr>
          <p:cNvPr id="6" name="Footer Placeholder 5"/>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7" name="Slide Number Placeholder 6"/>
          <p:cNvSpPr>
            <a:spLocks noGrp="1"/>
          </p:cNvSpPr>
          <p:nvPr>
            <p:ph type="sldNum" sz="quarter" idx="12"/>
          </p:nvPr>
        </p:nvSpPr>
        <p:spPr/>
        <p:txBody>
          <a:bodyPr/>
          <a:lstStyle/>
          <a:p>
            <a:fld id="{BF5FCB49-78B4-47EE-9D92-64AC8F971303}" type="slidenum">
              <a:rPr lang="zh-CN" altLang="en-US" smtClean="0"/>
              <a:t>‹#›</a:t>
            </a:fld>
            <a:endParaRPr lang="zh-CN" altLang="en-US"/>
          </a:p>
        </p:txBody>
      </p:sp>
      <p:sp>
        <p:nvSpPr>
          <p:cNvPr id="9" name="Title 1"/>
          <p:cNvSpPr>
            <a:spLocks noGrp="1"/>
          </p:cNvSpPr>
          <p:nvPr>
            <p:ph type="title" hasCustomPrompt="1"/>
          </p:nvPr>
        </p:nvSpPr>
        <p:spPr>
          <a:xfrm>
            <a:off x="628650" y="365127"/>
            <a:ext cx="7886700" cy="930274"/>
          </a:xfrm>
        </p:spPr>
        <p:txBody>
          <a:bodyPr/>
          <a:lstStyle/>
          <a:p>
            <a:r>
              <a:rPr lang="zh-CN" altLang="en-US" dirty="0"/>
              <a:t>小标题，此类型用于对比</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矩形 5"/>
          <p:cNvSpPr/>
          <p:nvPr userDrawn="1"/>
        </p:nvSpPr>
        <p:spPr>
          <a:xfrm>
            <a:off x="628650" y="6356350"/>
            <a:ext cx="7886700" cy="36512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Footer Placeholder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Slide Number Placeholder 3"/>
          <p:cNvSpPr>
            <a:spLocks noGrp="1"/>
          </p:cNvSpPr>
          <p:nvPr>
            <p:ph type="sldNum" sz="quarter" idx="12"/>
          </p:nvPr>
        </p:nvSpPr>
        <p:spPr/>
        <p:txBody>
          <a:bodyPr/>
          <a:lstStyle/>
          <a:p>
            <a:fld id="{BF5FCB49-78B4-47EE-9D92-64AC8F971303}" type="slidenum">
              <a:rPr lang="zh-CN" altLang="en-US" smtClean="0"/>
              <a:t>‹#›</a:t>
            </a:fld>
            <a:endParaRPr lang="zh-CN" altLang="en-US"/>
          </a:p>
        </p:txBody>
      </p:sp>
      <p:pic>
        <p:nvPicPr>
          <p:cNvPr id="5" name="Picture 6" descr="Droplets-S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hasCustomPrompt="1"/>
          </p:nvPr>
        </p:nvSpPr>
        <p:spPr>
          <a:xfrm>
            <a:off x="628650" y="365127"/>
            <a:ext cx="7886700" cy="930274"/>
          </a:xfrm>
        </p:spPr>
        <p:txBody>
          <a:bodyPr/>
          <a:lstStyle/>
          <a:p>
            <a:r>
              <a:rPr lang="zh-CN" altLang="en-US" dirty="0"/>
              <a:t>小标题，不需要添加数字等级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72F695-4A1A-4305-A572-18523A07192C}"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1377950" cy="365125"/>
          </a:xfrm>
          <a:prstGeom prst="rect">
            <a:avLst/>
          </a:prstGeom>
        </p:spPr>
        <p:txBody>
          <a:bodyPr vert="horz" lIns="91440" tIns="45720" rIns="91440" bIns="45720" rtlCol="0" anchor="ctr"/>
          <a:lstStyle>
            <a:lvl1pPr algn="ctr">
              <a:defRPr sz="1200">
                <a:solidFill>
                  <a:schemeClr val="tx1">
                    <a:lumMod val="95000"/>
                    <a:lumOff val="5000"/>
                  </a:schemeClr>
                </a:solidFill>
                <a:latin typeface="微软雅黑" panose="020B0503020204020204" pitchFamily="34" charset="-122"/>
                <a:ea typeface="微软雅黑" panose="020B0503020204020204" pitchFamily="34" charset="-122"/>
              </a:defRPr>
            </a:lvl1pPr>
          </a:lstStyle>
          <a:p>
            <a:fld id="{0372F695-4A1A-4305-A572-18523A07192C}" type="datetime2">
              <a:rPr lang="zh-CN" altLang="en-US" smtClean="0"/>
              <a:t>2020年3月9日</a:t>
            </a:fld>
            <a:endParaRPr lang="zh-CN" altLang="en-US"/>
          </a:p>
        </p:txBody>
      </p:sp>
      <p:sp>
        <p:nvSpPr>
          <p:cNvPr id="5" name="Footer Placeholder 4"/>
          <p:cNvSpPr>
            <a:spLocks noGrp="1"/>
          </p:cNvSpPr>
          <p:nvPr>
            <p:ph type="ftr" sz="quarter" idx="3"/>
          </p:nvPr>
        </p:nvSpPr>
        <p:spPr>
          <a:xfrm>
            <a:off x="2636837" y="6356350"/>
            <a:ext cx="4505326" cy="365125"/>
          </a:xfrm>
          <a:prstGeom prst="rect">
            <a:avLst/>
          </a:prstGeom>
        </p:spPr>
        <p:txBody>
          <a:bodyPr vert="horz" lIns="91440" tIns="45720" rIns="91440" bIns="45720" rtlCol="0" anchor="ctr"/>
          <a:lstStyle>
            <a:lvl1pPr algn="ctr">
              <a:defRPr sz="1200">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6" name="Slide Number Placeholder 5"/>
          <p:cNvSpPr>
            <a:spLocks noGrp="1"/>
          </p:cNvSpPr>
          <p:nvPr>
            <p:ph type="sldNum" sz="quarter" idx="4"/>
          </p:nvPr>
        </p:nvSpPr>
        <p:spPr>
          <a:xfrm>
            <a:off x="7772400" y="6356351"/>
            <a:ext cx="742950" cy="365125"/>
          </a:xfrm>
          <a:prstGeom prst="rect">
            <a:avLst/>
          </a:prstGeom>
        </p:spPr>
        <p:txBody>
          <a:bodyPr vert="horz" lIns="91440" tIns="45720" rIns="91440" bIns="45720" rtlCol="0" anchor="ctr"/>
          <a:lstStyle>
            <a:lvl1pPr algn="ctr">
              <a:defRPr sz="1200">
                <a:solidFill>
                  <a:schemeClr val="tx1">
                    <a:lumMod val="95000"/>
                    <a:lumOff val="5000"/>
                  </a:schemeClr>
                </a:solidFill>
                <a:latin typeface="微软雅黑" panose="020B0503020204020204" pitchFamily="34" charset="-122"/>
                <a:ea typeface="微软雅黑" panose="020B0503020204020204" pitchFamily="34" charset="-122"/>
              </a:defRPr>
            </a:lvl1pPr>
          </a:lstStyle>
          <a:p>
            <a:fld id="{BF5FCB49-78B4-47EE-9D92-64AC8F971303}" type="slidenum">
              <a:rPr lang="zh-CN" altLang="en-US" smtClean="0"/>
              <a:t>‹#›</a:t>
            </a:fld>
            <a:endParaRPr lang="zh-CN" altLang="en-US"/>
          </a:p>
        </p:txBody>
      </p:sp>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89901" y="25400"/>
            <a:ext cx="1028700" cy="10287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image" Target="../media/image4.png"/><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image" Target="../media/image4.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slideLayout" Target="../slideLayouts/slideLayout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34" Type="http://schemas.openxmlformats.org/officeDocument/2006/relationships/image" Target="../media/image4.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slideLayout" Target="../slideLayouts/slideLayout5.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tags" Target="../tags/tag65.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tags" Target="../tags/tag68.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tags" Target="../tags/tag6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8" Type="http://schemas.openxmlformats.org/officeDocument/2006/relationships/tags" Target="../tags/tag4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700" y="1139825"/>
            <a:ext cx="9004300" cy="1168400"/>
          </a:xfrm>
        </p:spPr>
        <p:txBody>
          <a:bodyPr>
            <a:normAutofit/>
          </a:bodyPr>
          <a:lstStyle/>
          <a:p>
            <a:pPr>
              <a:lnSpc>
                <a:spcPct val="110000"/>
              </a:lnSpc>
            </a:pPr>
            <a:r>
              <a:rPr lang="zh-CN" dirty="0"/>
              <a:t>《计算机组成原理</a:t>
            </a:r>
            <a:r>
              <a:rPr lang="en-US" altLang="zh-CN" dirty="0"/>
              <a:t>A&gt;</a:t>
            </a:r>
          </a:p>
        </p:txBody>
      </p:sp>
      <p:sp>
        <p:nvSpPr>
          <p:cNvPr id="5" name="文本框 4"/>
          <p:cNvSpPr txBox="1"/>
          <p:nvPr/>
        </p:nvSpPr>
        <p:spPr>
          <a:xfrm>
            <a:off x="2339340" y="2396490"/>
            <a:ext cx="3982720" cy="3415030"/>
          </a:xfrm>
          <a:prstGeom prst="rect">
            <a:avLst/>
          </a:prstGeom>
          <a:noFill/>
        </p:spPr>
        <p:txBody>
          <a:bodyPr wrap="square" rtlCol="0">
            <a:spAutoFit/>
          </a:bodyPr>
          <a:lstStyle/>
          <a:p>
            <a:pPr fontAlgn="auto">
              <a:lnSpc>
                <a:spcPct val="150000"/>
              </a:lnSpc>
            </a:pPr>
            <a:r>
              <a:rPr lang="zh-CN" altLang="en-US" sz="2400" dirty="0">
                <a:ln>
                  <a:solidFill>
                    <a:schemeClr val="tx1"/>
                  </a:solidFill>
                </a:ln>
                <a:solidFill>
                  <a:schemeClr val="tx1"/>
                </a:solidFill>
                <a:ea typeface="+mn-lt"/>
                <a:cs typeface="+mn-lt"/>
              </a:rPr>
              <a:t>授课教师：   管军霖</a:t>
            </a:r>
          </a:p>
          <a:p>
            <a:pPr fontAlgn="auto">
              <a:lnSpc>
                <a:spcPct val="150000"/>
              </a:lnSpc>
            </a:pPr>
            <a:r>
              <a:rPr lang="zh-CN" altLang="en-US" sz="2400" dirty="0">
                <a:ln>
                  <a:solidFill>
                    <a:schemeClr val="tx1"/>
                  </a:solidFill>
                </a:ln>
                <a:solidFill>
                  <a:schemeClr val="tx1"/>
                </a:solidFill>
                <a:ea typeface="+mn-lt"/>
                <a:cs typeface="+mn-lt"/>
              </a:rPr>
              <a:t>课      号：   </a:t>
            </a:r>
            <a:r>
              <a:rPr lang="en-US" altLang="zh-CN" sz="2400" dirty="0">
                <a:ln>
                  <a:solidFill>
                    <a:schemeClr val="tx1"/>
                  </a:solidFill>
                </a:ln>
                <a:solidFill>
                  <a:schemeClr val="tx1"/>
                </a:solidFill>
                <a:ea typeface="+mn-lt"/>
                <a:cs typeface="+mn-lt"/>
              </a:rPr>
              <a:t>1920677</a:t>
            </a:r>
          </a:p>
          <a:p>
            <a:pPr fontAlgn="auto">
              <a:lnSpc>
                <a:spcPct val="150000"/>
              </a:lnSpc>
            </a:pPr>
            <a:r>
              <a:rPr lang="zh-CN" altLang="en-US" sz="2400" dirty="0">
                <a:ln>
                  <a:solidFill>
                    <a:schemeClr val="tx1"/>
                  </a:solidFill>
                </a:ln>
                <a:solidFill>
                  <a:schemeClr val="tx1"/>
                </a:solidFill>
                <a:ea typeface="+mn-lt"/>
                <a:cs typeface="+mn-lt"/>
              </a:rPr>
              <a:t>答疑时间</a:t>
            </a:r>
            <a:r>
              <a:rPr lang="en-US" altLang="zh-CN" sz="2400" dirty="0">
                <a:ln>
                  <a:solidFill>
                    <a:schemeClr val="tx1"/>
                  </a:solidFill>
                </a:ln>
                <a:solidFill>
                  <a:schemeClr val="tx1"/>
                </a:solidFill>
                <a:ea typeface="+mn-lt"/>
                <a:cs typeface="+mn-lt"/>
              </a:rPr>
              <a:t>:     </a:t>
            </a:r>
            <a:r>
              <a:rPr lang="zh-CN" altLang="en-US" sz="2400" dirty="0">
                <a:ln>
                  <a:solidFill>
                    <a:schemeClr val="tx1"/>
                  </a:solidFill>
                </a:ln>
                <a:solidFill>
                  <a:schemeClr val="tx1"/>
                </a:solidFill>
                <a:ea typeface="+mn-lt"/>
                <a:cs typeface="+mn-lt"/>
              </a:rPr>
              <a:t>周一 （</a:t>
            </a:r>
            <a:r>
              <a:rPr lang="en-US" altLang="zh-CN" sz="2400" dirty="0">
                <a:ln>
                  <a:solidFill>
                    <a:schemeClr val="tx1"/>
                  </a:solidFill>
                </a:ln>
                <a:solidFill>
                  <a:schemeClr val="tx1"/>
                </a:solidFill>
                <a:ea typeface="+mn-lt"/>
                <a:cs typeface="+mn-lt"/>
              </a:rPr>
              <a:t>3-17</a:t>
            </a:r>
            <a:r>
              <a:rPr lang="zh-CN" altLang="en-US" sz="2400" dirty="0">
                <a:ln>
                  <a:solidFill>
                    <a:schemeClr val="tx1"/>
                  </a:solidFill>
                </a:ln>
                <a:solidFill>
                  <a:schemeClr val="tx1"/>
                </a:solidFill>
                <a:ea typeface="+mn-lt"/>
                <a:cs typeface="+mn-lt"/>
              </a:rPr>
              <a:t>）</a:t>
            </a:r>
          </a:p>
          <a:p>
            <a:pPr fontAlgn="auto">
              <a:lnSpc>
                <a:spcPct val="150000"/>
              </a:lnSpc>
            </a:pPr>
            <a:r>
              <a:rPr lang="zh-CN" altLang="en-US" sz="2400" dirty="0">
                <a:ln>
                  <a:solidFill>
                    <a:schemeClr val="tx1"/>
                  </a:solidFill>
                </a:ln>
                <a:solidFill>
                  <a:schemeClr val="tx1"/>
                </a:solidFill>
                <a:ea typeface="+mn-lt"/>
                <a:cs typeface="+mn-lt"/>
              </a:rPr>
              <a:t>              </a:t>
            </a:r>
            <a:r>
              <a:rPr lang="en-US" altLang="zh-CN" sz="2400" dirty="0">
                <a:ln>
                  <a:solidFill>
                    <a:schemeClr val="tx1"/>
                  </a:solidFill>
                </a:ln>
                <a:solidFill>
                  <a:schemeClr val="tx1"/>
                </a:solidFill>
                <a:ea typeface="+mn-lt"/>
                <a:cs typeface="+mn-lt"/>
              </a:rPr>
              <a:t>14</a:t>
            </a:r>
            <a:r>
              <a:rPr lang="zh-CN" altLang="en-US" sz="2400" dirty="0">
                <a:ln>
                  <a:solidFill>
                    <a:schemeClr val="tx1"/>
                  </a:solidFill>
                </a:ln>
                <a:solidFill>
                  <a:schemeClr val="tx1"/>
                </a:solidFill>
                <a:ea typeface="+mn-lt"/>
                <a:cs typeface="+mn-lt"/>
              </a:rPr>
              <a:t>：</a:t>
            </a:r>
            <a:r>
              <a:rPr lang="en-US" altLang="zh-CN" sz="2400" dirty="0">
                <a:ln>
                  <a:solidFill>
                    <a:schemeClr val="tx1"/>
                  </a:solidFill>
                </a:ln>
                <a:solidFill>
                  <a:schemeClr val="tx1"/>
                </a:solidFill>
                <a:ea typeface="+mn-lt"/>
                <a:cs typeface="+mn-lt"/>
              </a:rPr>
              <a:t>30-16</a:t>
            </a:r>
            <a:r>
              <a:rPr lang="zh-CN" altLang="en-US" sz="2400" dirty="0">
                <a:ln>
                  <a:solidFill>
                    <a:schemeClr val="tx1"/>
                  </a:solidFill>
                </a:ln>
                <a:solidFill>
                  <a:schemeClr val="tx1"/>
                </a:solidFill>
                <a:ea typeface="+mn-lt"/>
                <a:cs typeface="+mn-lt"/>
              </a:rPr>
              <a:t>：</a:t>
            </a:r>
            <a:r>
              <a:rPr lang="en-US" altLang="zh-CN" sz="2400" dirty="0">
                <a:ln>
                  <a:solidFill>
                    <a:schemeClr val="tx1"/>
                  </a:solidFill>
                </a:ln>
                <a:solidFill>
                  <a:schemeClr val="tx1"/>
                </a:solidFill>
                <a:ea typeface="+mn-lt"/>
                <a:cs typeface="+mn-lt"/>
              </a:rPr>
              <a:t>00</a:t>
            </a:r>
          </a:p>
          <a:p>
            <a:pPr fontAlgn="auto">
              <a:lnSpc>
                <a:spcPct val="150000"/>
              </a:lnSpc>
            </a:pPr>
            <a:r>
              <a:rPr lang="zh-CN" altLang="en-US" sz="2400" dirty="0">
                <a:ln>
                  <a:solidFill>
                    <a:schemeClr val="tx1"/>
                  </a:solidFill>
                </a:ln>
                <a:solidFill>
                  <a:schemeClr val="tx1"/>
                </a:solidFill>
                <a:ea typeface="+mn-lt"/>
                <a:cs typeface="+mn-lt"/>
              </a:rPr>
              <a:t>答疑地点：  花江</a:t>
            </a:r>
            <a:r>
              <a:rPr lang="en-US" altLang="zh-CN" sz="2400" dirty="0">
                <a:ln>
                  <a:solidFill>
                    <a:schemeClr val="tx1"/>
                  </a:solidFill>
                </a:ln>
                <a:solidFill>
                  <a:schemeClr val="tx1"/>
                </a:solidFill>
                <a:ea typeface="+mn-lt"/>
                <a:cs typeface="+mn-lt"/>
              </a:rPr>
              <a:t>5507</a:t>
            </a:r>
          </a:p>
          <a:p>
            <a:pPr fontAlgn="auto">
              <a:lnSpc>
                <a:spcPct val="150000"/>
              </a:lnSpc>
            </a:pPr>
            <a:r>
              <a:rPr lang="en-US" altLang="zh-CN" sz="2400" dirty="0">
                <a:ln>
                  <a:solidFill>
                    <a:schemeClr val="tx1"/>
                  </a:solidFill>
                </a:ln>
                <a:solidFill>
                  <a:schemeClr val="tx1"/>
                </a:solidFill>
                <a:ea typeface="+mn-lt"/>
                <a:cs typeface="+mn-lt"/>
              </a:rPr>
              <a:t>QQ</a:t>
            </a:r>
            <a:r>
              <a:rPr lang="zh-CN" altLang="en-US" sz="2400" dirty="0">
                <a:ln>
                  <a:solidFill>
                    <a:schemeClr val="tx1"/>
                  </a:solidFill>
                </a:ln>
                <a:solidFill>
                  <a:schemeClr val="tx1"/>
                </a:solidFill>
                <a:ea typeface="+mn-lt"/>
                <a:cs typeface="+mn-lt"/>
              </a:rPr>
              <a:t>课程群：</a:t>
            </a:r>
            <a:r>
              <a:rPr lang="en-US" altLang="zh-CN" sz="2400" dirty="0">
                <a:ln>
                  <a:solidFill>
                    <a:schemeClr val="tx1"/>
                  </a:solidFill>
                </a:ln>
                <a:solidFill>
                  <a:schemeClr val="tx1"/>
                </a:solidFill>
                <a:ea typeface="+mn-lt"/>
                <a:cs typeface="+mn-lt"/>
              </a:rPr>
              <a:t>1062661465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92437" y="172041"/>
            <a:ext cx="2926080" cy="589280"/>
          </a:xfrm>
          <a:prstGeom prst="rect">
            <a:avLst/>
          </a:prstGeom>
          <a:noFill/>
        </p:spPr>
        <p:txBody>
          <a:bodyPr wrap="none" rtlCol="0">
            <a:spAutoFit/>
          </a:bodyPr>
          <a:lstStyle/>
          <a:p>
            <a:pPr>
              <a:lnSpc>
                <a:spcPct val="90000"/>
              </a:lnSpc>
            </a:pPr>
            <a:r>
              <a:rPr lang="zh-CN" altLang="en-US" sz="3600" dirty="0">
                <a:latin typeface="+mj-ea"/>
                <a:ea typeface="+mj-ea"/>
              </a:rPr>
              <a:t>计算机的系统</a:t>
            </a:r>
          </a:p>
        </p:txBody>
      </p:sp>
      <p:graphicFrame>
        <p:nvGraphicFramePr>
          <p:cNvPr id="32" name="图示 31"/>
          <p:cNvGraphicFramePr/>
          <p:nvPr/>
        </p:nvGraphicFramePr>
        <p:xfrm>
          <a:off x="-1869440" y="761321"/>
          <a:ext cx="12181840" cy="567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graphicEl>
                                              <a:dgm id="{B0C7A803-FBAB-4B95-9738-1BA13704F5F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graphicEl>
                                              <a:dgm id="{BF762CB6-9FDD-4E27-B599-5AD0D17ECBC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graphicEl>
                                              <a:dgm id="{28527BDD-2ADC-4A72-80E2-62DA7F08C86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graphicEl>
                                              <a:dgm id="{B90871DF-5FE5-4A35-BD10-6BC4EDF6737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graphicEl>
                                              <a:dgm id="{D0D75F20-B675-4CE8-A116-785DD8C9F3A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graphicEl>
                                              <a:dgm id="{80818691-339F-44C6-8B46-9167DB12A84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graphicEl>
                                              <a:dgm id="{259BB2B6-75CF-4979-B489-0223E09CC22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graphicEl>
                                              <a:dgm id="{6F5594E9-CD05-4A62-A213-2CE94E08123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graphicEl>
                                              <a:dgm id="{F103A644-B1DA-485A-B0E3-039D15864FC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graphicEl>
                                              <a:dgm id="{94EEAD51-A69D-4D8F-8F50-39E56D8FE07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graphicEl>
                                              <a:dgm id="{DBB5A246-2E52-4C6B-967E-8F42EC5D36D7}"/>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graphicEl>
                                              <a:dgm id="{D9491523-8DC2-4220-BB26-FD55A2225B1C}"/>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graphicEl>
                                              <a:dgm id="{64ADB55E-3478-48E5-817B-F4A0DB1D509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graphicEl>
                                              <a:dgm id="{A376486D-772E-45E7-8A83-A452A7E1B61E}"/>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graphicEl>
                                              <a:dgm id="{9A1B1BDA-C6C7-4F0F-8F82-69B735AA4E3C}"/>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graphicEl>
                                              <a:dgm id="{B1F7F206-6664-4EFD-9C91-F7E987922096}"/>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graphicEl>
                                              <a:dgm id="{6452F6E1-6C18-416B-9303-78E1E5811E0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graphicEl>
                                              <a:dgm id="{CFE8196F-2205-4157-A962-6B2D91912168}"/>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graphicEl>
                                              <a:dgm id="{8E000D3B-5E7D-4A5C-9951-9C0DBA41CC84}"/>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graphicEl>
                                              <a:dgm id="{C612711F-0A27-45C8-8CEA-D0ABF1994BBD}"/>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graphicEl>
                                              <a:dgm id="{48F929FC-75DD-4E30-AB84-8B7383D5CA85}"/>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graphicEl>
                                              <a:dgm id="{9A50CE8C-123B-4766-87FF-7926147E6A64}"/>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graphicEl>
                                              <a:dgm id="{91A9FC4D-11A9-4380-AFF4-3547AC5F6128}"/>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graphicEl>
                                              <a:dgm id="{FB7C2769-EEBA-47C5-9675-D3C3C284DF4D}"/>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graphicEl>
                                              <a:dgm id="{EE29B95A-FDD2-41BC-AC5F-1ADA72E4FCC8}"/>
                                            </p:graphic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graphicEl>
                                              <a:dgm id="{960262BE-3198-4ECE-8C5B-17E64FE12CC1}"/>
                                            </p:graphic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graphicEl>
                                              <a:dgm id="{9E3B8F1D-FD57-4383-9EBB-AE85449880F6}"/>
                                            </p:graphic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graphicEl>
                                              <a:dgm id="{B3010D5E-B39B-47C5-820C-3FE5A68CEEB7}"/>
                                            </p:graphic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graphicEl>
                                              <a:dgm id="{137ED8CA-5CD3-4893-A1B0-BA8BD16E5B38}"/>
                                            </p:graphic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graphicEl>
                                              <a:dgm id="{21523891-3598-4663-8D1D-53AE9B57D51D}"/>
                                            </p:graphic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graphicEl>
                                              <a:dgm id="{5FCD8D60-8546-4D47-9237-3AF83AA98BCC}"/>
                                            </p:graphic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2">
                                            <p:graphicEl>
                                              <a:dgm id="{9ECC9200-48FB-4748-89B6-F09C915F18C5}"/>
                                            </p:graphic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
                                            <p:graphicEl>
                                              <a:dgm id="{D0ACD2F7-BD4F-4675-B515-613AD3D5F0A6}"/>
                                            </p:graphic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graphicEl>
                                              <a:dgm id="{16DB7650-B3EE-4407-BE1E-B7DA947EA522}"/>
                                            </p:graphic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
                                            <p:graphicEl>
                                              <a:dgm id="{43100D66-F5FA-4CDE-9909-CC7ED91E67CC}"/>
                                            </p:graphic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
                                            <p:graphicEl>
                                              <a:dgm id="{8A07F5BD-B79E-49FB-91D7-98BFEDA79CAF}"/>
                                            </p:graphic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2">
                                            <p:graphicEl>
                                              <a:dgm id="{5FC73D27-F1BE-4396-A144-146B3A8AE5A5}"/>
                                            </p:graphic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2">
                                            <p:graphicEl>
                                              <a:dgm id="{C019C846-DA14-4F72-A12D-FC7CBA3F28F9}"/>
                                            </p:graphic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2">
                                            <p:graphicEl>
                                              <a:dgm id="{2BA2A22D-FF1B-49F9-9B17-EF9BDEA170E8}"/>
                                            </p:graphic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2">
                                            <p:graphicEl>
                                              <a:dgm id="{3C506FB5-13C5-4DE4-9D80-EA1089790FFD}"/>
                                            </p:graphic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2">
                                            <p:graphicEl>
                                              <a:dgm id="{6767184F-8C9B-4D9B-BC3D-80BCA2445296}"/>
                                            </p:graphic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
                                            <p:graphicEl>
                                              <a:dgm id="{3A54D14F-FDBB-41EB-B002-34B951734071}"/>
                                            </p:graphicEl>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2">
                                            <p:graphicEl>
                                              <a:dgm id="{7BFEDB1D-545A-4976-B122-B195CE35117B}"/>
                                            </p:graphic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2">
                                            <p:graphicEl>
                                              <a:dgm id="{63DB8423-16AE-49D8-BC73-B481E7A4DA1A}"/>
                                            </p:graphic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2">
                                            <p:graphicEl>
                                              <a:dgm id="{1E8506B0-62D9-4BB2-877A-FAD4158A9AD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10</a:t>
            </a:fld>
            <a:endParaRPr lang="zh-CN" altLang="en-US"/>
          </a:p>
        </p:txBody>
      </p:sp>
      <p:sp>
        <p:nvSpPr>
          <p:cNvPr id="5" name="文本框 4"/>
          <p:cNvSpPr txBox="1"/>
          <p:nvPr/>
        </p:nvSpPr>
        <p:spPr>
          <a:xfrm>
            <a:off x="3512087" y="370751"/>
            <a:ext cx="3057247" cy="480131"/>
          </a:xfrm>
          <a:prstGeom prst="rect">
            <a:avLst/>
          </a:prstGeom>
          <a:noFill/>
        </p:spPr>
        <p:txBody>
          <a:bodyPr wrap="none" rtlCol="0">
            <a:spAutoFit/>
          </a:bodyPr>
          <a:lstStyle/>
          <a:p>
            <a:pPr>
              <a:lnSpc>
                <a:spcPct val="90000"/>
              </a:lnSpc>
            </a:pPr>
            <a:r>
              <a:rPr lang="zh-CN" altLang="en-US" sz="2800" dirty="0">
                <a:solidFill>
                  <a:schemeClr val="tx1">
                    <a:lumMod val="95000"/>
                    <a:lumOff val="5000"/>
                  </a:schemeClr>
                </a:solidFill>
              </a:rPr>
              <a:t>计算机的硬件系统</a:t>
            </a:r>
          </a:p>
        </p:txBody>
      </p:sp>
      <p:grpSp>
        <p:nvGrpSpPr>
          <p:cNvPr id="6" name="组合 3"/>
          <p:cNvGrpSpPr/>
          <p:nvPr/>
        </p:nvGrpSpPr>
        <p:grpSpPr bwMode="auto">
          <a:xfrm>
            <a:off x="3336603" y="1486248"/>
            <a:ext cx="2384425" cy="2384425"/>
            <a:chOff x="3380628" y="2638869"/>
            <a:chExt cx="2385849" cy="2384255"/>
          </a:xfrm>
        </p:grpSpPr>
        <p:sp>
          <p:nvSpPr>
            <p:cNvPr id="7" name="椭圆 6"/>
            <p:cNvSpPr/>
            <p:nvPr/>
          </p:nvSpPr>
          <p:spPr bwMode="auto">
            <a:xfrm>
              <a:off x="3380628" y="2638869"/>
              <a:ext cx="2385849" cy="2384255"/>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40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椭圆 7"/>
            <p:cNvSpPr/>
            <p:nvPr/>
          </p:nvSpPr>
          <p:spPr bwMode="auto">
            <a:xfrm>
              <a:off x="3763047" y="3030953"/>
              <a:ext cx="1607508" cy="1544528"/>
            </a:xfrm>
            <a:prstGeom prst="ellipse">
              <a:avLst/>
            </a:prstGeom>
            <a:solidFill>
              <a:srgbClr val="3AAB97"/>
            </a:soli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algn="ctr" fontAlgn="auto">
                <a:lnSpc>
                  <a:spcPct val="120000"/>
                </a:lnSpc>
                <a:spcBef>
                  <a:spcPts val="0"/>
                </a:spcBef>
                <a:spcAft>
                  <a:spcPts val="0"/>
                </a:spcAft>
                <a:defRPr/>
              </a:pPr>
              <a:r>
                <a:rPr lang="zh-CN" altLang="en-US" kern="0" dirty="0">
                  <a:solidFill>
                    <a:schemeClr val="tx1">
                      <a:lumMod val="95000"/>
                      <a:lumOff val="5000"/>
                    </a:schemeClr>
                  </a:solidFill>
                  <a:latin typeface="微软雅黑" panose="020B0503020204020204" pitchFamily="34" charset="-122"/>
                  <a:ea typeface="微软雅黑" panose="020B0503020204020204" pitchFamily="34" charset="-122"/>
                </a:rPr>
                <a:t>系统总线</a:t>
              </a:r>
            </a:p>
          </p:txBody>
        </p:sp>
        <p:sp>
          <p:nvSpPr>
            <p:cNvPr id="9" name="下箭头 13"/>
            <p:cNvSpPr/>
            <p:nvPr/>
          </p:nvSpPr>
          <p:spPr>
            <a:xfrm rot="2700000" flipH="1" flipV="1">
              <a:off x="3733352" y="4416661"/>
              <a:ext cx="265094" cy="243032"/>
            </a:xfrm>
            <a:prstGeom prst="downArrow">
              <a:avLst/>
            </a:prstGeom>
            <a:solidFill>
              <a:srgbClr val="3AAB97"/>
            </a:solidFill>
            <a:ln w="3175" cap="flat" cmpd="sng" algn="ctr">
              <a:solidFill>
                <a:srgbClr val="D7D7D7"/>
              </a:solidFill>
              <a:prstDash val="solid"/>
            </a:ln>
            <a:effectLst/>
          </p:spPr>
          <p:txBody>
            <a:bodyPr anchor="ctr"/>
            <a:lstStyle/>
            <a:p>
              <a:pPr algn="ctr">
                <a:lnSpc>
                  <a:spcPct val="120000"/>
                </a:lnSpc>
                <a:defRPr/>
              </a:pPr>
              <a:endParaRPr lang="zh-CN" altLang="en-US" sz="2800" ker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下箭头 14"/>
            <p:cNvSpPr/>
            <p:nvPr/>
          </p:nvSpPr>
          <p:spPr>
            <a:xfrm rot="8100000" flipH="1">
              <a:off x="5148659" y="4416661"/>
              <a:ext cx="265094" cy="243033"/>
            </a:xfrm>
            <a:prstGeom prst="downArrow">
              <a:avLst/>
            </a:prstGeom>
            <a:solidFill>
              <a:srgbClr val="3C9B37"/>
            </a:solidFill>
            <a:ln w="3175" cap="flat" cmpd="sng" algn="ctr">
              <a:solidFill>
                <a:srgbClr val="D7D7D7"/>
              </a:solidFill>
              <a:prstDash val="solid"/>
            </a:ln>
            <a:effectLst/>
          </p:spPr>
          <p:txBody>
            <a:bodyPr anchor="ctr"/>
            <a:lstStyle/>
            <a:p>
              <a:pPr algn="ctr">
                <a:lnSpc>
                  <a:spcPct val="120000"/>
                </a:lnSpc>
                <a:defRPr/>
              </a:pPr>
              <a:endParaRPr lang="zh-CN" altLang="en-US" sz="2800" ker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下箭头 15"/>
            <p:cNvSpPr/>
            <p:nvPr/>
          </p:nvSpPr>
          <p:spPr>
            <a:xfrm rot="13500000" flipH="1" flipV="1">
              <a:off x="5148659" y="3029285"/>
              <a:ext cx="265094" cy="243033"/>
            </a:xfrm>
            <a:prstGeom prst="downArrow">
              <a:avLst/>
            </a:prstGeom>
            <a:solidFill>
              <a:srgbClr val="3AAB97"/>
            </a:solidFill>
            <a:ln w="3175" cap="flat" cmpd="sng" algn="ctr">
              <a:solidFill>
                <a:srgbClr val="D7D7D7"/>
              </a:solidFill>
              <a:prstDash val="solid"/>
            </a:ln>
            <a:effectLst/>
          </p:spPr>
          <p:txBody>
            <a:bodyPr anchor="ctr"/>
            <a:lstStyle/>
            <a:p>
              <a:pPr algn="ctr">
                <a:lnSpc>
                  <a:spcPct val="120000"/>
                </a:lnSpc>
                <a:defRPr/>
              </a:pPr>
              <a:endParaRPr lang="zh-CN" altLang="en-US" sz="2800" ker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下箭头 16"/>
            <p:cNvSpPr/>
            <p:nvPr/>
          </p:nvSpPr>
          <p:spPr>
            <a:xfrm rot="18900000" flipH="1">
              <a:off x="3747648" y="3038809"/>
              <a:ext cx="263506" cy="244621"/>
            </a:xfrm>
            <a:prstGeom prst="downArrow">
              <a:avLst/>
            </a:prstGeom>
            <a:solidFill>
              <a:srgbClr val="3C9B37"/>
            </a:solidFill>
            <a:ln w="3175" cap="flat" cmpd="sng" algn="ctr">
              <a:solidFill>
                <a:srgbClr val="D7D7D7"/>
              </a:solidFill>
              <a:prstDash val="solid"/>
            </a:ln>
            <a:effectLst/>
          </p:spPr>
          <p:txBody>
            <a:bodyPr anchor="ctr"/>
            <a:lstStyle/>
            <a:p>
              <a:pPr algn="ctr">
                <a:lnSpc>
                  <a:spcPct val="120000"/>
                </a:lnSpc>
                <a:defRPr/>
              </a:pPr>
              <a:endParaRPr lang="zh-CN" altLang="en-US" sz="2800" kern="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3" name="组合 10"/>
          <p:cNvGrpSpPr/>
          <p:nvPr/>
        </p:nvGrpSpPr>
        <p:grpSpPr bwMode="auto">
          <a:xfrm>
            <a:off x="211609" y="1382506"/>
            <a:ext cx="3370263" cy="609600"/>
            <a:chOff x="368594" y="2420888"/>
            <a:chExt cx="3370286" cy="608843"/>
          </a:xfrm>
        </p:grpSpPr>
        <p:sp>
          <p:nvSpPr>
            <p:cNvPr id="14" name="矩形 13"/>
            <p:cNvSpPr/>
            <p:nvPr/>
          </p:nvSpPr>
          <p:spPr>
            <a:xfrm>
              <a:off x="368594" y="2455770"/>
              <a:ext cx="3144859" cy="539080"/>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r>
                <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rPr>
                <a:t> 运算器</a:t>
              </a:r>
            </a:p>
          </p:txBody>
        </p:sp>
        <p:sp>
          <p:nvSpPr>
            <p:cNvPr id="15" name="AutoShape 4"/>
            <p:cNvSpPr>
              <a:spLocks noChangeArrowheads="1"/>
            </p:cNvSpPr>
            <p:nvPr/>
          </p:nvSpPr>
          <p:spPr bwMode="auto">
            <a:xfrm>
              <a:off x="3040375" y="2420888"/>
              <a:ext cx="698505" cy="608843"/>
            </a:xfrm>
            <a:prstGeom prst="hexagon">
              <a:avLst>
                <a:gd name="adj" fmla="val 28657"/>
                <a:gd name="vf" fmla="val 115470"/>
              </a:avLst>
            </a:prstGeom>
            <a:solidFill>
              <a:srgbClr val="3C9B37"/>
            </a:solidFill>
            <a:ln w="3175" cap="flat" cmpd="sng" algn="ctr">
              <a:solidFill>
                <a:srgbClr val="D7D7D7"/>
              </a:solidFill>
              <a:prstDash val="solid"/>
            </a:ln>
            <a:effectLst/>
          </p:spPr>
          <p:txBody>
            <a:bodyPr anchor="ctr"/>
            <a:lstStyle/>
            <a:p>
              <a:pPr algn="ctr">
                <a:lnSpc>
                  <a:spcPct val="120000"/>
                </a:lnSpc>
                <a:defRPr/>
              </a:pPr>
              <a:endParaRPr lang="en-US" altLang="zh-CN" sz="28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6" name="组合 13"/>
          <p:cNvGrpSpPr/>
          <p:nvPr/>
        </p:nvGrpSpPr>
        <p:grpSpPr bwMode="auto">
          <a:xfrm>
            <a:off x="5373366" y="1268760"/>
            <a:ext cx="3357562" cy="609600"/>
            <a:chOff x="5417523" y="2420888"/>
            <a:chExt cx="3357884" cy="608843"/>
          </a:xfrm>
        </p:grpSpPr>
        <p:sp>
          <p:nvSpPr>
            <p:cNvPr id="17" name="矩形 16"/>
            <p:cNvSpPr/>
            <p:nvPr/>
          </p:nvSpPr>
          <p:spPr>
            <a:xfrm>
              <a:off x="5630268" y="2446256"/>
              <a:ext cx="3145139" cy="539080"/>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r>
                <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rPr>
                <a:t>控制器</a:t>
              </a:r>
            </a:p>
          </p:txBody>
        </p:sp>
        <p:sp>
          <p:nvSpPr>
            <p:cNvPr id="18" name="AutoShape 4"/>
            <p:cNvSpPr>
              <a:spLocks noChangeArrowheads="1"/>
            </p:cNvSpPr>
            <p:nvPr/>
          </p:nvSpPr>
          <p:spPr bwMode="auto">
            <a:xfrm>
              <a:off x="5417523" y="2420888"/>
              <a:ext cx="698567" cy="608843"/>
            </a:xfrm>
            <a:prstGeom prst="hexagon">
              <a:avLst>
                <a:gd name="adj" fmla="val 28657"/>
                <a:gd name="vf" fmla="val 115470"/>
              </a:avLst>
            </a:prstGeom>
            <a:solidFill>
              <a:srgbClr val="3AAB97"/>
            </a:solidFill>
            <a:ln w="3175" cap="flat" cmpd="sng" algn="ctr">
              <a:solidFill>
                <a:srgbClr val="D7D7D7"/>
              </a:solidFill>
              <a:prstDash val="solid"/>
            </a:ln>
            <a:effectLst/>
          </p:spPr>
          <p:txBody>
            <a:bodyPr anchor="ctr"/>
            <a:lstStyle/>
            <a:p>
              <a:pPr algn="ctr">
                <a:lnSpc>
                  <a:spcPct val="120000"/>
                </a:lnSpc>
                <a:defRPr/>
              </a:pPr>
              <a:endParaRPr lang="en-US" altLang="zh-CN" sz="28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9" name="组合 16"/>
          <p:cNvGrpSpPr/>
          <p:nvPr/>
        </p:nvGrpSpPr>
        <p:grpSpPr bwMode="auto">
          <a:xfrm>
            <a:off x="5373366" y="3500785"/>
            <a:ext cx="3344862" cy="608013"/>
            <a:chOff x="5417523" y="4652245"/>
            <a:chExt cx="3344743" cy="608843"/>
          </a:xfrm>
        </p:grpSpPr>
        <p:sp>
          <p:nvSpPr>
            <p:cNvPr id="20" name="矩形 19"/>
            <p:cNvSpPr/>
            <p:nvPr/>
          </p:nvSpPr>
          <p:spPr>
            <a:xfrm>
              <a:off x="5615953" y="4687218"/>
              <a:ext cx="3146313" cy="53889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AutoShape 4"/>
            <p:cNvSpPr>
              <a:spLocks noChangeArrowheads="1"/>
            </p:cNvSpPr>
            <p:nvPr/>
          </p:nvSpPr>
          <p:spPr bwMode="auto">
            <a:xfrm>
              <a:off x="5417523" y="4652245"/>
              <a:ext cx="698475" cy="608843"/>
            </a:xfrm>
            <a:prstGeom prst="hexagon">
              <a:avLst>
                <a:gd name="adj" fmla="val 28657"/>
                <a:gd name="vf" fmla="val 115470"/>
              </a:avLst>
            </a:prstGeom>
            <a:solidFill>
              <a:srgbClr val="3C9B37"/>
            </a:solidFill>
            <a:ln w="3175" cap="flat" cmpd="sng" algn="ctr">
              <a:solidFill>
                <a:srgbClr val="D7D7D7"/>
              </a:solidFill>
              <a:prstDash val="solid"/>
            </a:ln>
            <a:effectLst/>
          </p:spPr>
          <p:txBody>
            <a:bodyPr anchor="ctr"/>
            <a:lstStyle/>
            <a:p>
              <a:pPr algn="ctr">
                <a:lnSpc>
                  <a:spcPct val="120000"/>
                </a:lnSpc>
                <a:defRPr/>
              </a:pPr>
              <a:endParaRPr lang="en-US" altLang="zh-CN" sz="28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22" name="组合 19"/>
          <p:cNvGrpSpPr/>
          <p:nvPr/>
        </p:nvGrpSpPr>
        <p:grpSpPr bwMode="auto">
          <a:xfrm>
            <a:off x="337816" y="3500785"/>
            <a:ext cx="3355975" cy="608013"/>
            <a:chOff x="382257" y="4652245"/>
            <a:chExt cx="3356623" cy="608843"/>
          </a:xfrm>
        </p:grpSpPr>
        <p:sp>
          <p:nvSpPr>
            <p:cNvPr id="23" name="矩形 22"/>
            <p:cNvSpPr/>
            <p:nvPr/>
          </p:nvSpPr>
          <p:spPr>
            <a:xfrm>
              <a:off x="382257" y="4687218"/>
              <a:ext cx="3145444" cy="53889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AutoShape 4"/>
            <p:cNvSpPr>
              <a:spLocks noChangeArrowheads="1"/>
            </p:cNvSpPr>
            <p:nvPr/>
          </p:nvSpPr>
          <p:spPr bwMode="auto">
            <a:xfrm>
              <a:off x="3040245" y="4652245"/>
              <a:ext cx="698635" cy="608843"/>
            </a:xfrm>
            <a:prstGeom prst="hexagon">
              <a:avLst>
                <a:gd name="adj" fmla="val 28657"/>
                <a:gd name="vf" fmla="val 115470"/>
              </a:avLst>
            </a:prstGeom>
            <a:solidFill>
              <a:srgbClr val="3AAB97"/>
            </a:solidFill>
            <a:ln w="3175" cap="flat" cmpd="sng" algn="ctr">
              <a:solidFill>
                <a:srgbClr val="D7D7D7"/>
              </a:solidFill>
              <a:prstDash val="solid"/>
            </a:ln>
            <a:effectLst/>
          </p:spPr>
          <p:txBody>
            <a:bodyPr anchor="ctr"/>
            <a:lstStyle/>
            <a:p>
              <a:pPr algn="ctr">
                <a:lnSpc>
                  <a:spcPct val="120000"/>
                </a:lnSpc>
                <a:defRPr/>
              </a:pPr>
              <a:endParaRPr lang="en-US" altLang="zh-CN" sz="28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5" name="矩形 12"/>
          <p:cNvSpPr>
            <a:spLocks noChangeArrowheads="1"/>
          </p:cNvSpPr>
          <p:nvPr/>
        </p:nvSpPr>
        <p:spPr bwMode="auto">
          <a:xfrm>
            <a:off x="741041" y="141163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13"/>
          <p:cNvSpPr>
            <a:spLocks noChangeArrowheads="1"/>
          </p:cNvSpPr>
          <p:nvPr/>
        </p:nvSpPr>
        <p:spPr bwMode="auto">
          <a:xfrm>
            <a:off x="6384603" y="141163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14"/>
          <p:cNvSpPr>
            <a:spLocks noChangeArrowheads="1"/>
          </p:cNvSpPr>
          <p:nvPr/>
        </p:nvSpPr>
        <p:spPr bwMode="auto">
          <a:xfrm>
            <a:off x="6777980" y="362619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适配器</a:t>
            </a:r>
          </a:p>
        </p:txBody>
      </p:sp>
      <p:sp>
        <p:nvSpPr>
          <p:cNvPr id="28" name="矩形 15"/>
          <p:cNvSpPr>
            <a:spLocks noChangeArrowheads="1"/>
          </p:cNvSpPr>
          <p:nvPr/>
        </p:nvSpPr>
        <p:spPr bwMode="auto">
          <a:xfrm>
            <a:off x="1396355" y="362619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kern="0" dirty="0">
                <a:solidFill>
                  <a:schemeClr val="tx1">
                    <a:lumMod val="95000"/>
                    <a:lumOff val="5000"/>
                  </a:schemeClr>
                </a:solidFill>
                <a:latin typeface="微软雅黑" panose="020B0503020204020204" pitchFamily="34" charset="-122"/>
                <a:ea typeface="微软雅黑" panose="020B0503020204020204" pitchFamily="34" charset="-122"/>
              </a:rPr>
              <a:t>存储器</a:t>
            </a:r>
          </a:p>
          <a:p>
            <a:pPr eaLnBrk="1" hangingPunct="1"/>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Oval 13"/>
          <p:cNvSpPr>
            <a:spLocks noChangeArrowheads="1"/>
          </p:cNvSpPr>
          <p:nvPr/>
        </p:nvSpPr>
        <p:spPr bwMode="auto">
          <a:xfrm>
            <a:off x="6113140" y="4484025"/>
            <a:ext cx="1236663" cy="762000"/>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rPr>
              <a:t>输入设备</a:t>
            </a:r>
          </a:p>
        </p:txBody>
      </p:sp>
      <p:sp>
        <p:nvSpPr>
          <p:cNvPr id="30" name="Oval 14"/>
          <p:cNvSpPr>
            <a:spLocks noChangeArrowheads="1"/>
          </p:cNvSpPr>
          <p:nvPr/>
        </p:nvSpPr>
        <p:spPr bwMode="auto">
          <a:xfrm>
            <a:off x="7408540" y="4484025"/>
            <a:ext cx="1309688" cy="762000"/>
          </a:xfrm>
          <a:prstGeom prst="ellipse">
            <a:avLst/>
          </a:prstGeom>
          <a:solidFill>
            <a:srgbClr val="FF99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rPr>
              <a:t>输出设备</a:t>
            </a:r>
          </a:p>
        </p:txBody>
      </p:sp>
      <p:sp>
        <p:nvSpPr>
          <p:cNvPr id="31" name="AutoShape 15"/>
          <p:cNvSpPr>
            <a:spLocks noChangeArrowheads="1"/>
          </p:cNvSpPr>
          <p:nvPr/>
        </p:nvSpPr>
        <p:spPr bwMode="auto">
          <a:xfrm>
            <a:off x="6436990" y="4091912"/>
            <a:ext cx="381000" cy="381000"/>
          </a:xfrm>
          <a:prstGeom prst="upArrow">
            <a:avLst>
              <a:gd name="adj1" fmla="val 50000"/>
              <a:gd name="adj2" fmla="val 25000"/>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chemeClr val="tx1">
                  <a:lumMod val="95000"/>
                  <a:lumOff val="5000"/>
                </a:schemeClr>
              </a:solidFill>
            </a:endParaRPr>
          </a:p>
        </p:txBody>
      </p:sp>
      <p:sp>
        <p:nvSpPr>
          <p:cNvPr id="32" name="AutoShape 16"/>
          <p:cNvSpPr>
            <a:spLocks noChangeArrowheads="1"/>
          </p:cNvSpPr>
          <p:nvPr/>
        </p:nvSpPr>
        <p:spPr bwMode="auto">
          <a:xfrm>
            <a:off x="7876853" y="4091912"/>
            <a:ext cx="381000" cy="381000"/>
          </a:xfrm>
          <a:prstGeom prst="downArrow">
            <a:avLst>
              <a:gd name="adj1" fmla="val 50000"/>
              <a:gd name="adj2" fmla="val 25000"/>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chemeClr val="tx1">
                  <a:lumMod val="95000"/>
                  <a:lumOff val="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6F739-B73F-4868-B9B7-4DA5718CDC4A}" type="datetime2">
              <a:rPr lang="zh-CN" altLang="en-US" smtClean="0"/>
              <a:t>2020年3月9日</a:t>
            </a:fld>
            <a:endParaRPr lang="zh-CN" altLang="en-US"/>
          </a:p>
        </p:txBody>
      </p:sp>
      <p:sp>
        <p:nvSpPr>
          <p:cNvPr id="4" name="页脚占位符 3"/>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5" name="灯片编号占位符 4"/>
          <p:cNvSpPr>
            <a:spLocks noGrp="1"/>
          </p:cNvSpPr>
          <p:nvPr>
            <p:ph type="sldNum" sz="quarter" idx="12"/>
          </p:nvPr>
        </p:nvSpPr>
        <p:spPr/>
        <p:txBody>
          <a:bodyPr/>
          <a:lstStyle/>
          <a:p>
            <a:fld id="{BF5FCB49-78B4-47EE-9D92-64AC8F971303}" type="slidenum">
              <a:rPr lang="zh-CN" altLang="en-US" smtClean="0"/>
              <a:t>11</a:t>
            </a:fld>
            <a:endParaRPr lang="zh-CN" altLang="en-US"/>
          </a:p>
        </p:txBody>
      </p:sp>
      <p:sp>
        <p:nvSpPr>
          <p:cNvPr id="7" name="文本框 6"/>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显卡属于以下哪一类设备？</a:t>
            </a:r>
          </a:p>
        </p:txBody>
      </p:sp>
      <p:sp>
        <p:nvSpPr>
          <p:cNvPr id="8" name="文本框 7"/>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输入设备</a:t>
            </a:r>
          </a:p>
        </p:txBody>
      </p:sp>
      <p:sp>
        <p:nvSpPr>
          <p:cNvPr id="9" name="文本框 8"/>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输出设备</a:t>
            </a:r>
          </a:p>
        </p:txBody>
      </p:sp>
      <p:sp>
        <p:nvSpPr>
          <p:cNvPr id="12" name="椭圆 11"/>
          <p:cNvSpPr>
            <a:spLocks noChangeAspect="1"/>
          </p:cNvSpPr>
          <p:nvPr>
            <p:custDataLst>
              <p:tags r:id="rId5"/>
            </p:custDataLst>
          </p:nvPr>
        </p:nvSpPr>
        <p:spPr>
          <a:xfrm>
            <a:off x="11144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3" name="椭圆 12"/>
          <p:cNvSpPr>
            <a:spLocks noChangeAspect="1"/>
          </p:cNvSpPr>
          <p:nvPr>
            <p:custDataLst>
              <p:tags r:id="rId6"/>
            </p:custDataLst>
          </p:nvPr>
        </p:nvSpPr>
        <p:spPr>
          <a:xfrm>
            <a:off x="11144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6" name="圆角矩形 15"/>
          <p:cNvSpPr/>
          <p:nvPr>
            <p:custDataLst>
              <p:tags r:id="rId7"/>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21" name="组合 20"/>
          <p:cNvGrpSpPr/>
          <p:nvPr>
            <p:custDataLst>
              <p:tags r:id="rId8"/>
            </p:custDataLst>
          </p:nvPr>
        </p:nvGrpSpPr>
        <p:grpSpPr>
          <a:xfrm>
            <a:off x="0" y="0"/>
            <a:ext cx="9144000" cy="635000"/>
            <a:chOff x="0" y="0"/>
            <a:chExt cx="14400" cy="1000"/>
          </a:xfrm>
        </p:grpSpPr>
        <p:sp>
          <p:nvSpPr>
            <p:cNvPr id="17" name="TitleBackground"/>
            <p:cNvSpPr/>
            <p:nvPr>
              <p:custDataLst>
                <p:tags r:id="rId10"/>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20" name="TipText"/>
            <p:cNvSpPr txBox="1"/>
            <p:nvPr>
              <p:custDataLst>
                <p:tags r:id="rId13"/>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p>
          </p:txBody>
        </p:sp>
      </p:grpSp>
      <p:pic>
        <p:nvPicPr>
          <p:cNvPr id="6" name="图片 5" descr="tmp4E48"/>
          <p:cNvPicPr>
            <a:picLocks noChangeAspect="1"/>
          </p:cNvPicPr>
          <p:nvPr>
            <p:custDataLst>
              <p:tags r:id="rId9"/>
            </p:custDataLst>
          </p:nvPr>
        </p:nvPicPr>
        <p:blipFill>
          <a:blip r:embed="rId15"/>
          <a:stretch>
            <a:fillRect/>
          </a:stretch>
        </p:blipFill>
        <p:spPr>
          <a:xfrm>
            <a:off x="7594600" y="63500"/>
            <a:ext cx="1422400" cy="50800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12</a:t>
            </a:fld>
            <a:endParaRPr lang="zh-CN" altLang="en-US"/>
          </a:p>
        </p:txBody>
      </p:sp>
      <p:sp>
        <p:nvSpPr>
          <p:cNvPr id="5" name="Rectangle 8"/>
          <p:cNvSpPr>
            <a:spLocks noChangeArrowheads="1"/>
          </p:cNvSpPr>
          <p:nvPr/>
        </p:nvSpPr>
        <p:spPr bwMode="auto">
          <a:xfrm>
            <a:off x="743226" y="1023630"/>
            <a:ext cx="8215244"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kumimoji="1" lang="en-US" altLang="zh-CN" sz="2400" dirty="0">
                <a:solidFill>
                  <a:srgbClr val="0000FF"/>
                </a:solidFill>
                <a:latin typeface="微软雅黑" panose="020B0503020204020204" pitchFamily="34" charset="-122"/>
                <a:ea typeface="微软雅黑" panose="020B0503020204020204" pitchFamily="34" charset="-122"/>
              </a:rPr>
              <a:t>1. </a:t>
            </a:r>
            <a:r>
              <a:rPr kumimoji="1" lang="zh-CN" altLang="en-US" sz="2400" dirty="0">
                <a:solidFill>
                  <a:srgbClr val="0000FF"/>
                </a:solidFill>
                <a:latin typeface="微软雅黑" panose="020B0503020204020204" pitchFamily="34" charset="-122"/>
                <a:ea typeface="微软雅黑" panose="020B0503020204020204" pitchFamily="34" charset="-122"/>
              </a:rPr>
              <a:t>运算器</a:t>
            </a:r>
            <a:r>
              <a:rPr kumimoji="1" lang="zh-CN" altLang="en-US" sz="2400" dirty="0">
                <a:latin typeface="微软雅黑" panose="020B0503020204020204" pitchFamily="34" charset="-122"/>
                <a:ea typeface="微软雅黑" panose="020B0503020204020204" pitchFamily="34" charset="-122"/>
              </a:rPr>
              <a:t>    通常由</a:t>
            </a:r>
            <a:r>
              <a:rPr kumimoji="1" lang="zh-CN" altLang="en-US" sz="2400" dirty="0">
                <a:solidFill>
                  <a:srgbClr val="CC3300"/>
                </a:solidFill>
                <a:latin typeface="微软雅黑" panose="020B0503020204020204" pitchFamily="34" charset="-122"/>
                <a:ea typeface="微软雅黑" panose="020B0503020204020204" pitchFamily="34" charset="-122"/>
              </a:rPr>
              <a:t>算术逻辑运算单元</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ALU</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Arithmetic and Logic Unit</a:t>
            </a:r>
            <a:r>
              <a:rPr kumimoji="1" lang="zh-CN" altLang="en-US" sz="2400" dirty="0">
                <a:latin typeface="微软雅黑" panose="020B0503020204020204" pitchFamily="34" charset="-122"/>
                <a:ea typeface="微软雅黑" panose="020B0503020204020204" pitchFamily="34" charset="-122"/>
              </a:rPr>
              <a:t>）、</a:t>
            </a:r>
            <a:r>
              <a:rPr kumimoji="1" lang="zh-CN" altLang="en-US" sz="2400" dirty="0">
                <a:solidFill>
                  <a:srgbClr val="CC3300"/>
                </a:solidFill>
                <a:latin typeface="微软雅黑" panose="020B0503020204020204" pitchFamily="34" charset="-122"/>
                <a:ea typeface="微软雅黑" panose="020B0503020204020204" pitchFamily="34" charset="-122"/>
              </a:rPr>
              <a:t>通用寄存器</a:t>
            </a:r>
            <a:r>
              <a:rPr kumimoji="1" lang="zh-CN" altLang="en-US" sz="2400" dirty="0">
                <a:latin typeface="微软雅黑" panose="020B0503020204020204" pitchFamily="34" charset="-122"/>
                <a:ea typeface="微软雅黑" panose="020B0503020204020204" pitchFamily="34" charset="-122"/>
              </a:rPr>
              <a:t>和</a:t>
            </a:r>
            <a:r>
              <a:rPr kumimoji="1" lang="zh-CN" altLang="en-US" sz="2400" dirty="0">
                <a:solidFill>
                  <a:srgbClr val="CC3300"/>
                </a:solidFill>
                <a:latin typeface="微软雅黑" panose="020B0503020204020204" pitchFamily="34" charset="-122"/>
                <a:ea typeface="微软雅黑" panose="020B0503020204020204" pitchFamily="34" charset="-122"/>
              </a:rPr>
              <a:t>状态字寄存器</a:t>
            </a:r>
            <a:r>
              <a:rPr kumimoji="1" lang="zh-CN" altLang="en-US" sz="2400" dirty="0">
                <a:latin typeface="微软雅黑" panose="020B0503020204020204" pitchFamily="34" charset="-122"/>
                <a:ea typeface="微软雅黑" panose="020B0503020204020204" pitchFamily="34" charset="-122"/>
              </a:rPr>
              <a:t>组成 ，是进行算术运算和逻辑运算的部件。</a:t>
            </a:r>
          </a:p>
        </p:txBody>
      </p:sp>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35483"/>
            <a:ext cx="5040313" cy="33115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637984" y="130361"/>
            <a:ext cx="3877985" cy="590931"/>
          </a:xfrm>
          <a:prstGeom prst="rect">
            <a:avLst/>
          </a:prstGeom>
          <a:noFill/>
        </p:spPr>
        <p:txBody>
          <a:bodyPr wrap="none" rtlCol="0">
            <a:spAutoFit/>
          </a:bodyPr>
          <a:lstStyle/>
          <a:p>
            <a:pPr>
              <a:lnSpc>
                <a:spcPct val="90000"/>
              </a:lnSpc>
            </a:pPr>
            <a:r>
              <a:rPr lang="zh-CN" altLang="en-US" sz="3600" dirty="0">
                <a:latin typeface="微软雅黑" panose="020B0503020204020204" pitchFamily="34" charset="-122"/>
                <a:ea typeface="微软雅黑" panose="020B0503020204020204" pitchFamily="34" charset="-122"/>
              </a:rPr>
              <a:t>计算机</a:t>
            </a:r>
            <a:r>
              <a:rPr lang="zh-CN" altLang="en-US" sz="3600" dirty="0"/>
              <a:t>的硬件系统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13</a:t>
            </a:fld>
            <a:endParaRPr lang="zh-CN" altLang="en-US"/>
          </a:p>
        </p:txBody>
      </p:sp>
      <p:sp>
        <p:nvSpPr>
          <p:cNvPr id="5" name="文本框 4"/>
          <p:cNvSpPr txBox="1"/>
          <p:nvPr/>
        </p:nvSpPr>
        <p:spPr>
          <a:xfrm>
            <a:off x="2697440" y="197456"/>
            <a:ext cx="3877985" cy="590931"/>
          </a:xfrm>
          <a:prstGeom prst="rect">
            <a:avLst/>
          </a:prstGeom>
          <a:noFill/>
        </p:spPr>
        <p:txBody>
          <a:bodyPr wrap="none" rtlCol="0">
            <a:spAutoFit/>
          </a:bodyPr>
          <a:lstStyle/>
          <a:p>
            <a:pPr>
              <a:lnSpc>
                <a:spcPct val="90000"/>
              </a:lnSpc>
            </a:pPr>
            <a:r>
              <a:rPr lang="zh-CN" altLang="en-US" sz="3600" dirty="0">
                <a:latin typeface="微软雅黑" panose="020B0503020204020204" pitchFamily="34" charset="-122"/>
                <a:ea typeface="微软雅黑" panose="020B0503020204020204" pitchFamily="34" charset="-122"/>
              </a:rPr>
              <a:t>计算机的硬件系统</a:t>
            </a:r>
          </a:p>
        </p:txBody>
      </p:sp>
      <p:sp>
        <p:nvSpPr>
          <p:cNvPr id="6" name="Rectangle 4"/>
          <p:cNvSpPr>
            <a:spLocks noChangeArrowheads="1"/>
          </p:cNvSpPr>
          <p:nvPr/>
        </p:nvSpPr>
        <p:spPr bwMode="auto">
          <a:xfrm>
            <a:off x="628650" y="836613"/>
            <a:ext cx="800100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en-US" altLang="zh-CN" sz="2400" dirty="0">
                <a:solidFill>
                  <a:srgbClr val="0000FF"/>
                </a:solidFill>
                <a:latin typeface="微软雅黑" panose="020B0503020204020204" pitchFamily="34" charset="-122"/>
                <a:ea typeface="微软雅黑" panose="020B0503020204020204" pitchFamily="34" charset="-122"/>
              </a:rPr>
              <a:t>2. </a:t>
            </a:r>
            <a:r>
              <a:rPr kumimoji="1" lang="zh-CN" altLang="en-US" sz="2400" dirty="0">
                <a:solidFill>
                  <a:srgbClr val="0000FF"/>
                </a:solidFill>
                <a:latin typeface="微软雅黑" panose="020B0503020204020204" pitchFamily="34" charset="-122"/>
                <a:ea typeface="微软雅黑" panose="020B0503020204020204" pitchFamily="34" charset="-122"/>
              </a:rPr>
              <a:t>控制器</a:t>
            </a:r>
            <a:r>
              <a:rPr kumimoji="1" lang="zh-CN" altLang="en-US" sz="2400" dirty="0">
                <a:latin typeface="微软雅黑" panose="020B0503020204020204" pitchFamily="34" charset="-122"/>
                <a:ea typeface="微软雅黑" panose="020B0503020204020204" pitchFamily="34" charset="-122"/>
              </a:rPr>
              <a:t>    控制器是全机的指挥中心，是发布命令的“决策机构”，完成协调和指挥整个计算机系统的操作。控制器的主要功能是产生计算机的全部操作控制信号，对取指令、分析指令和执行指令的操作过程进行控制。 控制器由程序计数器</a:t>
            </a:r>
            <a:r>
              <a:rPr kumimoji="1" lang="en-US" altLang="zh-CN" sz="2400" dirty="0">
                <a:latin typeface="微软雅黑" panose="020B0503020204020204" pitchFamily="34" charset="-122"/>
                <a:ea typeface="微软雅黑" panose="020B0503020204020204" pitchFamily="34" charset="-122"/>
              </a:rPr>
              <a:t>(PC)</a:t>
            </a:r>
            <a:r>
              <a:rPr kumimoji="1" lang="zh-CN" altLang="en-US" sz="2400" dirty="0">
                <a:latin typeface="微软雅黑" panose="020B0503020204020204" pitchFamily="34" charset="-122"/>
                <a:ea typeface="微软雅黑" panose="020B0503020204020204" pitchFamily="34" charset="-122"/>
              </a:rPr>
              <a:t>、指令寄存器</a:t>
            </a:r>
            <a:r>
              <a:rPr kumimoji="1" lang="en-US" altLang="zh-CN" sz="2400" dirty="0">
                <a:latin typeface="微软雅黑" panose="020B0503020204020204" pitchFamily="34" charset="-122"/>
                <a:ea typeface="微软雅黑" panose="020B0503020204020204" pitchFamily="34" charset="-122"/>
              </a:rPr>
              <a:t>(IR)</a:t>
            </a:r>
            <a:r>
              <a:rPr kumimoji="1" lang="zh-CN" altLang="en-US" sz="2400" dirty="0">
                <a:latin typeface="微软雅黑" panose="020B0503020204020204" pitchFamily="34" charset="-122"/>
                <a:ea typeface="微软雅黑" panose="020B0503020204020204" pitchFamily="34" charset="-122"/>
              </a:rPr>
              <a:t>、指令译码器、时序产生器和操作控制器组成。</a:t>
            </a:r>
            <a:r>
              <a:rPr kumimoji="1" lang="zh-CN" altLang="en-US" dirty="0">
                <a:latin typeface="微软雅黑" panose="020B0503020204020204" pitchFamily="34" charset="-122"/>
                <a:ea typeface="微软雅黑" panose="020B0503020204020204" pitchFamily="34" charset="-122"/>
              </a:rPr>
              <a:t> </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2996952"/>
            <a:ext cx="4608513" cy="309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14</a:t>
            </a:fld>
            <a:endParaRPr lang="zh-CN" altLang="en-US"/>
          </a:p>
        </p:txBody>
      </p:sp>
      <p:sp>
        <p:nvSpPr>
          <p:cNvPr id="5" name="文本框 4"/>
          <p:cNvSpPr txBox="1"/>
          <p:nvPr/>
        </p:nvSpPr>
        <p:spPr>
          <a:xfrm>
            <a:off x="3079888" y="304961"/>
            <a:ext cx="3877985" cy="590931"/>
          </a:xfrm>
          <a:prstGeom prst="rect">
            <a:avLst/>
          </a:prstGeom>
          <a:noFill/>
        </p:spPr>
        <p:txBody>
          <a:bodyPr wrap="none" rtlCol="0">
            <a:spAutoFit/>
          </a:bodyPr>
          <a:lstStyle/>
          <a:p>
            <a:pPr>
              <a:lnSpc>
                <a:spcPct val="90000"/>
              </a:lnSpc>
            </a:pPr>
            <a:r>
              <a:rPr lang="zh-CN" altLang="en-US" sz="3600" dirty="0">
                <a:latin typeface="微软雅黑" panose="020B0503020204020204" pitchFamily="34" charset="-122"/>
                <a:ea typeface="微软雅黑" panose="020B0503020204020204" pitchFamily="34" charset="-122"/>
              </a:rPr>
              <a:t>计算机的硬件系统</a:t>
            </a:r>
          </a:p>
        </p:txBody>
      </p:sp>
      <p:sp>
        <p:nvSpPr>
          <p:cNvPr id="6" name="Rectangle 4"/>
          <p:cNvSpPr>
            <a:spLocks noChangeArrowheads="1"/>
          </p:cNvSpPr>
          <p:nvPr/>
        </p:nvSpPr>
        <p:spPr bwMode="auto">
          <a:xfrm>
            <a:off x="468313" y="1052513"/>
            <a:ext cx="80010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en-US" altLang="zh-CN" sz="2400" dirty="0">
                <a:solidFill>
                  <a:srgbClr val="0000FF"/>
                </a:solidFill>
                <a:latin typeface="微软雅黑" panose="020B0503020204020204" pitchFamily="34" charset="-122"/>
                <a:ea typeface="微软雅黑" panose="020B0503020204020204" pitchFamily="34" charset="-122"/>
              </a:rPr>
              <a:t>3. </a:t>
            </a:r>
            <a:r>
              <a:rPr kumimoji="1" lang="zh-CN" altLang="en-US" sz="2400" dirty="0">
                <a:solidFill>
                  <a:srgbClr val="0000FF"/>
                </a:solidFill>
                <a:latin typeface="微软雅黑" panose="020B0503020204020204" pitchFamily="34" charset="-122"/>
                <a:ea typeface="微软雅黑" panose="020B0503020204020204" pitchFamily="34" charset="-122"/>
              </a:rPr>
              <a:t>存储器</a:t>
            </a:r>
            <a:r>
              <a:rPr kumimoji="1" lang="zh-CN" altLang="en-US" sz="2400" dirty="0">
                <a:latin typeface="微软雅黑" panose="020B0503020204020204" pitchFamily="34" charset="-122"/>
                <a:ea typeface="微软雅黑" panose="020B0503020204020204" pitchFamily="34" charset="-122"/>
              </a:rPr>
              <a:t>    计算机为了完成存储程序和存储数据的功能，必须具备能存储信息的存储器。现代计算机以存储器作为各种信息存储和交流的中心，存储器可与</a:t>
            </a:r>
            <a:r>
              <a:rPr kumimoji="1" lang="en-US" altLang="zh-CN" sz="2400" dirty="0">
                <a:latin typeface="微软雅黑" panose="020B0503020204020204" pitchFamily="34" charset="-122"/>
                <a:ea typeface="微软雅黑" panose="020B0503020204020204" pitchFamily="34" charset="-122"/>
              </a:rPr>
              <a:t>CPU</a:t>
            </a:r>
            <a:r>
              <a:rPr kumimoji="1" lang="zh-CN" altLang="en-US" sz="2400" dirty="0">
                <a:latin typeface="微软雅黑" panose="020B0503020204020204" pitchFamily="34" charset="-122"/>
                <a:ea typeface="微软雅黑" panose="020B0503020204020204" pitchFamily="34" charset="-122"/>
              </a:rPr>
              <a:t>、输入</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输出设备交换信息，起到存储、缓冲和传递信息的作用。 </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832475" cy="338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15</a:t>
            </a:fld>
            <a:endParaRPr lang="zh-CN" altLang="en-US"/>
          </a:p>
        </p:txBody>
      </p:sp>
      <p:sp>
        <p:nvSpPr>
          <p:cNvPr id="5" name="标题 1"/>
          <p:cNvSpPr>
            <a:spLocks noGrp="1"/>
          </p:cNvSpPr>
          <p:nvPr>
            <p:ph type="title"/>
          </p:nvPr>
        </p:nvSpPr>
        <p:spPr>
          <a:xfrm>
            <a:off x="685331" y="828564"/>
            <a:ext cx="7763814" cy="2736819"/>
          </a:xfr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038614" y="236787"/>
            <a:ext cx="3877985" cy="590931"/>
          </a:xfrm>
          <a:prstGeom prst="rect">
            <a:avLst/>
          </a:prstGeom>
          <a:noFill/>
        </p:spPr>
        <p:txBody>
          <a:bodyPr wrap="none" rtlCol="0">
            <a:spAutoFit/>
          </a:bodyPr>
          <a:lstStyle/>
          <a:p>
            <a:pPr>
              <a:lnSpc>
                <a:spcPct val="90000"/>
              </a:lnSpc>
            </a:pPr>
            <a:r>
              <a:rPr lang="zh-CN" altLang="en-US" sz="3600" dirty="0">
                <a:latin typeface="微软雅黑" panose="020B0503020204020204" pitchFamily="34" charset="-122"/>
                <a:ea typeface="微软雅黑" panose="020B0503020204020204" pitchFamily="34" charset="-122"/>
              </a:rPr>
              <a:t>计算机的硬件系统</a:t>
            </a:r>
          </a:p>
        </p:txBody>
      </p:sp>
      <p:pic>
        <p:nvPicPr>
          <p:cNvPr id="7" name="Picture 3" descr="fv314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908719"/>
            <a:ext cx="8928100" cy="5400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a:xfrm>
            <a:off x="3347864" y="1056792"/>
            <a:ext cx="7931150" cy="360362"/>
          </a:xfrm>
          <a:prstGeom prst="rect">
            <a:avLst/>
          </a:prstGeom>
        </p:spPr>
        <p:txBody>
          <a:bodyPr vert="horz" lIns="91440" tIns="45720" rIns="91440" bIns="45720" rtlCol="0" anchor="b">
            <a:normAutofit fontScale="55000" lnSpcReduction="20000"/>
          </a:bodyPr>
          <a:lstStyle>
            <a:lvl1pPr algn="l" defTabSz="685800" rtl="0" eaLnBrk="1" latinLnBrk="0" hangingPunct="1">
              <a:lnSpc>
                <a:spcPct val="90000"/>
              </a:lnSpc>
              <a:spcBef>
                <a:spcPct val="0"/>
              </a:spcBef>
              <a:buNone/>
              <a:defRPr lang="zh-CN" sz="4050" b="0" kern="1200" cap="none" baseline="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例：</a:t>
            </a:r>
            <a:r>
              <a:rPr lang="en-US" altLang="zh-CN" dirty="0"/>
              <a:t>32M</a:t>
            </a:r>
            <a:r>
              <a:rPr lang="en-US" altLang="zh-CN" dirty="0">
                <a:sym typeface="Symbol" panose="05050102010706020507" pitchFamily="18" charset="2"/>
              </a:rPr>
              <a:t>4bit  </a:t>
            </a:r>
            <a:r>
              <a:rPr lang="en-US" altLang="zh-CN" dirty="0"/>
              <a:t>SDRAM</a:t>
            </a:r>
            <a:r>
              <a:rPr lang="zh-CN" altLang="en-US" dirty="0"/>
              <a:t>内部结构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16</a:t>
            </a:fld>
            <a:endParaRPr lang="zh-CN" altLang="en-US"/>
          </a:p>
        </p:txBody>
      </p:sp>
      <p:sp>
        <p:nvSpPr>
          <p:cNvPr id="5" name="Rectangle 4"/>
          <p:cNvSpPr>
            <a:spLocks noChangeArrowheads="1"/>
          </p:cNvSpPr>
          <p:nvPr/>
        </p:nvSpPr>
        <p:spPr bwMode="auto">
          <a:xfrm>
            <a:off x="683568" y="980728"/>
            <a:ext cx="8001000" cy="508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685800">
              <a:lnSpc>
                <a:spcPct val="90000"/>
              </a:lnSpc>
              <a:buClr>
                <a:schemeClr val="bg1">
                  <a:lumMod val="50000"/>
                </a:schemeClr>
              </a:buClr>
            </a:pPr>
            <a:r>
              <a:rPr lang="en-US" altLang="zh-CN" sz="2000" dirty="0">
                <a:solidFill>
                  <a:srgbClr val="0000FF"/>
                </a:solidFill>
                <a:latin typeface="微软雅黑" panose="020B0503020204020204" pitchFamily="34" charset="-122"/>
                <a:ea typeface="微软雅黑" panose="020B0503020204020204" pitchFamily="34" charset="-122"/>
              </a:rPr>
              <a:t>4. </a:t>
            </a:r>
            <a:r>
              <a:rPr lang="zh-CN" altLang="en-US" sz="2000" dirty="0">
                <a:solidFill>
                  <a:srgbClr val="0000FF"/>
                </a:solidFill>
                <a:latin typeface="微软雅黑" panose="020B0503020204020204" pitchFamily="34" charset="-122"/>
                <a:ea typeface="微软雅黑" panose="020B0503020204020204" pitchFamily="34" charset="-122"/>
              </a:rPr>
              <a:t>输入设备      </a:t>
            </a:r>
            <a:endParaRPr lang="en-US" altLang="zh-CN" sz="2000" dirty="0">
              <a:solidFill>
                <a:srgbClr val="0000FF"/>
              </a:solidFill>
              <a:latin typeface="微软雅黑" panose="020B0503020204020204" pitchFamily="34" charset="-122"/>
              <a:ea typeface="微软雅黑" panose="020B0503020204020204" pitchFamily="34" charset="-122"/>
            </a:endParaRPr>
          </a:p>
          <a:p>
            <a:pPr defTabSz="685800">
              <a:lnSpc>
                <a:spcPct val="90000"/>
              </a:lnSpc>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输入设备的作用是将原始数据和处理这些数据的程序送入计算机。常见的输入设备包括键盘、鼠标、扫描仪、数字照相机、摄像头、数字化仪、话筒等。</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defTabSz="685800">
              <a:lnSpc>
                <a:spcPct val="90000"/>
              </a:lnSpc>
            </a:pP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defTabSz="685800">
              <a:lnSpc>
                <a:spcPct val="90000"/>
              </a:lnSpc>
              <a:buClr>
                <a:schemeClr val="bg1">
                  <a:lumMod val="50000"/>
                </a:schemeClr>
              </a:buClr>
            </a:pPr>
            <a:r>
              <a:rPr lang="en-US" altLang="zh-CN" sz="2000" dirty="0">
                <a:solidFill>
                  <a:srgbClr val="0000FF"/>
                </a:solidFill>
                <a:latin typeface="微软雅黑" panose="020B0503020204020204" pitchFamily="34" charset="-122"/>
                <a:ea typeface="微软雅黑" panose="020B0503020204020204" pitchFamily="34" charset="-122"/>
              </a:rPr>
              <a:t>5. </a:t>
            </a:r>
            <a:r>
              <a:rPr lang="zh-CN" altLang="en-US" sz="2000" dirty="0">
                <a:solidFill>
                  <a:srgbClr val="0000FF"/>
                </a:solidFill>
                <a:latin typeface="微软雅黑" panose="020B0503020204020204" pitchFamily="34" charset="-122"/>
                <a:ea typeface="微软雅黑" panose="020B0503020204020204" pitchFamily="34" charset="-122"/>
              </a:rPr>
              <a:t>输出设备</a:t>
            </a:r>
          </a:p>
          <a:p>
            <a:pPr defTabSz="685800">
              <a:lnSpc>
                <a:spcPct val="90000"/>
              </a:lnSpc>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输出设备的作用是将计算结果转化为用户或者设备所能识别或者接收的信息形式，如数字、字母、符号、文字、图形、图像、声音等。常见的输出设备包括显示器、打印机、绘图仪、扬声器等</a:t>
            </a:r>
            <a:r>
              <a:rPr lang="zh-CN" altLang="en-US" sz="2000" dirty="0">
                <a:solidFill>
                  <a:schemeClr val="tx2">
                    <a:lumMod val="95000"/>
                    <a:lumOff val="5000"/>
                  </a:schemeClr>
                </a:solidFill>
                <a:latin typeface="微软雅黑" panose="020B0503020204020204" pitchFamily="34" charset="-122"/>
                <a:ea typeface="微软雅黑" panose="020B0503020204020204" pitchFamily="34" charset="-122"/>
              </a:rPr>
              <a:t>。</a:t>
            </a:r>
          </a:p>
          <a:p>
            <a:pPr defTabSz="685800">
              <a:lnSpc>
                <a:spcPct val="90000"/>
              </a:lnSpc>
            </a:pPr>
            <a:r>
              <a:rPr lang="zh-CN" altLang="en-US" sz="2000" dirty="0">
                <a:solidFill>
                  <a:schemeClr val="tx2">
                    <a:lumMod val="95000"/>
                    <a:lumOff val="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常见的磁盘、光盘、磁带机等辅助存储器也是重要的外部设备，它既可以作为输入设备，也可以作为输出设备，此外，它还有存储信息的功能。它们与输入</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输出设备一样，也要通过接口电路或适配器与主机相连。</a:t>
            </a:r>
            <a:r>
              <a:rPr lang="zh-CN" altLang="en-US" sz="2000" dirty="0">
                <a:solidFill>
                  <a:schemeClr val="tx2">
                    <a:lumMod val="95000"/>
                    <a:lumOff val="5000"/>
                  </a:schemeClr>
                </a:solidFill>
                <a:latin typeface="微软雅黑" panose="020B0503020204020204" pitchFamily="34" charset="-122"/>
                <a:ea typeface="微软雅黑" panose="020B0503020204020204" pitchFamily="34" charset="-122"/>
              </a:rPr>
              <a:t>   </a:t>
            </a:r>
            <a:endParaRPr lang="en-US" altLang="zh-CN" sz="2000" dirty="0">
              <a:solidFill>
                <a:schemeClr val="tx2">
                  <a:lumMod val="95000"/>
                  <a:lumOff val="5000"/>
                </a:schemeClr>
              </a:solidFill>
              <a:latin typeface="微软雅黑" panose="020B0503020204020204" pitchFamily="34" charset="-122"/>
              <a:ea typeface="微软雅黑" panose="020B0503020204020204" pitchFamily="34" charset="-122"/>
            </a:endParaRPr>
          </a:p>
          <a:p>
            <a:pPr defTabSz="685800">
              <a:lnSpc>
                <a:spcPct val="90000"/>
              </a:lnSpc>
            </a:pPr>
            <a:r>
              <a:rPr lang="zh-CN" altLang="en-US" sz="2000" dirty="0">
                <a:solidFill>
                  <a:schemeClr val="tx2">
                    <a:lumMod val="95000"/>
                    <a:lumOff val="5000"/>
                  </a:schemeClr>
                </a:solidFill>
                <a:latin typeface="微软雅黑" panose="020B0503020204020204" pitchFamily="34" charset="-122"/>
                <a:ea typeface="微软雅黑" panose="020B0503020204020204" pitchFamily="34" charset="-122"/>
              </a:rPr>
              <a:t> </a:t>
            </a:r>
          </a:p>
          <a:p>
            <a:pPr defTabSz="685800">
              <a:lnSpc>
                <a:spcPct val="90000"/>
              </a:lnSpc>
              <a:buClr>
                <a:schemeClr val="bg1">
                  <a:lumMod val="50000"/>
                </a:schemeClr>
              </a:buClr>
            </a:pPr>
            <a:r>
              <a:rPr lang="en-US" altLang="zh-CN" sz="2000" dirty="0">
                <a:solidFill>
                  <a:srgbClr val="0000FF"/>
                </a:solidFill>
                <a:latin typeface="微软雅黑" panose="020B0503020204020204" pitchFamily="34" charset="-122"/>
                <a:ea typeface="微软雅黑" panose="020B0503020204020204" pitchFamily="34" charset="-122"/>
              </a:rPr>
              <a:t>6. </a:t>
            </a:r>
            <a:r>
              <a:rPr lang="zh-CN" altLang="en-US" sz="2000" dirty="0">
                <a:solidFill>
                  <a:srgbClr val="0000FF"/>
                </a:solidFill>
                <a:latin typeface="微软雅黑" panose="020B0503020204020204" pitchFamily="34" charset="-122"/>
                <a:ea typeface="微软雅黑" panose="020B0503020204020204" pitchFamily="34" charset="-122"/>
              </a:rPr>
              <a:t>系统总线</a:t>
            </a:r>
          </a:p>
          <a:p>
            <a:pPr defTabSz="685800">
              <a:lnSpc>
                <a:spcPct val="90000"/>
              </a:lnSpc>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系统总线是构成计算机系统的骨架，是多个系统部件之间进行数据传送的公共通路。借助系统总线，计算机在</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CPU</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、存储器、输入设备、输出设备之间实现地址、数据、控制</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状态等信息的传送操作。</a:t>
            </a:r>
          </a:p>
        </p:txBody>
      </p:sp>
      <p:sp>
        <p:nvSpPr>
          <p:cNvPr id="6" name="文本框 5"/>
          <p:cNvSpPr txBox="1"/>
          <p:nvPr/>
        </p:nvSpPr>
        <p:spPr>
          <a:xfrm>
            <a:off x="3155444" y="260648"/>
            <a:ext cx="3877985" cy="590931"/>
          </a:xfrm>
          <a:prstGeom prst="rect">
            <a:avLst/>
          </a:prstGeom>
          <a:noFill/>
        </p:spPr>
        <p:txBody>
          <a:bodyPr wrap="none" rtlCol="0">
            <a:spAutoFit/>
          </a:bodyPr>
          <a:lstStyle/>
          <a:p>
            <a:pPr>
              <a:lnSpc>
                <a:spcPct val="90000"/>
              </a:lnSpc>
            </a:pPr>
            <a:r>
              <a:rPr lang="zh-CN" altLang="en-US" sz="3600" dirty="0">
                <a:latin typeface="+mj-ea"/>
                <a:ea typeface="+mj-ea"/>
              </a:rPr>
              <a:t>计算机的硬件系统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17</a:t>
            </a:fld>
            <a:endParaRPr lang="zh-CN" altLang="en-US"/>
          </a:p>
        </p:txBody>
      </p:sp>
      <p:sp>
        <p:nvSpPr>
          <p:cNvPr id="5" name="文本框 4"/>
          <p:cNvSpPr txBox="1"/>
          <p:nvPr/>
        </p:nvSpPr>
        <p:spPr>
          <a:xfrm>
            <a:off x="1497385" y="280796"/>
            <a:ext cx="6784230" cy="590931"/>
          </a:xfrm>
          <a:prstGeom prst="rect">
            <a:avLst/>
          </a:prstGeom>
          <a:noFill/>
        </p:spPr>
        <p:txBody>
          <a:bodyPr wrap="none" rtlCol="0">
            <a:spAutoFit/>
          </a:bodyPr>
          <a:lstStyle/>
          <a:p>
            <a:pPr>
              <a:lnSpc>
                <a:spcPct val="90000"/>
              </a:lnSpc>
            </a:pPr>
            <a:r>
              <a:rPr lang="zh-CN" altLang="en-US" sz="3600" dirty="0">
                <a:solidFill>
                  <a:schemeClr val="tx1">
                    <a:lumMod val="95000"/>
                    <a:lumOff val="5000"/>
                  </a:schemeClr>
                </a:solidFill>
                <a:latin typeface="微软雅黑" panose="020B0503020204020204" pitchFamily="34" charset="-122"/>
                <a:ea typeface="微软雅黑" panose="020B0503020204020204" pitchFamily="34" charset="-122"/>
              </a:rPr>
              <a:t>计算机硬件与软件的逻辑等价性 </a:t>
            </a:r>
          </a:p>
        </p:txBody>
      </p:sp>
      <p:sp>
        <p:nvSpPr>
          <p:cNvPr id="6" name="Text Box 4"/>
          <p:cNvSpPr txBox="1">
            <a:spLocks noChangeArrowheads="1"/>
          </p:cNvSpPr>
          <p:nvPr/>
        </p:nvSpPr>
        <p:spPr bwMode="auto">
          <a:xfrm>
            <a:off x="611188" y="908050"/>
            <a:ext cx="7777162"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000" dirty="0">
                <a:latin typeface="微软雅黑" panose="020B0503020204020204" pitchFamily="34" charset="-122"/>
                <a:ea typeface="微软雅黑" panose="020B0503020204020204" pitchFamily="34" charset="-122"/>
              </a:rPr>
              <a:t>    </a:t>
            </a:r>
            <a:r>
              <a:rPr lang="zh-CN" altLang="en-US" sz="2000" u="sng"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软件和硬件在逻辑功能上是等效的</a:t>
            </a:r>
            <a:r>
              <a:rPr lang="zh-CN" altLang="en-US" sz="2000" dirty="0">
                <a:latin typeface="微软雅黑" panose="020B0503020204020204" pitchFamily="34" charset="-122"/>
                <a:ea typeface="微软雅黑" panose="020B0503020204020204" pitchFamily="34" charset="-122"/>
              </a:rPr>
              <a:t>，同一逻辑功能既可以用软件也可以用硬件或固件实现。从原理上讲，软件实现的功能完全可以用硬件或固件完成，同样，硬件实现的逻辑功能也可以由软件的模拟来完成，只是性能、价格以及实现的难易程度不同而已。</a:t>
            </a:r>
          </a:p>
          <a:p>
            <a:pPr>
              <a:lnSpc>
                <a:spcPct val="110000"/>
              </a:lnSpc>
            </a:pPr>
            <a:r>
              <a:rPr lang="zh-CN" altLang="en-US" sz="2000" dirty="0">
                <a:latin typeface="微软雅黑" panose="020B0503020204020204" pitchFamily="34" charset="-122"/>
                <a:ea typeface="微软雅黑" panose="020B0503020204020204" pitchFamily="34" charset="-122"/>
              </a:rPr>
              <a:t>    软、硬件的功能分配比例可以在很宽的范围内变化，这种变化是动态的，软硬功能分配的比例随不同时期以及同一时期的不同机器的变化而变化。由于软、硬件是紧密相关的，软硬界面常常是模糊不清的，在计算机系统的功能实现上，有时候很难分清哪些功能是由硬件完成的，哪些功能是由软件完成的。在满足应用的前提下，软硬功能分配比例的确定，主要是看能否充分利用硬件、器件技术的现状和进展，使计算机系统达到较高的性能价格比。</a:t>
            </a:r>
          </a:p>
          <a:p>
            <a:pPr>
              <a:lnSpc>
                <a:spcPct val="110000"/>
              </a:lnSpc>
            </a:pPr>
            <a:r>
              <a:rPr lang="zh-CN" altLang="en-US" sz="2000" dirty="0">
                <a:latin typeface="微软雅黑" panose="020B0503020204020204" pitchFamily="34" charset="-122"/>
                <a:ea typeface="微软雅黑" panose="020B0503020204020204" pitchFamily="34" charset="-122"/>
              </a:rPr>
              <a:t>    从目前软硬件技术的发展速度及实现成本上看，随着器件技术的高速发展，特别是半导体集成技术的高速发展，以前由软件来实现的功能，越来越多的由硬件或固件来实现，总的来说，软件硬化是目前计算机系统发展的主要趋势。</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8735" y="791210"/>
            <a:ext cx="7875270" cy="646430"/>
          </a:xfrm>
        </p:spPr>
        <p:txBody>
          <a:bodyPr>
            <a:normAutofit fontScale="90000"/>
          </a:bodyPr>
          <a:lstStyle/>
          <a:p>
            <a:r>
              <a:rPr lang="en-US" altLang="zh-CN"/>
              <a:t>       </a:t>
            </a:r>
            <a:r>
              <a:rPr lang="zh-CN" altLang="en-US" b="1"/>
              <a:t>本次课知识要点</a:t>
            </a:r>
          </a:p>
        </p:txBody>
      </p:sp>
      <p:sp>
        <p:nvSpPr>
          <p:cNvPr id="3" name="内容占位符 2"/>
          <p:cNvSpPr>
            <a:spLocks noGrp="1"/>
          </p:cNvSpPr>
          <p:nvPr>
            <p:ph idx="1"/>
          </p:nvPr>
        </p:nvSpPr>
        <p:spPr>
          <a:xfrm>
            <a:off x="1790065" y="2088515"/>
            <a:ext cx="7886700" cy="4225925"/>
          </a:xfrm>
        </p:spPr>
        <p:txBody>
          <a:bodyPr/>
          <a:lstStyle/>
          <a:p>
            <a:r>
              <a:rPr lang="en-US" altLang="zh-CN" dirty="0">
                <a:sym typeface="+mn-ea"/>
              </a:rPr>
              <a:t>1</a:t>
            </a:r>
            <a:r>
              <a:rPr lang="zh-CN" altLang="en-US" dirty="0">
                <a:sym typeface="+mn-ea"/>
              </a:rPr>
              <a:t>、计算机发展历程</a:t>
            </a:r>
            <a:br>
              <a:rPr lang="en-US" altLang="zh-CN" dirty="0">
                <a:sym typeface="+mn-ea"/>
              </a:rPr>
            </a:br>
            <a:endParaRPr lang="en-US" altLang="zh-CN" dirty="0">
              <a:sym typeface="+mn-ea"/>
            </a:endParaRPr>
          </a:p>
          <a:p>
            <a:r>
              <a:rPr lang="en-US" altLang="zh-CN" dirty="0">
                <a:sym typeface="+mn-ea"/>
              </a:rPr>
              <a:t>2</a:t>
            </a:r>
            <a:r>
              <a:rPr lang="zh-CN" altLang="en-US" dirty="0">
                <a:sym typeface="+mn-ea"/>
              </a:rPr>
              <a:t>、计算机系统的层次结构</a:t>
            </a:r>
            <a:br>
              <a:rPr lang="en-US" altLang="zh-CN" dirty="0">
                <a:sym typeface="+mn-ea"/>
              </a:rPr>
            </a:br>
            <a:endParaRPr lang="en-US" altLang="zh-CN" dirty="0">
              <a:sym typeface="+mn-ea"/>
            </a:endParaRPr>
          </a:p>
          <a:p>
            <a:r>
              <a:rPr lang="en-US" altLang="zh-CN" dirty="0">
                <a:sym typeface="+mn-ea"/>
              </a:rPr>
              <a:t>3</a:t>
            </a:r>
            <a:r>
              <a:rPr lang="zh-CN" altLang="en-US" dirty="0">
                <a:sym typeface="+mn-ea"/>
              </a:rPr>
              <a:t>、计算机系统的组成</a:t>
            </a:r>
            <a:endParaRPr lang="zh-CN" altLang="en-US"/>
          </a:p>
        </p:txBody>
      </p:sp>
      <p:sp>
        <p:nvSpPr>
          <p:cNvPr id="4" name="日期占位符 3"/>
          <p:cNvSpPr>
            <a:spLocks noGrp="1"/>
          </p:cNvSpPr>
          <p:nvPr>
            <p:ph type="dt" sz="half" idx="10"/>
          </p:nvPr>
        </p:nvSpPr>
        <p:spPr/>
        <p:txBody>
          <a:bodyPr/>
          <a:lstStyle/>
          <a:p>
            <a:fld id="{A8CF4AC4-802D-4F85-A8F0-85AE2DFC173B}" type="datetime2">
              <a:rPr lang="zh-CN" altLang="en-US" smtClean="0"/>
              <a:t>2020年3月9日</a:t>
            </a:fld>
            <a:endParaRPr lang="zh-CN" altLang="en-US"/>
          </a:p>
        </p:txBody>
      </p:sp>
      <p:sp>
        <p:nvSpPr>
          <p:cNvPr id="5" name="页脚占位符 4"/>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6" name="灯片编号占位符 5"/>
          <p:cNvSpPr>
            <a:spLocks noGrp="1"/>
          </p:cNvSpPr>
          <p:nvPr>
            <p:ph type="sldNum" sz="quarter" idx="12"/>
          </p:nvPr>
        </p:nvSpPr>
        <p:spPr/>
        <p:txBody>
          <a:bodyPr/>
          <a:lstStyle/>
          <a:p>
            <a:fld id="{BF5FCB49-78B4-47EE-9D92-64AC8F971303}" type="slidenum">
              <a:rPr lang="zh-CN" altLang="en-US" smtClean="0"/>
              <a:t>1</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6F739-B73F-4868-B9B7-4DA5718CDC4A}" type="datetime2">
              <a:rPr lang="zh-CN" altLang="en-US" smtClean="0"/>
              <a:t>2020年3月9日</a:t>
            </a:fld>
            <a:endParaRPr lang="zh-CN" altLang="en-US"/>
          </a:p>
        </p:txBody>
      </p:sp>
      <p:sp>
        <p:nvSpPr>
          <p:cNvPr id="4" name="页脚占位符 3"/>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5" name="灯片编号占位符 4"/>
          <p:cNvSpPr>
            <a:spLocks noGrp="1"/>
          </p:cNvSpPr>
          <p:nvPr>
            <p:ph type="sldNum" sz="quarter" idx="12"/>
          </p:nvPr>
        </p:nvSpPr>
        <p:spPr/>
        <p:txBody>
          <a:bodyPr/>
          <a:lstStyle/>
          <a:p>
            <a:fld id="{BF5FCB49-78B4-47EE-9D92-64AC8F971303}" type="slidenum">
              <a:rPr lang="zh-CN" altLang="en-US" smtClean="0"/>
              <a:t>2</a:t>
            </a:fld>
            <a:endParaRPr lang="zh-CN" altLang="en-US"/>
          </a:p>
        </p:txBody>
      </p:sp>
      <p:sp>
        <p:nvSpPr>
          <p:cNvPr id="7" name="文本框 6"/>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4000">
                <a:solidFill>
                  <a:srgbClr val="000000"/>
                </a:solidFill>
                <a:latin typeface="微软雅黑" panose="020B0503020204020204" pitchFamily="34" charset="-122"/>
                <a:ea typeface="微软雅黑" panose="020B0503020204020204" pitchFamily="34" charset="-122"/>
              </a:rPr>
              <a:t>为什么选择我的课？</a:t>
            </a:r>
          </a:p>
        </p:txBody>
      </p:sp>
      <p:sp>
        <p:nvSpPr>
          <p:cNvPr id="8" name="文本框 7"/>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体型肥美</a:t>
            </a:r>
          </a:p>
        </p:txBody>
      </p:sp>
      <p:sp>
        <p:nvSpPr>
          <p:cNvPr id="9" name="文本框 8"/>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学长推荐</a:t>
            </a:r>
          </a:p>
        </p:txBody>
      </p:sp>
      <p:sp>
        <p:nvSpPr>
          <p:cNvPr id="10" name="文本框 9"/>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逼不得已</a:t>
            </a:r>
          </a:p>
        </p:txBody>
      </p:sp>
      <p:sp>
        <p:nvSpPr>
          <p:cNvPr id="11" name="文本框 10"/>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听天由命</a:t>
            </a:r>
          </a:p>
        </p:txBody>
      </p:sp>
      <p:sp>
        <p:nvSpPr>
          <p:cNvPr id="12" name="椭圆 11"/>
          <p:cNvSpPr>
            <a:spLocks noChangeAspect="1"/>
          </p:cNvSpPr>
          <p:nvPr>
            <p:custDataLst>
              <p:tags r:id="rId7"/>
            </p:custDataLst>
          </p:nvPr>
        </p:nvSpPr>
        <p:spPr>
          <a:xfrm>
            <a:off x="11144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3" name="椭圆 12"/>
          <p:cNvSpPr>
            <a:spLocks noChangeAspect="1"/>
          </p:cNvSpPr>
          <p:nvPr>
            <p:custDataLst>
              <p:tags r:id="rId8"/>
            </p:custDataLst>
          </p:nvPr>
        </p:nvSpPr>
        <p:spPr>
          <a:xfrm>
            <a:off x="11144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椭圆 13"/>
          <p:cNvSpPr>
            <a:spLocks noChangeAspect="1"/>
          </p:cNvSpPr>
          <p:nvPr>
            <p:custDataLst>
              <p:tags r:id="rId9"/>
            </p:custDataLst>
          </p:nvPr>
        </p:nvSpPr>
        <p:spPr>
          <a:xfrm>
            <a:off x="11144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5" name="椭圆 14"/>
          <p:cNvSpPr>
            <a:spLocks noChangeAspect="1"/>
          </p:cNvSpPr>
          <p:nvPr>
            <p:custDataLst>
              <p:tags r:id="rId10"/>
            </p:custDataLst>
          </p:nvPr>
        </p:nvSpPr>
        <p:spPr>
          <a:xfrm>
            <a:off x="11144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6" name="圆角矩形 15"/>
          <p:cNvSpPr/>
          <p:nvPr>
            <p:custDataLst>
              <p:tags r:id="rId11"/>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326823"/>
            <a:ext cx="3662045" cy="460375"/>
          </a:xfrm>
          <a:prstGeom prst="rect">
            <a:avLst/>
          </a:prstGeom>
          <a:solidFill>
            <a:srgbClr val="FBFAEF"/>
          </a:solidFill>
          <a:ln w="12700">
            <a:noFill/>
          </a:ln>
        </p:spPr>
        <p:txBody>
          <a:bodyPr wrap="square" rtlCol="0" anchor="ctr">
            <a:spAutoFit/>
          </a:bodyPr>
          <a:lstStyle/>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可为此题添加文本、图片、公式等解析，且需将内容全部放在本区域内。正常使用需3.0以上版本</a:t>
            </a:r>
          </a:p>
        </p:txBody>
      </p:sp>
      <p:sp>
        <p:nvSpPr>
          <p:cNvPr id="29" name="文本框 28"/>
          <p:cNvSpPr txBox="1"/>
          <p:nvPr>
            <p:custDataLst>
              <p:tags r:id="rId14"/>
            </p:custDataLst>
          </p:nvPr>
        </p:nvSpPr>
        <p:spPr>
          <a:xfrm>
            <a:off x="9779000" y="1276985"/>
            <a:ext cx="3331845" cy="398780"/>
          </a:xfrm>
          <a:prstGeom prst="rect">
            <a:avLst/>
          </a:prstGeom>
          <a:noFill/>
        </p:spPr>
        <p:txBody>
          <a:bodyPr wrap="square" rtlCol="0" anchor="t" anchorCtr="0">
            <a:spAutoFit/>
          </a:bodyPr>
          <a:lstStyle/>
          <a:p>
            <a:pPr lvl="0" algn="l">
              <a:buNone/>
            </a:pPr>
            <a:r>
              <a:rPr lang="zh-CN" altLang="en-US" sz="2000">
                <a:solidFill>
                  <a:srgbClr val="000000"/>
                </a:solidFill>
                <a:latin typeface="微软雅黑" panose="020B0503020204020204" pitchFamily="34" charset="-122"/>
                <a:ea typeface="微软雅黑" panose="020B0503020204020204" pitchFamily="34" charset="-122"/>
                <a:sym typeface="+mn-ea"/>
              </a:rPr>
              <a:t>如果你选择了肥美，就说明曾经在美丽的花江邂逅过我，那么在我们相遇的那个时刻，就注定了你我有缘！既然缘分已经开启，请让我们一路同行半学期，为及格拼命，为不挂科增辉！！！！</a:t>
            </a:r>
            <a:endParaRPr lang="zh-CN" altLang="en-US" sz="2000">
              <a:solidFill>
                <a:srgbClr val="000000"/>
              </a:solidFill>
              <a:latin typeface="微软雅黑" panose="020B0503020204020204" pitchFamily="34" charset="-122"/>
              <a:ea typeface="微软雅黑" panose="020B0503020204020204" pitchFamily="34" charset="-122"/>
            </a:endParaRPr>
          </a:p>
        </p:txBody>
      </p:sp>
      <p:grpSp>
        <p:nvGrpSpPr>
          <p:cNvPr id="27" name="组合 26"/>
          <p:cNvGrpSpPr/>
          <p:nvPr>
            <p:custDataLst>
              <p:tags r:id="rId15"/>
            </p:custDataLst>
          </p:nvPr>
        </p:nvGrpSpPr>
        <p:grpSpPr>
          <a:xfrm>
            <a:off x="9537700" y="0"/>
            <a:ext cx="3813810" cy="647700"/>
            <a:chOff x="15020" y="0"/>
            <a:chExt cx="6006" cy="1020"/>
          </a:xfrm>
        </p:grpSpPr>
        <p:sp>
          <p:nvSpPr>
            <p:cNvPr id="24" name="RemarkBack"/>
            <p:cNvSpPr/>
            <p:nvPr>
              <p:custDataLst>
                <p:tags r:id="rId34"/>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35"/>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36"/>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grpSp>
        <p:nvGrpSpPr>
          <p:cNvPr id="31" name="组合 30"/>
          <p:cNvGrpSpPr/>
          <p:nvPr>
            <p:custDataLst>
              <p:tags r:id="rId16"/>
            </p:custDataLst>
          </p:nvPr>
        </p:nvGrpSpPr>
        <p:grpSpPr>
          <a:xfrm>
            <a:off x="9537700" y="0"/>
            <a:ext cx="3813810" cy="647700"/>
            <a:chOff x="15020" y="0"/>
            <a:chExt cx="6006" cy="1020"/>
          </a:xfrm>
        </p:grpSpPr>
        <p:sp>
          <p:nvSpPr>
            <p:cNvPr id="2" name="RemarkBack"/>
            <p:cNvSpPr/>
            <p:nvPr>
              <p:custDataLst>
                <p:tags r:id="rId31"/>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p:cNvSpPr/>
            <p:nvPr>
              <p:custDataLst>
                <p:tags r:id="rId32"/>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markTitleText"/>
            <p:cNvSpPr txBox="1"/>
            <p:nvPr>
              <p:custDataLst>
                <p:tags r:id="rId33"/>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grpSp>
        <p:nvGrpSpPr>
          <p:cNvPr id="35" name="组合 34"/>
          <p:cNvGrpSpPr/>
          <p:nvPr>
            <p:custDataLst>
              <p:tags r:id="rId17"/>
            </p:custDataLst>
          </p:nvPr>
        </p:nvGrpSpPr>
        <p:grpSpPr>
          <a:xfrm>
            <a:off x="9537700" y="0"/>
            <a:ext cx="3813810" cy="647700"/>
            <a:chOff x="15020" y="0"/>
            <a:chExt cx="6006" cy="1020"/>
          </a:xfrm>
        </p:grpSpPr>
        <p:sp>
          <p:nvSpPr>
            <p:cNvPr id="32" name="RemarkBack"/>
            <p:cNvSpPr/>
            <p:nvPr>
              <p:custDataLst>
                <p:tags r:id="rId28"/>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markBlock"/>
            <p:cNvSpPr/>
            <p:nvPr>
              <p:custDataLst>
                <p:tags r:id="rId29"/>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markTitleText"/>
            <p:cNvSpPr txBox="1"/>
            <p:nvPr>
              <p:custDataLst>
                <p:tags r:id="rId30"/>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grpSp>
        <p:nvGrpSpPr>
          <p:cNvPr id="21" name="组合 20"/>
          <p:cNvGrpSpPr/>
          <p:nvPr>
            <p:custDataLst>
              <p:tags r:id="rId18"/>
            </p:custDataLst>
          </p:nvPr>
        </p:nvGrpSpPr>
        <p:grpSpPr>
          <a:xfrm>
            <a:off x="0" y="0"/>
            <a:ext cx="9144000" cy="635000"/>
            <a:chOff x="0" y="0"/>
            <a:chExt cx="14400" cy="1000"/>
          </a:xfrm>
        </p:grpSpPr>
        <p:sp>
          <p:nvSpPr>
            <p:cNvPr id="17" name="TitleBackground"/>
            <p:cNvSpPr/>
            <p:nvPr>
              <p:custDataLst>
                <p:tags r:id="rId2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20" name="TipText"/>
            <p:cNvSpPr txBox="1"/>
            <p:nvPr>
              <p:custDataLst>
                <p:tags r:id="rId27"/>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p>
          </p:txBody>
        </p:sp>
      </p:grpSp>
      <p:grpSp>
        <p:nvGrpSpPr>
          <p:cNvPr id="39" name="组合 38"/>
          <p:cNvGrpSpPr/>
          <p:nvPr>
            <p:custDataLst>
              <p:tags r:id="rId19"/>
            </p:custDataLst>
          </p:nvPr>
        </p:nvGrpSpPr>
        <p:grpSpPr>
          <a:xfrm>
            <a:off x="9537700" y="0"/>
            <a:ext cx="3813810" cy="647700"/>
            <a:chOff x="15020" y="0"/>
            <a:chExt cx="6006" cy="1020"/>
          </a:xfrm>
        </p:grpSpPr>
        <p:sp>
          <p:nvSpPr>
            <p:cNvPr id="36" name="RemarkBack"/>
            <p:cNvSpPr/>
            <p:nvPr>
              <p:custDataLst>
                <p:tags r:id="rId21"/>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markBlock"/>
            <p:cNvSpPr/>
            <p:nvPr>
              <p:custDataLst>
                <p:tags r:id="rId22"/>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markTitleText"/>
            <p:cNvSpPr txBox="1"/>
            <p:nvPr>
              <p:custDataLst>
                <p:tags r:id="rId23"/>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pic>
        <p:nvPicPr>
          <p:cNvPr id="6" name="图片 5" descr="tmp4E48"/>
          <p:cNvPicPr>
            <a:picLocks noChangeAspect="1"/>
          </p:cNvPicPr>
          <p:nvPr>
            <p:custDataLst>
              <p:tags r:id="rId20"/>
            </p:custDataLst>
          </p:nvPr>
        </p:nvPicPr>
        <p:blipFill>
          <a:blip r:embed="rId38"/>
          <a:stretch>
            <a:fillRect/>
          </a:stretch>
        </p:blipFill>
        <p:spPr>
          <a:xfrm>
            <a:off x="7594600" y="63500"/>
            <a:ext cx="1422400" cy="50800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3</a:t>
            </a:fld>
            <a:endParaRPr lang="zh-CN" altLang="en-US"/>
          </a:p>
        </p:txBody>
      </p:sp>
      <p:pic>
        <p:nvPicPr>
          <p:cNvPr id="6" name="Picture 2" descr="电子管计算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465" y="614805"/>
            <a:ext cx="1872208" cy="17224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晶体管计算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251" y="2394477"/>
            <a:ext cx="1685652" cy="14496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中小规模集成电路计算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637" y="4077072"/>
            <a:ext cx="2386266" cy="2107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p:cNvGraphicFramePr>
            <a:graphicFrameLocks noGrp="1"/>
          </p:cNvGraphicFramePr>
          <p:nvPr/>
        </p:nvGraphicFramePr>
        <p:xfrm>
          <a:off x="467829" y="928616"/>
          <a:ext cx="4464496" cy="3053495"/>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tblGrid>
              <a:tr h="482683">
                <a:tc>
                  <a:txBody>
                    <a:bodyPr/>
                    <a:lstStyle/>
                    <a:p>
                      <a:pPr algn="ctr"/>
                      <a:r>
                        <a:rPr lang="zh-CN" altLang="en-US" dirty="0">
                          <a:latin typeface="微软雅黑" panose="020B0503020204020204" pitchFamily="34" charset="-122"/>
                          <a:ea typeface="微软雅黑" panose="020B0503020204020204" pitchFamily="34" charset="-122"/>
                        </a:rPr>
                        <a:t>阶段</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年份</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器件</a:t>
                      </a:r>
                    </a:p>
                  </a:txBody>
                  <a:tcPr anchor="ctr"/>
                </a:tc>
                <a:extLst>
                  <a:ext uri="{0D108BD9-81ED-4DB2-BD59-A6C34878D82A}">
                    <a16:rowId xmlns:a16="http://schemas.microsoft.com/office/drawing/2014/main" val="10000"/>
                  </a:ext>
                </a:extLst>
              </a:tr>
              <a:tr h="482683">
                <a:tc>
                  <a:txBody>
                    <a:bodyPr/>
                    <a:lstStyle/>
                    <a:p>
                      <a:pPr algn="ctr"/>
                      <a:r>
                        <a:rPr lang="zh-CN" altLang="en-US" dirty="0">
                          <a:latin typeface="微软雅黑" panose="020B0503020204020204" pitchFamily="34" charset="-122"/>
                          <a:ea typeface="微软雅黑" panose="020B0503020204020204" pitchFamily="34" charset="-122"/>
                        </a:rPr>
                        <a:t>一</a:t>
                      </a:r>
                    </a:p>
                  </a:txBody>
                  <a:tcPr anchor="ctr"/>
                </a:tc>
                <a:tc>
                  <a:txBody>
                    <a:bodyPr/>
                    <a:lstStyle/>
                    <a:p>
                      <a:pPr algn="ctr"/>
                      <a:r>
                        <a:rPr lang="en-US" altLang="zh-CN" dirty="0">
                          <a:latin typeface="微软雅黑" panose="020B0503020204020204" pitchFamily="34" charset="-122"/>
                          <a:ea typeface="微软雅黑" panose="020B0503020204020204" pitchFamily="34" charset="-122"/>
                        </a:rPr>
                        <a:t>1946-57</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电子管</a:t>
                      </a:r>
                    </a:p>
                  </a:txBody>
                  <a:tcPr anchor="ctr"/>
                </a:tc>
                <a:extLst>
                  <a:ext uri="{0D108BD9-81ED-4DB2-BD59-A6C34878D82A}">
                    <a16:rowId xmlns:a16="http://schemas.microsoft.com/office/drawing/2014/main" val="10001"/>
                  </a:ext>
                </a:extLst>
              </a:tr>
              <a:tr h="482683">
                <a:tc>
                  <a:txBody>
                    <a:bodyPr/>
                    <a:lstStyle/>
                    <a:p>
                      <a:pPr algn="ctr"/>
                      <a:r>
                        <a:rPr lang="zh-CN" altLang="en-US" dirty="0">
                          <a:latin typeface="微软雅黑" panose="020B0503020204020204" pitchFamily="34" charset="-122"/>
                          <a:ea typeface="微软雅黑" panose="020B0503020204020204" pitchFamily="34" charset="-122"/>
                        </a:rPr>
                        <a:t>二</a:t>
                      </a:r>
                      <a:endParaRPr lang="en-US" altLang="zh-CN"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58-64</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晶体管</a:t>
                      </a:r>
                    </a:p>
                  </a:txBody>
                  <a:tcPr anchor="ctr"/>
                </a:tc>
                <a:extLst>
                  <a:ext uri="{0D108BD9-81ED-4DB2-BD59-A6C34878D82A}">
                    <a16:rowId xmlns:a16="http://schemas.microsoft.com/office/drawing/2014/main" val="10002"/>
                  </a:ext>
                </a:extLst>
              </a:tr>
              <a:tr h="482683">
                <a:tc>
                  <a:txBody>
                    <a:bodyPr/>
                    <a:lstStyle/>
                    <a:p>
                      <a:pPr algn="ctr"/>
                      <a:r>
                        <a:rPr lang="zh-CN" altLang="en-US" dirty="0">
                          <a:latin typeface="微软雅黑" panose="020B0503020204020204" pitchFamily="34" charset="-122"/>
                          <a:ea typeface="微软雅黑" panose="020B0503020204020204" pitchFamily="34" charset="-122"/>
                        </a:rPr>
                        <a:t>三</a:t>
                      </a:r>
                    </a:p>
                  </a:txBody>
                  <a:tcPr anchor="ctr"/>
                </a:tc>
                <a:tc>
                  <a:txBody>
                    <a:bodyPr/>
                    <a:lstStyle/>
                    <a:p>
                      <a:pPr algn="ctr"/>
                      <a:r>
                        <a:rPr lang="en-US" altLang="zh-CN" dirty="0">
                          <a:latin typeface="微软雅黑" panose="020B0503020204020204" pitchFamily="34" charset="-122"/>
                          <a:ea typeface="微软雅黑" panose="020B0503020204020204" pitchFamily="34" charset="-122"/>
                        </a:rPr>
                        <a:t>65-71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集成电路</a:t>
                      </a:r>
                    </a:p>
                  </a:txBody>
                  <a:tcPr anchor="ctr"/>
                </a:tc>
                <a:extLst>
                  <a:ext uri="{0D108BD9-81ED-4DB2-BD59-A6C34878D82A}">
                    <a16:rowId xmlns:a16="http://schemas.microsoft.com/office/drawing/2014/main" val="10003"/>
                  </a:ext>
                </a:extLst>
              </a:tr>
              <a:tr h="482683">
                <a:tc>
                  <a:txBody>
                    <a:bodyPr/>
                    <a:lstStyle/>
                    <a:p>
                      <a:pPr algn="ctr"/>
                      <a:r>
                        <a:rPr lang="zh-CN" altLang="en-US" dirty="0">
                          <a:latin typeface="微软雅黑" panose="020B0503020204020204" pitchFamily="34" charset="-122"/>
                          <a:ea typeface="微软雅黑" panose="020B0503020204020204" pitchFamily="34" charset="-122"/>
                        </a:rPr>
                        <a:t>四</a:t>
                      </a:r>
                    </a:p>
                  </a:txBody>
                  <a:tcPr anchor="ctr"/>
                </a:tc>
                <a:tc>
                  <a:txBody>
                    <a:bodyPr/>
                    <a:lstStyle/>
                    <a:p>
                      <a:pPr algn="ctr"/>
                      <a:r>
                        <a:rPr lang="en-US" altLang="zh-CN" dirty="0">
                          <a:latin typeface="微软雅黑" panose="020B0503020204020204" pitchFamily="34" charset="-122"/>
                          <a:ea typeface="微软雅黑" panose="020B0503020204020204" pitchFamily="34" charset="-122"/>
                        </a:rPr>
                        <a:t>72-90</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大规模集成电路</a:t>
                      </a:r>
                    </a:p>
                  </a:txBody>
                  <a:tcPr anchor="ctr"/>
                </a:tc>
                <a:extLst>
                  <a:ext uri="{0D108BD9-81ED-4DB2-BD59-A6C34878D82A}">
                    <a16:rowId xmlns:a16="http://schemas.microsoft.com/office/drawing/2014/main" val="10004"/>
                  </a:ext>
                </a:extLst>
              </a:tr>
              <a:tr h="482683">
                <a:tc>
                  <a:txBody>
                    <a:bodyPr/>
                    <a:lstStyle/>
                    <a:p>
                      <a:pPr algn="ctr"/>
                      <a:r>
                        <a:rPr lang="zh-CN" altLang="en-US" dirty="0">
                          <a:latin typeface="微软雅黑" panose="020B0503020204020204" pitchFamily="34" charset="-122"/>
                          <a:ea typeface="微软雅黑" panose="020B0503020204020204" pitchFamily="34" charset="-122"/>
                        </a:rPr>
                        <a:t>五</a:t>
                      </a:r>
                    </a:p>
                  </a:txBody>
                  <a:tcPr anchor="ctr"/>
                </a:tc>
                <a:tc>
                  <a:txBody>
                    <a:bodyPr/>
                    <a:lstStyle/>
                    <a:p>
                      <a:pPr algn="ctr"/>
                      <a:r>
                        <a:rPr lang="en-US" altLang="zh-CN" dirty="0">
                          <a:latin typeface="微软雅黑" panose="020B0503020204020204" pitchFamily="34" charset="-122"/>
                          <a:ea typeface="微软雅黑" panose="020B0503020204020204" pitchFamily="34" charset="-122"/>
                        </a:rPr>
                        <a:t>91~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巨大规模集成电路</a:t>
                      </a:r>
                    </a:p>
                  </a:txBody>
                  <a:tcPr anchor="ctr"/>
                </a:tc>
                <a:extLst>
                  <a:ext uri="{0D108BD9-81ED-4DB2-BD59-A6C34878D82A}">
                    <a16:rowId xmlns:a16="http://schemas.microsoft.com/office/drawing/2014/main" val="10005"/>
                  </a:ext>
                </a:extLst>
              </a:tr>
            </a:tbl>
          </a:graphicData>
        </a:graphic>
      </p:graphicFrame>
      <p:sp>
        <p:nvSpPr>
          <p:cNvPr id="10" name="文本框 9"/>
          <p:cNvSpPr txBox="1"/>
          <p:nvPr/>
        </p:nvSpPr>
        <p:spPr>
          <a:xfrm>
            <a:off x="3008290" y="134674"/>
            <a:ext cx="2698175" cy="480131"/>
          </a:xfrm>
          <a:prstGeom prst="rect">
            <a:avLst/>
          </a:prstGeom>
          <a:noFill/>
        </p:spPr>
        <p:txBody>
          <a:bodyPr wrap="none" rtlCol="0">
            <a:spAutoFit/>
          </a:bodyPr>
          <a:lstStyle/>
          <a:p>
            <a:pPr>
              <a:lnSpc>
                <a:spcPct val="90000"/>
              </a:lnSpc>
            </a:pPr>
            <a:r>
              <a:rPr lang="zh-CN" altLang="en-US" sz="2800" dirty="0">
                <a:solidFill>
                  <a:schemeClr val="bg2">
                    <a:lumMod val="10000"/>
                  </a:schemeClr>
                </a:solidFill>
                <a:latin typeface="微软雅黑" panose="020B0503020204020204" pitchFamily="34" charset="-122"/>
                <a:ea typeface="微软雅黑" panose="020B0503020204020204" pitchFamily="34" charset="-122"/>
              </a:rPr>
              <a:t>计算机</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发展</a:t>
            </a:r>
            <a:r>
              <a:rPr lang="zh-CN" altLang="en-US" sz="2800" dirty="0">
                <a:solidFill>
                  <a:schemeClr val="bg2">
                    <a:lumMod val="10000"/>
                  </a:schemeClr>
                </a:solidFill>
                <a:latin typeface="微软雅黑" panose="020B0503020204020204" pitchFamily="34" charset="-122"/>
                <a:ea typeface="微软雅黑" panose="020B0503020204020204" pitchFamily="34" charset="-122"/>
              </a:rPr>
              <a:t>历史</a:t>
            </a:r>
          </a:p>
        </p:txBody>
      </p:sp>
      <p:pic>
        <p:nvPicPr>
          <p:cNvPr id="11" name="图片 10"/>
          <p:cNvPicPr>
            <a:picLocks noChangeAspect="1"/>
          </p:cNvPicPr>
          <p:nvPr/>
        </p:nvPicPr>
        <p:blipFill rotWithShape="1">
          <a:blip r:embed="rId5"/>
          <a:srcRect l="27950" t="12456" r="20075"/>
          <a:stretch>
            <a:fillRect/>
          </a:stretch>
        </p:blipFill>
        <p:spPr>
          <a:xfrm>
            <a:off x="3402564" y="3995296"/>
            <a:ext cx="2679300" cy="2177150"/>
          </a:xfrm>
          <a:prstGeom prst="rect">
            <a:avLst/>
          </a:prstGeom>
        </p:spPr>
      </p:pic>
      <p:pic>
        <p:nvPicPr>
          <p:cNvPr id="12" name="Picture 8" descr="https://ss0.bdstatic.com/94oJfD_bAAcT8t7mm9GUKT-xh_/timg?image&amp;quality=100&amp;size=b4000_4000&amp;sec=1486363860&amp;di=9ed64cc5261f9d5454687ea0d6f9db27&amp;src=http://upload.mnw.cn/2015/0422/142966179351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829" y="4338918"/>
            <a:ext cx="2666963" cy="158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4</a:t>
            </a:fld>
            <a:endParaRPr lang="zh-CN" altLang="en-US"/>
          </a:p>
        </p:txBody>
      </p:sp>
      <p:sp>
        <p:nvSpPr>
          <p:cNvPr id="7" name="文本框 6"/>
          <p:cNvSpPr txBox="1"/>
          <p:nvPr/>
        </p:nvSpPr>
        <p:spPr>
          <a:xfrm>
            <a:off x="3118735" y="205167"/>
            <a:ext cx="3057247" cy="480131"/>
          </a:xfrm>
          <a:prstGeom prst="rect">
            <a:avLst/>
          </a:prstGeom>
          <a:noFill/>
        </p:spPr>
        <p:txBody>
          <a:bodyPr wrap="none" rtlCol="0">
            <a:spAutoFit/>
          </a:bodyPr>
          <a:lstStyle/>
          <a:p>
            <a:pPr>
              <a:lnSpc>
                <a:spcPct val="90000"/>
              </a:lnSpc>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冯诺伊曼</a:t>
            </a:r>
            <a:r>
              <a:rPr lang="zh-CN" altLang="en-US" sz="2800" dirty="0">
                <a:latin typeface="微软雅黑" panose="020B0503020204020204" pitchFamily="34" charset="-122"/>
                <a:ea typeface="微软雅黑" panose="020B0503020204020204" pitchFamily="34" charset="-122"/>
              </a:rPr>
              <a:t>型</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rPr>
              <a:t>计算机</a:t>
            </a:r>
          </a:p>
        </p:txBody>
      </p:sp>
      <p:grpSp>
        <p:nvGrpSpPr>
          <p:cNvPr id="8" name="组合 7"/>
          <p:cNvGrpSpPr/>
          <p:nvPr/>
        </p:nvGrpSpPr>
        <p:grpSpPr>
          <a:xfrm>
            <a:off x="1115616" y="1052736"/>
            <a:ext cx="6305250" cy="2549387"/>
            <a:chOff x="282974" y="1095636"/>
            <a:chExt cx="8278198" cy="3452321"/>
          </a:xfrm>
        </p:grpSpPr>
        <p:sp>
          <p:nvSpPr>
            <p:cNvPr id="9" name="矩形 8"/>
            <p:cNvSpPr/>
            <p:nvPr/>
          </p:nvSpPr>
          <p:spPr>
            <a:xfrm>
              <a:off x="1136512" y="2442220"/>
              <a:ext cx="1491272" cy="432048"/>
            </a:xfrm>
            <a:prstGeom prst="rect">
              <a:avLst/>
            </a:prstGeom>
            <a:gradFill flip="none" rotWithShape="1">
              <a:gsLst>
                <a:gs pos="0">
                  <a:schemeClr val="tx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输入设备</a:t>
              </a:r>
            </a:p>
          </p:txBody>
        </p:sp>
        <p:sp>
          <p:nvSpPr>
            <p:cNvPr id="10" name="矩形 9"/>
            <p:cNvSpPr/>
            <p:nvPr/>
          </p:nvSpPr>
          <p:spPr>
            <a:xfrm flipH="1">
              <a:off x="6239953" y="2471317"/>
              <a:ext cx="1467681" cy="432048"/>
            </a:xfrm>
            <a:prstGeom prst="rect">
              <a:avLst/>
            </a:prstGeom>
            <a:gradFill flip="none" rotWithShape="1">
              <a:gsLst>
                <a:gs pos="0">
                  <a:schemeClr val="tx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输出设备</a:t>
              </a:r>
            </a:p>
          </p:txBody>
        </p:sp>
        <p:sp>
          <p:nvSpPr>
            <p:cNvPr id="11" name="矩形 10"/>
            <p:cNvSpPr/>
            <p:nvPr/>
          </p:nvSpPr>
          <p:spPr>
            <a:xfrm>
              <a:off x="3712048" y="2442220"/>
              <a:ext cx="1429600" cy="468052"/>
            </a:xfrm>
            <a:prstGeom prst="rect">
              <a:avLst/>
            </a:prstGeom>
            <a:solidFill>
              <a:schemeClr val="tx1">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运算器</a:t>
              </a:r>
            </a:p>
          </p:txBody>
        </p:sp>
        <p:cxnSp>
          <p:nvCxnSpPr>
            <p:cNvPr id="12" name="直接箭头连接符 11"/>
            <p:cNvCxnSpPr/>
            <p:nvPr/>
          </p:nvCxnSpPr>
          <p:spPr>
            <a:xfrm>
              <a:off x="2627784" y="2658244"/>
              <a:ext cx="1008112"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707634" y="2695229"/>
              <a:ext cx="853538"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141648" y="2674888"/>
              <a:ext cx="1063157"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60032" y="1636812"/>
              <a:ext cx="0" cy="805408"/>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170328" y="1636812"/>
              <a:ext cx="0" cy="805408"/>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49473" y="1934958"/>
              <a:ext cx="946663" cy="0"/>
            </a:xfrm>
            <a:prstGeom prst="line">
              <a:avLst/>
            </a:prstGeom>
            <a:ln w="22225">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96136" y="1934958"/>
              <a:ext cx="0" cy="2346920"/>
            </a:xfrm>
            <a:prstGeom prst="line">
              <a:avLst/>
            </a:prstGeom>
            <a:ln w="22225">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192550" y="4281878"/>
              <a:ext cx="603586"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500461" y="1139168"/>
              <a:ext cx="1207173"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80651" y="4350432"/>
              <a:ext cx="1855245" cy="0"/>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99992" y="2910272"/>
              <a:ext cx="0" cy="575816"/>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057247" y="1329662"/>
              <a:ext cx="797985" cy="0"/>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09718" y="1329662"/>
              <a:ext cx="47529" cy="2156426"/>
            </a:xfrm>
            <a:prstGeom prst="line">
              <a:avLst/>
            </a:prstGeom>
            <a:ln w="22225">
              <a:solidFill>
                <a:srgbClr val="0070C0"/>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09718" y="3486088"/>
              <a:ext cx="1160610" cy="0"/>
            </a:xfrm>
            <a:prstGeom prst="line">
              <a:avLst/>
            </a:prstGeom>
            <a:ln w="22225">
              <a:solidFill>
                <a:srgbClr val="0070C0"/>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170328" y="3486088"/>
              <a:ext cx="0" cy="569404"/>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500461" y="1772816"/>
              <a:ext cx="1207173" cy="0"/>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236296" y="2910272"/>
              <a:ext cx="0" cy="1548172"/>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5203109" y="4458444"/>
              <a:ext cx="2033187" cy="0"/>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499992" y="3486088"/>
              <a:ext cx="0" cy="569404"/>
            </a:xfrm>
            <a:prstGeom prst="straightConnector1">
              <a:avLst/>
            </a:prstGeom>
            <a:ln w="22225">
              <a:solidFill>
                <a:srgbClr val="0070C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82974" y="2640732"/>
              <a:ext cx="853538" cy="0"/>
            </a:xfrm>
            <a:prstGeom prst="straightConnector1">
              <a:avLst/>
            </a:prstGeom>
            <a:ln w="22225">
              <a:solidFill>
                <a:srgbClr val="FF0000"/>
              </a:solidFill>
              <a:miter lim="8000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712048" y="4079905"/>
              <a:ext cx="1429600" cy="468052"/>
            </a:xfrm>
            <a:prstGeom prst="rect">
              <a:avLst/>
            </a:prstGeom>
            <a:solidFill>
              <a:schemeClr val="tx1">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控制器</a:t>
              </a:r>
            </a:p>
          </p:txBody>
        </p:sp>
        <p:sp>
          <p:nvSpPr>
            <p:cNvPr id="33" name="矩形 32"/>
            <p:cNvSpPr/>
            <p:nvPr/>
          </p:nvSpPr>
          <p:spPr>
            <a:xfrm>
              <a:off x="3863315" y="1095636"/>
              <a:ext cx="1429600" cy="468052"/>
            </a:xfrm>
            <a:prstGeom prst="rect">
              <a:avLst/>
            </a:prstGeom>
            <a:solidFill>
              <a:schemeClr val="tx1">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存储器</a:t>
              </a:r>
            </a:p>
          </p:txBody>
        </p:sp>
        <p:sp>
          <p:nvSpPr>
            <p:cNvPr id="34" name="文本框 33"/>
            <p:cNvSpPr txBox="1"/>
            <p:nvPr/>
          </p:nvSpPr>
          <p:spPr>
            <a:xfrm>
              <a:off x="6500462" y="1192265"/>
              <a:ext cx="1207172" cy="462630"/>
            </a:xfrm>
            <a:prstGeom prst="rect">
              <a:avLst/>
            </a:prstGeom>
            <a:noFill/>
          </p:spPr>
          <p:txBody>
            <a:bodyPr wrap="square" rtlCol="0">
              <a:spAutoFit/>
            </a:bodyPr>
            <a:lstStyle/>
            <a:p>
              <a:pPr>
                <a:lnSpc>
                  <a:spcPct val="90000"/>
                </a:lnSpc>
              </a:pPr>
              <a:r>
                <a:rPr lang="zh-CN" altLang="en-US" dirty="0">
                  <a:solidFill>
                    <a:srgbClr val="FF0000"/>
                  </a:solidFill>
                  <a:latin typeface="微软雅黑" panose="020B0503020204020204" pitchFamily="34" charset="-122"/>
                  <a:ea typeface="微软雅黑" panose="020B0503020204020204" pitchFamily="34" charset="-122"/>
                </a:rPr>
                <a:t>数据线</a:t>
              </a:r>
            </a:p>
          </p:txBody>
        </p:sp>
        <p:sp>
          <p:nvSpPr>
            <p:cNvPr id="35" name="文本框 34"/>
            <p:cNvSpPr txBox="1"/>
            <p:nvPr/>
          </p:nvSpPr>
          <p:spPr>
            <a:xfrm>
              <a:off x="6077752" y="1930097"/>
              <a:ext cx="2483420" cy="462630"/>
            </a:xfrm>
            <a:prstGeom prst="rect">
              <a:avLst/>
            </a:prstGeom>
            <a:noFill/>
          </p:spPr>
          <p:txBody>
            <a:bodyPr wrap="square" rtlCol="0">
              <a:spAutoFit/>
            </a:bodyPr>
            <a:lstStyle/>
            <a:p>
              <a:pPr>
                <a:lnSpc>
                  <a:spcPct val="90000"/>
                </a:lnSpc>
              </a:pPr>
              <a:r>
                <a:rPr lang="zh-CN" altLang="en-US" dirty="0">
                  <a:solidFill>
                    <a:srgbClr val="0070C0"/>
                  </a:solidFill>
                  <a:latin typeface="微软雅黑" panose="020B0503020204020204" pitchFamily="34" charset="-122"/>
                  <a:ea typeface="微软雅黑" panose="020B0503020204020204" pitchFamily="34" charset="-122"/>
                </a:rPr>
                <a:t>控制线和状态线</a:t>
              </a:r>
            </a:p>
          </p:txBody>
        </p:sp>
        <p:cxnSp>
          <p:nvCxnSpPr>
            <p:cNvPr id="36" name="直接连接符 35"/>
            <p:cNvCxnSpPr/>
            <p:nvPr/>
          </p:nvCxnSpPr>
          <p:spPr>
            <a:xfrm>
              <a:off x="1755791" y="2888816"/>
              <a:ext cx="10389" cy="1461616"/>
            </a:xfrm>
            <a:prstGeom prst="line">
              <a:avLst/>
            </a:prstGeom>
            <a:ln w="22225">
              <a:solidFill>
                <a:srgbClr val="0070C0"/>
              </a:solidFill>
              <a:miter lim="800000"/>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34983" y="3944294"/>
            <a:ext cx="7185214" cy="2208799"/>
            <a:chOff x="529724" y="3971155"/>
            <a:chExt cx="7185214" cy="2208799"/>
          </a:xfrm>
        </p:grpSpPr>
        <p:sp>
          <p:nvSpPr>
            <p:cNvPr id="38" name="矩形 37"/>
            <p:cNvSpPr/>
            <p:nvPr/>
          </p:nvSpPr>
          <p:spPr>
            <a:xfrm>
              <a:off x="5313312" y="5444968"/>
              <a:ext cx="2400116" cy="734986"/>
            </a:xfrm>
            <a:prstGeom prst="rect">
              <a:avLst/>
            </a:prstGeom>
            <a:solidFill>
              <a:srgbClr val="3AAB97"/>
            </a:solidFill>
            <a:ln w="25400" cap="flat" cmpd="sng" algn="ctr">
              <a:noFill/>
              <a:prstDash val="solid"/>
            </a:ln>
            <a:effectLst/>
          </p:spPr>
          <p:txBody>
            <a:bodyPr anchor="ct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自我控制功能</a:t>
              </a:r>
            </a:p>
          </p:txBody>
        </p:sp>
        <p:sp>
          <p:nvSpPr>
            <p:cNvPr id="39" name="矩形 38"/>
            <p:cNvSpPr/>
            <p:nvPr/>
          </p:nvSpPr>
          <p:spPr>
            <a:xfrm>
              <a:off x="2913476" y="5444968"/>
              <a:ext cx="2401346" cy="734986"/>
            </a:xfrm>
            <a:prstGeom prst="rect">
              <a:avLst/>
            </a:prstGeom>
            <a:solidFill>
              <a:srgbClr val="00B050"/>
            </a:solidFill>
            <a:ln w="25400" cap="flat" cmpd="sng" algn="ctr">
              <a:noFill/>
              <a:prstDash val="solid"/>
            </a:ln>
            <a:effectLst/>
          </p:spPr>
          <p:txBody>
            <a:bodyPr anchor="ct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判断功能</a:t>
              </a:r>
            </a:p>
          </p:txBody>
        </p:sp>
        <p:sp>
          <p:nvSpPr>
            <p:cNvPr id="40" name="矩形 39"/>
            <p:cNvSpPr/>
            <p:nvPr/>
          </p:nvSpPr>
          <p:spPr>
            <a:xfrm>
              <a:off x="529724" y="5445224"/>
              <a:ext cx="2385261" cy="734730"/>
            </a:xfrm>
            <a:prstGeom prst="rect">
              <a:avLst/>
            </a:prstGeom>
            <a:solidFill>
              <a:srgbClr val="3AAB97"/>
            </a:solidFill>
            <a:ln w="25400" cap="flat" cmpd="sng" algn="ctr">
              <a:noFill/>
              <a:prstDash val="solid"/>
            </a:ln>
            <a:effectLst/>
          </p:spPr>
          <p:txBody>
            <a:bodyPr anchor="ct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计算功能</a:t>
              </a:r>
            </a:p>
          </p:txBody>
        </p:sp>
        <p:sp>
          <p:nvSpPr>
            <p:cNvPr id="41" name="矩形 40"/>
            <p:cNvSpPr/>
            <p:nvPr/>
          </p:nvSpPr>
          <p:spPr>
            <a:xfrm>
              <a:off x="2922273" y="3971155"/>
              <a:ext cx="2400116" cy="734986"/>
            </a:xfrm>
            <a:prstGeom prst="rect">
              <a:avLst/>
            </a:prstGeom>
            <a:solidFill>
              <a:schemeClr val="accent1">
                <a:lumMod val="40000"/>
                <a:lumOff val="60000"/>
              </a:schemeClr>
            </a:solidFill>
            <a:ln w="25400" cap="flat" cmpd="sng" algn="ctr">
              <a:noFill/>
              <a:prstDash val="solid"/>
            </a:ln>
            <a:effectLst/>
          </p:spPr>
          <p:txBody>
            <a:bodyPr anchor="ctr"/>
            <a:lstStyle/>
            <a:p>
              <a:pPr algn="ctr" fontAlgn="auto">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具备的功能</a:t>
              </a:r>
            </a:p>
          </p:txBody>
        </p:sp>
        <p:sp>
          <p:nvSpPr>
            <p:cNvPr id="42" name="矩形 41"/>
            <p:cNvSpPr/>
            <p:nvPr/>
          </p:nvSpPr>
          <p:spPr>
            <a:xfrm>
              <a:off x="5313592" y="4709982"/>
              <a:ext cx="2401346" cy="734986"/>
            </a:xfrm>
            <a:prstGeom prst="rect">
              <a:avLst/>
            </a:prstGeom>
            <a:solidFill>
              <a:srgbClr val="00B050"/>
            </a:solidFill>
            <a:ln w="25400" cap="flat" cmpd="sng" algn="ctr">
              <a:noFill/>
              <a:prstDash val="solid"/>
            </a:ln>
            <a:effectLst/>
          </p:spPr>
          <p:txBody>
            <a:bodyPr anchor="ct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记忆功能</a:t>
              </a:r>
            </a:p>
          </p:txBody>
        </p:sp>
        <p:sp>
          <p:nvSpPr>
            <p:cNvPr id="43" name="矩形 42"/>
            <p:cNvSpPr/>
            <p:nvPr/>
          </p:nvSpPr>
          <p:spPr>
            <a:xfrm>
              <a:off x="531235" y="4709982"/>
              <a:ext cx="2401346" cy="734986"/>
            </a:xfrm>
            <a:prstGeom prst="rect">
              <a:avLst/>
            </a:prstGeom>
            <a:solidFill>
              <a:srgbClr val="00B050"/>
            </a:solidFill>
            <a:ln w="25400" cap="flat" cmpd="sng" algn="ctr">
              <a:noFill/>
              <a:prstDash val="solid"/>
            </a:ln>
            <a:effectLst/>
          </p:spPr>
          <p:txBody>
            <a:bodyPr anchor="ct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输入</a:t>
              </a:r>
              <a:r>
                <a:rPr lang="en-US" altLang="zh-CN" kern="0" dirty="0">
                  <a:solidFill>
                    <a:sysClr val="window" lastClr="FFFFFF"/>
                  </a:solidFill>
                  <a:latin typeface="微软雅黑" panose="020B0503020204020204" pitchFamily="34" charset="-122"/>
                  <a:ea typeface="微软雅黑" panose="020B0503020204020204" pitchFamily="34" charset="-122"/>
                </a:rPr>
                <a:t>/</a:t>
              </a:r>
              <a:r>
                <a:rPr lang="zh-CN" altLang="en-US" kern="0" dirty="0">
                  <a:solidFill>
                    <a:sysClr val="window" lastClr="FFFFFF"/>
                  </a:solidFill>
                  <a:latin typeface="微软雅黑" panose="020B0503020204020204" pitchFamily="34" charset="-122"/>
                  <a:ea typeface="微软雅黑" panose="020B0503020204020204" pitchFamily="34" charset="-122"/>
                </a:rPr>
                <a:t>输出功能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5</a:t>
            </a:fld>
            <a:endParaRPr lang="zh-CN" altLang="en-US"/>
          </a:p>
        </p:txBody>
      </p:sp>
      <p:sp>
        <p:nvSpPr>
          <p:cNvPr id="6" name="文本框 5"/>
          <p:cNvSpPr txBox="1"/>
          <p:nvPr/>
        </p:nvSpPr>
        <p:spPr>
          <a:xfrm>
            <a:off x="3249900" y="220750"/>
            <a:ext cx="2698175" cy="480131"/>
          </a:xfrm>
          <a:prstGeom prst="rect">
            <a:avLst/>
          </a:prstGeom>
          <a:noFill/>
        </p:spPr>
        <p:txBody>
          <a:bodyPr wrap="none" rtlCol="0">
            <a:spAutoFit/>
          </a:bodyPr>
          <a:lstStyle/>
          <a:p>
            <a:pPr>
              <a:lnSpc>
                <a:spcPct val="90000"/>
              </a:lnSpc>
            </a:pPr>
            <a:r>
              <a:rPr lang="zh-CN" altLang="en-US" sz="2800" dirty="0">
                <a:latin typeface="微软雅黑" panose="020B0503020204020204" pitchFamily="34" charset="-122"/>
                <a:ea typeface="微软雅黑" panose="020B0503020204020204" pitchFamily="34" charset="-122"/>
              </a:rPr>
              <a:t>计算机发展趋势</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3933825"/>
            <a:ext cx="2160587" cy="18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4870450"/>
            <a:ext cx="2303462"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765175"/>
            <a:ext cx="11747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2781300"/>
            <a:ext cx="2566987"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96975"/>
            <a:ext cx="2809875"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 name="Group 7"/>
          <p:cNvGrpSpPr/>
          <p:nvPr/>
        </p:nvGrpSpPr>
        <p:grpSpPr bwMode="auto">
          <a:xfrm>
            <a:off x="179388" y="765175"/>
            <a:ext cx="8382000" cy="4710113"/>
            <a:chOff x="0" y="0"/>
            <a:chExt cx="5280" cy="2967"/>
          </a:xfrm>
        </p:grpSpPr>
        <p:sp>
          <p:nvSpPr>
            <p:cNvPr id="13" name="Oval 8"/>
            <p:cNvSpPr>
              <a:spLocks noChangeArrowheads="1"/>
            </p:cNvSpPr>
            <p:nvPr/>
          </p:nvSpPr>
          <p:spPr bwMode="auto">
            <a:xfrm>
              <a:off x="1344" y="471"/>
              <a:ext cx="2544" cy="2496"/>
            </a:xfrm>
            <a:prstGeom prst="ellipse">
              <a:avLst/>
            </a:prstGeom>
            <a:gradFill rotWithShape="1">
              <a:gsLst>
                <a:gs pos="0">
                  <a:schemeClr val="accent6">
                    <a:lumMod val="75000"/>
                  </a:schemeClr>
                </a:gs>
                <a:gs pos="100000">
                  <a:srgbClr val="FFFFFF"/>
                </a:gs>
              </a:gsLst>
              <a:lin ang="5400000" scaled="1"/>
            </a:gradFill>
            <a:ln w="9525" cmpd="sng">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14" name="Oval 10"/>
            <p:cNvSpPr>
              <a:spLocks noChangeArrowheads="1"/>
            </p:cNvSpPr>
            <p:nvPr/>
          </p:nvSpPr>
          <p:spPr bwMode="auto">
            <a:xfrm>
              <a:off x="1968" y="1095"/>
              <a:ext cx="1296" cy="1344"/>
            </a:xfrm>
            <a:prstGeom prst="ellipse">
              <a:avLst/>
            </a:prstGeom>
            <a:gradFill rotWithShape="1">
              <a:gsLst>
                <a:gs pos="68000">
                  <a:schemeClr val="accent5">
                    <a:lumMod val="60000"/>
                    <a:lumOff val="40000"/>
                  </a:schemeClr>
                </a:gs>
                <a:gs pos="0">
                  <a:srgbClr val="00B0F0"/>
                </a:gs>
                <a:gs pos="100000">
                  <a:schemeClr val="accent2">
                    <a:lumMod val="60000"/>
                    <a:lumOff val="40000"/>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2200" y="1623"/>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latin typeface="微软雅黑" panose="020B0503020204020204" pitchFamily="34" charset="-122"/>
                  <a:ea typeface="微软雅黑" panose="020B0503020204020204" pitchFamily="34" charset="-122"/>
                </a:rPr>
                <a:t>发展趋势</a:t>
              </a:r>
            </a:p>
          </p:txBody>
        </p:sp>
        <p:grpSp>
          <p:nvGrpSpPr>
            <p:cNvPr id="16" name="Group 13"/>
            <p:cNvGrpSpPr/>
            <p:nvPr/>
          </p:nvGrpSpPr>
          <p:grpSpPr bwMode="auto">
            <a:xfrm>
              <a:off x="2352" y="231"/>
              <a:ext cx="432" cy="415"/>
              <a:chOff x="0" y="0"/>
              <a:chExt cx="432" cy="415"/>
            </a:xfrm>
          </p:grpSpPr>
          <p:grpSp>
            <p:nvGrpSpPr>
              <p:cNvPr id="55" name="Group 14"/>
              <p:cNvGrpSpPr/>
              <p:nvPr/>
            </p:nvGrpSpPr>
            <p:grpSpPr bwMode="auto">
              <a:xfrm>
                <a:off x="0" y="0"/>
                <a:ext cx="432" cy="415"/>
                <a:chOff x="0" y="0"/>
                <a:chExt cx="1680" cy="1680"/>
              </a:xfrm>
            </p:grpSpPr>
            <p:sp>
              <p:nvSpPr>
                <p:cNvPr id="57" name="Oval 15"/>
                <p:cNvSpPr>
                  <a:spLocks noChangeArrowheads="1"/>
                </p:cNvSpPr>
                <p:nvPr/>
              </p:nvSpPr>
              <p:spPr bwMode="auto">
                <a:xfrm>
                  <a:off x="0" y="0"/>
                  <a:ext cx="1680" cy="1680"/>
                </a:xfrm>
                <a:prstGeom prst="ellipse">
                  <a:avLst/>
                </a:prstGeom>
                <a:gradFill rotWithShape="1">
                  <a:gsLst>
                    <a:gs pos="0">
                      <a:schemeClr val="accent2"/>
                    </a:gs>
                    <a:gs pos="100000">
                      <a:srgbClr val="42525B"/>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58" name="未知"/>
                <p:cNvSpPr/>
                <p:nvPr/>
              </p:nvSpPr>
              <p:spPr bwMode="auto">
                <a:xfrm>
                  <a:off x="192" y="2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56" name="Text Box 17"/>
              <p:cNvSpPr txBox="1">
                <a:spLocks noChangeArrowheads="1"/>
              </p:cNvSpPr>
              <p:nvPr/>
            </p:nvSpPr>
            <p:spPr bwMode="auto">
              <a:xfrm>
                <a:off x="101" y="64"/>
                <a:ext cx="2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grpSp>
        <p:grpSp>
          <p:nvGrpSpPr>
            <p:cNvPr id="17" name="Group 18"/>
            <p:cNvGrpSpPr/>
            <p:nvPr/>
          </p:nvGrpSpPr>
          <p:grpSpPr bwMode="auto">
            <a:xfrm>
              <a:off x="1948" y="2318"/>
              <a:ext cx="201" cy="176"/>
              <a:chOff x="0" y="0"/>
              <a:chExt cx="201" cy="176"/>
            </a:xfrm>
          </p:grpSpPr>
          <p:sp>
            <p:nvSpPr>
              <p:cNvPr id="53" name="Oval 19"/>
              <p:cNvSpPr>
                <a:spLocks noChangeArrowheads="1"/>
              </p:cNvSpPr>
              <p:nvPr/>
            </p:nvSpPr>
            <p:spPr bwMode="auto">
              <a:xfrm rot="18227093">
                <a:off x="3" y="78"/>
                <a:ext cx="82" cy="87"/>
              </a:xfrm>
              <a:prstGeom prst="ellipse">
                <a:avLst/>
              </a:prstGeom>
              <a:gradFill rotWithShape="1">
                <a:gsLst>
                  <a:gs pos="0">
                    <a:schemeClr val="folHlink"/>
                  </a:gs>
                  <a:gs pos="100000">
                    <a:srgbClr val="8888AA"/>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54" name="Oval 20"/>
              <p:cNvSpPr>
                <a:spLocks noChangeArrowheads="1"/>
              </p:cNvSpPr>
              <p:nvPr/>
            </p:nvSpPr>
            <p:spPr bwMode="auto">
              <a:xfrm rot="18227093">
                <a:off x="104" y="-3"/>
                <a:ext cx="82" cy="87"/>
              </a:xfrm>
              <a:prstGeom prst="ellipse">
                <a:avLst/>
              </a:prstGeom>
              <a:gradFill rotWithShape="1">
                <a:gsLst>
                  <a:gs pos="0">
                    <a:schemeClr val="folHlink"/>
                  </a:gs>
                  <a:gs pos="100000">
                    <a:srgbClr val="8888AA"/>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grpSp>
          <p:nvGrpSpPr>
            <p:cNvPr id="18" name="Group 21"/>
            <p:cNvGrpSpPr/>
            <p:nvPr/>
          </p:nvGrpSpPr>
          <p:grpSpPr bwMode="auto">
            <a:xfrm>
              <a:off x="1536" y="2484"/>
              <a:ext cx="432" cy="432"/>
              <a:chOff x="0" y="0"/>
              <a:chExt cx="432" cy="432"/>
            </a:xfrm>
          </p:grpSpPr>
          <p:grpSp>
            <p:nvGrpSpPr>
              <p:cNvPr id="49" name="Group 22"/>
              <p:cNvGrpSpPr/>
              <p:nvPr/>
            </p:nvGrpSpPr>
            <p:grpSpPr bwMode="auto">
              <a:xfrm>
                <a:off x="0" y="0"/>
                <a:ext cx="432" cy="432"/>
                <a:chOff x="0" y="0"/>
                <a:chExt cx="1680" cy="1680"/>
              </a:xfrm>
            </p:grpSpPr>
            <p:sp>
              <p:nvSpPr>
                <p:cNvPr id="51" name="Oval 23"/>
                <p:cNvSpPr>
                  <a:spLocks noChangeArrowheads="1"/>
                </p:cNvSpPr>
                <p:nvPr/>
              </p:nvSpPr>
              <p:spPr bwMode="auto">
                <a:xfrm>
                  <a:off x="0" y="0"/>
                  <a:ext cx="1680" cy="1680"/>
                </a:xfrm>
                <a:prstGeom prst="ellipse">
                  <a:avLst/>
                </a:prstGeom>
                <a:gradFill rotWithShape="1">
                  <a:gsLst>
                    <a:gs pos="0">
                      <a:schemeClr val="folHlink"/>
                    </a:gs>
                    <a:gs pos="100000">
                      <a:srgbClr val="32323E"/>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52" name="未知"/>
                <p:cNvSpPr/>
                <p:nvPr/>
              </p:nvSpPr>
              <p:spPr bwMode="auto">
                <a:xfrm>
                  <a:off x="192" y="2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50" name="Text Box 25"/>
              <p:cNvSpPr txBox="1">
                <a:spLocks noChangeArrowheads="1"/>
              </p:cNvSpPr>
              <p:nvPr/>
            </p:nvSpPr>
            <p:spPr bwMode="auto">
              <a:xfrm>
                <a:off x="97" y="81"/>
                <a:ext cx="2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a:t>
                </a:r>
              </a:p>
            </p:txBody>
          </p:sp>
        </p:grpSp>
        <p:grpSp>
          <p:nvGrpSpPr>
            <p:cNvPr id="19" name="Group 26"/>
            <p:cNvGrpSpPr/>
            <p:nvPr/>
          </p:nvGrpSpPr>
          <p:grpSpPr bwMode="auto">
            <a:xfrm>
              <a:off x="3650" y="1095"/>
              <a:ext cx="430" cy="437"/>
              <a:chOff x="0" y="0"/>
              <a:chExt cx="430" cy="437"/>
            </a:xfrm>
          </p:grpSpPr>
          <p:grpSp>
            <p:nvGrpSpPr>
              <p:cNvPr id="45" name="Group 27"/>
              <p:cNvGrpSpPr/>
              <p:nvPr/>
            </p:nvGrpSpPr>
            <p:grpSpPr bwMode="auto">
              <a:xfrm>
                <a:off x="0" y="0"/>
                <a:ext cx="430" cy="437"/>
                <a:chOff x="0" y="0"/>
                <a:chExt cx="1680" cy="1680"/>
              </a:xfrm>
            </p:grpSpPr>
            <p:sp>
              <p:nvSpPr>
                <p:cNvPr id="47" name="Oval 28"/>
                <p:cNvSpPr>
                  <a:spLocks noChangeArrowheads="1"/>
                </p:cNvSpPr>
                <p:nvPr/>
              </p:nvSpPr>
              <p:spPr bwMode="auto">
                <a:xfrm>
                  <a:off x="0" y="0"/>
                  <a:ext cx="1680" cy="1680"/>
                </a:xfrm>
                <a:prstGeom prst="ellipse">
                  <a:avLst/>
                </a:prstGeom>
                <a:gradFill rotWithShape="1">
                  <a:gsLst>
                    <a:gs pos="0">
                      <a:schemeClr val="hlink"/>
                    </a:gs>
                    <a:gs pos="100000">
                      <a:srgbClr val="6CA7A7"/>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48" name="未知"/>
                <p:cNvSpPr/>
                <p:nvPr/>
              </p:nvSpPr>
              <p:spPr bwMode="auto">
                <a:xfrm>
                  <a:off x="192" y="2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46" name="Text Box 30"/>
              <p:cNvSpPr txBox="1">
                <a:spLocks noChangeArrowheads="1"/>
              </p:cNvSpPr>
              <p:nvPr/>
            </p:nvSpPr>
            <p:spPr bwMode="auto">
              <a:xfrm>
                <a:off x="82" y="6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a:t>
                </a:r>
              </a:p>
            </p:txBody>
          </p:sp>
        </p:grpSp>
        <p:grpSp>
          <p:nvGrpSpPr>
            <p:cNvPr id="20" name="Group 31"/>
            <p:cNvGrpSpPr/>
            <p:nvPr/>
          </p:nvGrpSpPr>
          <p:grpSpPr bwMode="auto">
            <a:xfrm>
              <a:off x="3264" y="2487"/>
              <a:ext cx="412" cy="392"/>
              <a:chOff x="0" y="0"/>
              <a:chExt cx="412" cy="392"/>
            </a:xfrm>
          </p:grpSpPr>
          <p:grpSp>
            <p:nvGrpSpPr>
              <p:cNvPr id="41" name="Group 32"/>
              <p:cNvGrpSpPr/>
              <p:nvPr/>
            </p:nvGrpSpPr>
            <p:grpSpPr bwMode="auto">
              <a:xfrm>
                <a:off x="0" y="0"/>
                <a:ext cx="412" cy="392"/>
                <a:chOff x="0" y="0"/>
                <a:chExt cx="1680" cy="1680"/>
              </a:xfrm>
            </p:grpSpPr>
            <p:sp>
              <p:nvSpPr>
                <p:cNvPr id="43" name="Oval 33"/>
                <p:cNvSpPr>
                  <a:spLocks noChangeArrowheads="1"/>
                </p:cNvSpPr>
                <p:nvPr/>
              </p:nvSpPr>
              <p:spPr bwMode="auto">
                <a:xfrm>
                  <a:off x="0" y="0"/>
                  <a:ext cx="1680" cy="1680"/>
                </a:xfrm>
                <a:prstGeom prst="ellipse">
                  <a:avLst/>
                </a:prstGeom>
                <a:gradFill rotWithShape="1">
                  <a:gsLst>
                    <a:gs pos="0">
                      <a:schemeClr val="bg2"/>
                    </a:gs>
                    <a:gs pos="100000">
                      <a:srgbClr val="364842"/>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44" name="未知"/>
                <p:cNvSpPr/>
                <p:nvPr/>
              </p:nvSpPr>
              <p:spPr bwMode="auto">
                <a:xfrm>
                  <a:off x="192" y="2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42" name="Text Box 35"/>
              <p:cNvSpPr txBox="1">
                <a:spLocks noChangeArrowheads="1"/>
              </p:cNvSpPr>
              <p:nvPr/>
            </p:nvSpPr>
            <p:spPr bwMode="auto">
              <a:xfrm>
                <a:off x="89" y="21"/>
                <a:ext cx="2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a:t>
                </a:r>
              </a:p>
            </p:txBody>
          </p:sp>
        </p:grpSp>
        <p:grpSp>
          <p:nvGrpSpPr>
            <p:cNvPr id="21" name="Group 36"/>
            <p:cNvGrpSpPr/>
            <p:nvPr/>
          </p:nvGrpSpPr>
          <p:grpSpPr bwMode="auto">
            <a:xfrm>
              <a:off x="1200" y="1095"/>
              <a:ext cx="432" cy="432"/>
              <a:chOff x="0" y="0"/>
              <a:chExt cx="432" cy="432"/>
            </a:xfrm>
          </p:grpSpPr>
          <p:grpSp>
            <p:nvGrpSpPr>
              <p:cNvPr id="37" name="Group 37"/>
              <p:cNvGrpSpPr/>
              <p:nvPr/>
            </p:nvGrpSpPr>
            <p:grpSpPr bwMode="auto">
              <a:xfrm>
                <a:off x="0" y="0"/>
                <a:ext cx="432" cy="432"/>
                <a:chOff x="0" y="0"/>
                <a:chExt cx="1680" cy="1680"/>
              </a:xfrm>
            </p:grpSpPr>
            <p:sp>
              <p:nvSpPr>
                <p:cNvPr id="39" name="Oval 38"/>
                <p:cNvSpPr>
                  <a:spLocks noChangeArrowheads="1"/>
                </p:cNvSpPr>
                <p:nvPr/>
              </p:nvSpPr>
              <p:spPr bwMode="auto">
                <a:xfrm>
                  <a:off x="0" y="0"/>
                  <a:ext cx="1680" cy="1680"/>
                </a:xfrm>
                <a:prstGeom prst="ellipse">
                  <a:avLst/>
                </a:prstGeom>
                <a:gradFill rotWithShape="1">
                  <a:gsLst>
                    <a:gs pos="0">
                      <a:schemeClr val="accent1"/>
                    </a:gs>
                    <a:gs pos="100000">
                      <a:srgbClr val="5D744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40" name="未知"/>
                <p:cNvSpPr/>
                <p:nvPr/>
              </p:nvSpPr>
              <p:spPr bwMode="auto">
                <a:xfrm>
                  <a:off x="192" y="2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759 w 1321"/>
                    <a:gd name="T85" fmla="*/ 6 h 712"/>
                    <a:gd name="T86" fmla="*/ 847 w 1321"/>
                    <a:gd name="T87" fmla="*/ 23 h 712"/>
                    <a:gd name="T88" fmla="*/ 932 w 1321"/>
                    <a:gd name="T89" fmla="*/ 53 h 712"/>
                    <a:gd name="T90" fmla="*/ 1010 w 1321"/>
                    <a:gd name="T91" fmla="*/ 90 h 712"/>
                    <a:gd name="T92" fmla="*/ 1082 w 1321"/>
                    <a:gd name="T93" fmla="*/ 137 h 712"/>
                    <a:gd name="T94" fmla="*/ 1149 w 1321"/>
                    <a:gd name="T95" fmla="*/ 194 h 712"/>
                    <a:gd name="T96" fmla="*/ 1208 w 1321"/>
                    <a:gd name="T97" fmla="*/ 256 h 712"/>
                    <a:gd name="T98" fmla="*/ 1258 w 1321"/>
                    <a:gd name="T99" fmla="*/ 325 h 712"/>
                    <a:gd name="T100" fmla="*/ 1301 w 1321"/>
                    <a:gd name="T101"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38" name="Text Box 40"/>
              <p:cNvSpPr txBox="1">
                <a:spLocks noChangeArrowheads="1"/>
              </p:cNvSpPr>
              <p:nvPr/>
            </p:nvSpPr>
            <p:spPr bwMode="auto">
              <a:xfrm>
                <a:off x="92" y="48"/>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grpSp>
        <p:sp>
          <p:nvSpPr>
            <p:cNvPr id="22" name="Oval 41"/>
            <p:cNvSpPr>
              <a:spLocks noChangeArrowheads="1"/>
            </p:cNvSpPr>
            <p:nvPr/>
          </p:nvSpPr>
          <p:spPr bwMode="auto">
            <a:xfrm rot="18227093">
              <a:off x="3206" y="2375"/>
              <a:ext cx="82" cy="87"/>
            </a:xfrm>
            <a:prstGeom prst="ellipse">
              <a:avLst/>
            </a:prstGeom>
            <a:gradFill rotWithShape="1">
              <a:gsLst>
                <a:gs pos="0">
                  <a:schemeClr val="bg2"/>
                </a:gs>
                <a:gs pos="100000">
                  <a:srgbClr val="4F6A61"/>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23" name="Oval 42"/>
            <p:cNvSpPr>
              <a:spLocks noChangeArrowheads="1"/>
            </p:cNvSpPr>
            <p:nvPr/>
          </p:nvSpPr>
          <p:spPr bwMode="auto">
            <a:xfrm rot="18227093">
              <a:off x="3110" y="2279"/>
              <a:ext cx="82" cy="87"/>
            </a:xfrm>
            <a:prstGeom prst="ellipse">
              <a:avLst/>
            </a:prstGeom>
            <a:gradFill rotWithShape="1">
              <a:gsLst>
                <a:gs pos="0">
                  <a:schemeClr val="bg2"/>
                </a:gs>
                <a:gs pos="100000">
                  <a:srgbClr val="4F6A61"/>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nvGrpSpPr>
            <p:cNvPr id="24" name="Group 43"/>
            <p:cNvGrpSpPr/>
            <p:nvPr/>
          </p:nvGrpSpPr>
          <p:grpSpPr bwMode="auto">
            <a:xfrm>
              <a:off x="1680" y="1383"/>
              <a:ext cx="231" cy="130"/>
              <a:chOff x="0" y="0"/>
              <a:chExt cx="231" cy="130"/>
            </a:xfrm>
          </p:grpSpPr>
          <p:sp>
            <p:nvSpPr>
              <p:cNvPr id="35" name="Oval 44"/>
              <p:cNvSpPr>
                <a:spLocks noChangeArrowheads="1"/>
              </p:cNvSpPr>
              <p:nvPr/>
            </p:nvSpPr>
            <p:spPr bwMode="auto">
              <a:xfrm rot="18227093">
                <a:off x="3" y="-3"/>
                <a:ext cx="82" cy="87"/>
              </a:xfrm>
              <a:prstGeom prst="ellipse">
                <a:avLst/>
              </a:prstGeom>
              <a:gradFill rotWithShape="1">
                <a:gsLst>
                  <a:gs pos="0">
                    <a:schemeClr val="accent1"/>
                  </a:gs>
                  <a:gs pos="100000">
                    <a:srgbClr val="769358"/>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36" name="Oval 45"/>
              <p:cNvSpPr>
                <a:spLocks noChangeArrowheads="1"/>
              </p:cNvSpPr>
              <p:nvPr/>
            </p:nvSpPr>
            <p:spPr bwMode="auto">
              <a:xfrm rot="18227093">
                <a:off x="134" y="32"/>
                <a:ext cx="82" cy="87"/>
              </a:xfrm>
              <a:prstGeom prst="ellipse">
                <a:avLst/>
              </a:prstGeom>
              <a:gradFill rotWithShape="1">
                <a:gsLst>
                  <a:gs pos="0">
                    <a:schemeClr val="accent1"/>
                  </a:gs>
                  <a:gs pos="100000">
                    <a:srgbClr val="637C4A"/>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grpSp>
          <p:nvGrpSpPr>
            <p:cNvPr id="25" name="Group 46"/>
            <p:cNvGrpSpPr/>
            <p:nvPr/>
          </p:nvGrpSpPr>
          <p:grpSpPr bwMode="auto">
            <a:xfrm>
              <a:off x="2544" y="739"/>
              <a:ext cx="87" cy="260"/>
              <a:chOff x="0" y="0"/>
              <a:chExt cx="87" cy="260"/>
            </a:xfrm>
          </p:grpSpPr>
          <p:sp>
            <p:nvSpPr>
              <p:cNvPr id="33" name="Oval 47"/>
              <p:cNvSpPr>
                <a:spLocks noChangeArrowheads="1"/>
              </p:cNvSpPr>
              <p:nvPr/>
            </p:nvSpPr>
            <p:spPr bwMode="auto">
              <a:xfrm rot="18227093">
                <a:off x="3" y="-3"/>
                <a:ext cx="82" cy="87"/>
              </a:xfrm>
              <a:prstGeom prst="ellipse">
                <a:avLst/>
              </a:prstGeom>
              <a:gradFill rotWithShape="1">
                <a:gsLst>
                  <a:gs pos="0">
                    <a:schemeClr val="accent2"/>
                  </a:gs>
                  <a:gs pos="100000">
                    <a:srgbClr val="475862"/>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34" name="Oval 48"/>
              <p:cNvSpPr>
                <a:spLocks noChangeArrowheads="1"/>
              </p:cNvSpPr>
              <p:nvPr/>
            </p:nvSpPr>
            <p:spPr bwMode="auto">
              <a:xfrm rot="18227093">
                <a:off x="3" y="162"/>
                <a:ext cx="82" cy="87"/>
              </a:xfrm>
              <a:prstGeom prst="ellipse">
                <a:avLst/>
              </a:prstGeom>
              <a:gradFill rotWithShape="1">
                <a:gsLst>
                  <a:gs pos="0">
                    <a:schemeClr val="accent2"/>
                  </a:gs>
                  <a:gs pos="100000">
                    <a:srgbClr val="4C5E69"/>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26" name="Oval 49"/>
            <p:cNvSpPr>
              <a:spLocks noChangeArrowheads="1"/>
            </p:cNvSpPr>
            <p:nvPr/>
          </p:nvSpPr>
          <p:spPr bwMode="auto">
            <a:xfrm rot="18227093">
              <a:off x="3458" y="1385"/>
              <a:ext cx="82" cy="87"/>
            </a:xfrm>
            <a:prstGeom prst="ellipse">
              <a:avLst/>
            </a:prstGeom>
            <a:gradFill rotWithShape="1">
              <a:gsLst>
                <a:gs pos="0">
                  <a:srgbClr val="3E8B8B"/>
                </a:gs>
                <a:gs pos="100000">
                  <a:schemeClr val="hlink"/>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27" name="Oval 50"/>
            <p:cNvSpPr>
              <a:spLocks noChangeArrowheads="1"/>
            </p:cNvSpPr>
            <p:nvPr/>
          </p:nvSpPr>
          <p:spPr bwMode="auto">
            <a:xfrm rot="18227093">
              <a:off x="3302" y="1463"/>
              <a:ext cx="82" cy="87"/>
            </a:xfrm>
            <a:prstGeom prst="ellipse">
              <a:avLst/>
            </a:prstGeom>
            <a:gradFill rotWithShape="1">
              <a:gsLst>
                <a:gs pos="0">
                  <a:srgbClr val="3E8B8B"/>
                </a:gs>
                <a:gs pos="100000">
                  <a:schemeClr val="hlink"/>
                </a:gs>
              </a:gsLst>
              <a:path path="shape">
                <a:fillToRect l="50000" t="50000" r="50000" b="50000"/>
              </a:path>
            </a:gradFill>
            <a:ln w="9525"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50000"/>
                  </a:schemeClr>
                </a:solidFill>
                <a:latin typeface="微软雅黑" panose="020B0503020204020204" pitchFamily="34" charset="-122"/>
                <a:ea typeface="微软雅黑" panose="020B0503020204020204" pitchFamily="34" charset="-122"/>
              </a:endParaRPr>
            </a:p>
          </p:txBody>
        </p:sp>
        <p:sp>
          <p:nvSpPr>
            <p:cNvPr id="28" name="Text Box 51"/>
            <p:cNvSpPr txBox="1">
              <a:spLocks noChangeArrowheads="1"/>
            </p:cNvSpPr>
            <p:nvPr/>
          </p:nvSpPr>
          <p:spPr bwMode="auto">
            <a:xfrm>
              <a:off x="0" y="1191"/>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tx1">
                      <a:lumMod val="50000"/>
                    </a:schemeClr>
                  </a:solidFill>
                  <a:latin typeface="微软雅黑" panose="020B0503020204020204" pitchFamily="34" charset="-122"/>
                  <a:ea typeface="微软雅黑" panose="020B0503020204020204" pitchFamily="34" charset="-122"/>
                </a:rPr>
                <a:t>巨型化</a:t>
              </a:r>
            </a:p>
          </p:txBody>
        </p:sp>
        <p:sp>
          <p:nvSpPr>
            <p:cNvPr id="29" name="Text Box 52"/>
            <p:cNvSpPr txBox="1">
              <a:spLocks noChangeArrowheads="1"/>
            </p:cNvSpPr>
            <p:nvPr/>
          </p:nvSpPr>
          <p:spPr bwMode="auto">
            <a:xfrm>
              <a:off x="1968" y="0"/>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tx1">
                      <a:lumMod val="50000"/>
                    </a:schemeClr>
                  </a:solidFill>
                  <a:latin typeface="微软雅黑" panose="020B0503020204020204" pitchFamily="34" charset="-122"/>
                  <a:ea typeface="微软雅黑" panose="020B0503020204020204" pitchFamily="34" charset="-122"/>
                </a:rPr>
                <a:t>微型化</a:t>
              </a:r>
            </a:p>
          </p:txBody>
        </p:sp>
        <p:sp>
          <p:nvSpPr>
            <p:cNvPr id="30" name="Text Box 53"/>
            <p:cNvSpPr txBox="1">
              <a:spLocks noChangeArrowheads="1"/>
            </p:cNvSpPr>
            <p:nvPr/>
          </p:nvSpPr>
          <p:spPr bwMode="auto">
            <a:xfrm>
              <a:off x="4080" y="1200"/>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tx1">
                      <a:lumMod val="50000"/>
                    </a:schemeClr>
                  </a:solidFill>
                  <a:latin typeface="微软雅黑" panose="020B0503020204020204" pitchFamily="34" charset="-122"/>
                  <a:ea typeface="微软雅黑" panose="020B0503020204020204" pitchFamily="34" charset="-122"/>
                </a:rPr>
                <a:t>网络化</a:t>
              </a:r>
            </a:p>
          </p:txBody>
        </p:sp>
        <p:sp>
          <p:nvSpPr>
            <p:cNvPr id="31" name="Text Box 54"/>
            <p:cNvSpPr txBox="1">
              <a:spLocks noChangeArrowheads="1"/>
            </p:cNvSpPr>
            <p:nvPr/>
          </p:nvSpPr>
          <p:spPr bwMode="auto">
            <a:xfrm>
              <a:off x="240" y="2631"/>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tx1">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多媒体化</a:t>
              </a:r>
            </a:p>
          </p:txBody>
        </p:sp>
        <p:sp>
          <p:nvSpPr>
            <p:cNvPr id="32" name="Text Box 55"/>
            <p:cNvSpPr txBox="1">
              <a:spLocks noChangeArrowheads="1"/>
            </p:cNvSpPr>
            <p:nvPr/>
          </p:nvSpPr>
          <p:spPr bwMode="auto">
            <a:xfrm>
              <a:off x="3696" y="2631"/>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tx1">
                      <a:lumMod val="50000"/>
                    </a:schemeClr>
                  </a:solidFill>
                  <a:latin typeface="微软雅黑" panose="020B0503020204020204" pitchFamily="34" charset="-122"/>
                  <a:ea typeface="微软雅黑" panose="020B0503020204020204" pitchFamily="34" charset="-122"/>
                </a:rPr>
                <a:t>智能化</a:t>
              </a:r>
            </a:p>
          </p:txBody>
        </p:sp>
      </p:grpSp>
      <p:pic>
        <p:nvPicPr>
          <p:cNvPr id="59"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488" y="1341438"/>
            <a:ext cx="16891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down)">
                                      <p:cBhvr>
                                        <p:cTn id="19" dur="500"/>
                                        <p:tgtEl>
                                          <p:spTgt spid="5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6F739-B73F-4868-B9B7-4DA5718CDC4A}" type="datetime2">
              <a:rPr lang="zh-CN" altLang="en-US" smtClean="0"/>
              <a:t>2020年3月9日</a:t>
            </a:fld>
            <a:endParaRPr lang="zh-CN" altLang="en-US"/>
          </a:p>
        </p:txBody>
      </p:sp>
      <p:sp>
        <p:nvSpPr>
          <p:cNvPr id="4" name="页脚占位符 3"/>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5" name="灯片编号占位符 4"/>
          <p:cNvSpPr>
            <a:spLocks noGrp="1"/>
          </p:cNvSpPr>
          <p:nvPr>
            <p:ph type="sldNum" sz="quarter" idx="12"/>
          </p:nvPr>
        </p:nvSpPr>
        <p:spPr/>
        <p:txBody>
          <a:bodyPr/>
          <a:lstStyle/>
          <a:p>
            <a:fld id="{BF5FCB49-78B4-47EE-9D92-64AC8F971303}" type="slidenum">
              <a:rPr lang="zh-CN" altLang="en-US" smtClean="0"/>
              <a:t>6</a:t>
            </a:fld>
            <a:endParaRPr lang="zh-CN" altLang="en-US"/>
          </a:p>
        </p:txBody>
      </p:sp>
      <p:sp>
        <p:nvSpPr>
          <p:cNvPr id="7" name="文本框 6"/>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请问大家，个人电脑属于以下哪一类？</a:t>
            </a:r>
          </a:p>
        </p:txBody>
      </p:sp>
      <p:sp>
        <p:nvSpPr>
          <p:cNvPr id="8" name="文本框 7"/>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中型机</a:t>
            </a:r>
          </a:p>
        </p:txBody>
      </p:sp>
      <p:sp>
        <p:nvSpPr>
          <p:cNvPr id="9" name="文本框 8"/>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小型机</a:t>
            </a:r>
          </a:p>
        </p:txBody>
      </p:sp>
      <p:sp>
        <p:nvSpPr>
          <p:cNvPr id="10" name="文本框 9"/>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微型机</a:t>
            </a:r>
          </a:p>
        </p:txBody>
      </p:sp>
      <p:sp>
        <p:nvSpPr>
          <p:cNvPr id="11" name="文本框 10"/>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单片机</a:t>
            </a:r>
          </a:p>
        </p:txBody>
      </p:sp>
      <p:sp>
        <p:nvSpPr>
          <p:cNvPr id="12" name="椭圆 11"/>
          <p:cNvSpPr>
            <a:spLocks noChangeAspect="1"/>
          </p:cNvSpPr>
          <p:nvPr>
            <p:custDataLst>
              <p:tags r:id="rId7"/>
            </p:custDataLst>
          </p:nvPr>
        </p:nvSpPr>
        <p:spPr>
          <a:xfrm>
            <a:off x="11144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3" name="椭圆 12"/>
          <p:cNvSpPr>
            <a:spLocks noChangeAspect="1"/>
          </p:cNvSpPr>
          <p:nvPr>
            <p:custDataLst>
              <p:tags r:id="rId8"/>
            </p:custDataLst>
          </p:nvPr>
        </p:nvSpPr>
        <p:spPr>
          <a:xfrm>
            <a:off x="11144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椭圆 13"/>
          <p:cNvSpPr>
            <a:spLocks noChangeAspect="1"/>
          </p:cNvSpPr>
          <p:nvPr>
            <p:custDataLst>
              <p:tags r:id="rId9"/>
            </p:custDataLst>
          </p:nvPr>
        </p:nvSpPr>
        <p:spPr>
          <a:xfrm>
            <a:off x="11144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5" name="椭圆 14"/>
          <p:cNvSpPr>
            <a:spLocks noChangeAspect="1"/>
          </p:cNvSpPr>
          <p:nvPr>
            <p:custDataLst>
              <p:tags r:id="rId10"/>
            </p:custDataLst>
          </p:nvPr>
        </p:nvSpPr>
        <p:spPr>
          <a:xfrm>
            <a:off x="11144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6" name="圆角矩形 15"/>
          <p:cNvSpPr/>
          <p:nvPr>
            <p:custDataLst>
              <p:tags r:id="rId11"/>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326823"/>
            <a:ext cx="3662045" cy="460375"/>
          </a:xfrm>
          <a:prstGeom prst="rect">
            <a:avLst/>
          </a:prstGeom>
          <a:solidFill>
            <a:srgbClr val="FBFAEF"/>
          </a:solidFill>
          <a:ln w="12700">
            <a:noFill/>
          </a:ln>
        </p:spPr>
        <p:txBody>
          <a:bodyPr wrap="square" rtlCol="0" anchor="ctr">
            <a:spAutoFit/>
          </a:bodyPr>
          <a:lstStyle/>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可为此题添加文本、图片、公式等解析，且需将内容全部放在本区域内。正常使用需3.0以上版本</a:t>
            </a:r>
          </a:p>
        </p:txBody>
      </p:sp>
      <p:sp>
        <p:nvSpPr>
          <p:cNvPr id="29" name="文本框 28"/>
          <p:cNvSpPr txBox="1"/>
          <p:nvPr>
            <p:custDataLst>
              <p:tags r:id="rId14"/>
            </p:custDataLst>
          </p:nvPr>
        </p:nvSpPr>
        <p:spPr>
          <a:xfrm>
            <a:off x="9779000" y="1270000"/>
            <a:ext cx="3331845" cy="398780"/>
          </a:xfrm>
          <a:prstGeom prst="rect">
            <a:avLst/>
          </a:prstGeom>
          <a:noFill/>
        </p:spPr>
        <p:txBody>
          <a:bodyPr wrap="square" rtlCol="0" anchor="t" anchorCtr="0">
            <a:spAutoFit/>
          </a:bodyPr>
          <a:lstStyle/>
          <a:p>
            <a:pPr lvl="0" algn="l">
              <a:buNone/>
            </a:pPr>
            <a:r>
              <a:rPr lang="zh-CN" altLang="en-US" sz="2000">
                <a:solidFill>
                  <a:srgbClr val="000000"/>
                </a:solidFill>
                <a:latin typeface="微软雅黑" panose="020B0503020204020204" pitchFamily="34" charset="-122"/>
                <a:ea typeface="微软雅黑" panose="020B0503020204020204" pitchFamily="34" charset="-122"/>
                <a:sym typeface="+mn-ea"/>
              </a:rPr>
              <a:t>所以在上世纪</a:t>
            </a:r>
            <a:r>
              <a:rPr lang="en-US" altLang="zh-CN" sz="2000">
                <a:solidFill>
                  <a:srgbClr val="000000"/>
                </a:solidFill>
                <a:latin typeface="微软雅黑" panose="020B0503020204020204" pitchFamily="34" charset="-122"/>
                <a:ea typeface="微软雅黑" panose="020B0503020204020204" pitchFamily="34" charset="-122"/>
                <a:sym typeface="+mn-ea"/>
              </a:rPr>
              <a:t>90</a:t>
            </a:r>
            <a:r>
              <a:rPr lang="zh-CN" altLang="en-US" sz="2000">
                <a:solidFill>
                  <a:srgbClr val="000000"/>
                </a:solidFill>
                <a:latin typeface="微软雅黑" panose="020B0503020204020204" pitchFamily="34" charset="-122"/>
                <a:ea typeface="微软雅黑" panose="020B0503020204020204" pitchFamily="34" charset="-122"/>
                <a:sym typeface="+mn-ea"/>
              </a:rPr>
              <a:t>年代，也有人把我们桌面个人电脑称为</a:t>
            </a:r>
            <a:r>
              <a:rPr lang="en-US" altLang="zh-CN" sz="2000">
                <a:solidFill>
                  <a:srgbClr val="000000"/>
                </a:solidFill>
                <a:latin typeface="微软雅黑" panose="020B0503020204020204" pitchFamily="34" charset="-122"/>
                <a:ea typeface="微软雅黑" panose="020B0503020204020204" pitchFamily="34" charset="-122"/>
                <a:sym typeface="+mn-ea"/>
              </a:rPr>
              <a:t>——</a:t>
            </a:r>
            <a:r>
              <a:rPr lang="zh-CN" altLang="en-US" sz="2000">
                <a:solidFill>
                  <a:srgbClr val="000000"/>
                </a:solidFill>
                <a:latin typeface="微软雅黑" panose="020B0503020204020204" pitchFamily="34" charset="-122"/>
                <a:ea typeface="微软雅黑" panose="020B0503020204020204" pitchFamily="34" charset="-122"/>
                <a:sym typeface="+mn-ea"/>
              </a:rPr>
              <a:t>微机（</a:t>
            </a:r>
            <a:r>
              <a:rPr lang="en-US" altLang="zh-CN" sz="2000">
                <a:solidFill>
                  <a:srgbClr val="000000"/>
                </a:solidFill>
                <a:latin typeface="微软雅黑" panose="020B0503020204020204" pitchFamily="34" charset="-122"/>
                <a:ea typeface="微软雅黑" panose="020B0503020204020204" pitchFamily="34" charset="-122"/>
                <a:sym typeface="+mn-ea"/>
              </a:rPr>
              <a:t>microcomputer</a:t>
            </a:r>
            <a:r>
              <a:rPr lang="zh-CN" altLang="en-US" sz="2000">
                <a:solidFill>
                  <a:srgbClr val="000000"/>
                </a:solidFill>
                <a:latin typeface="微软雅黑" panose="020B0503020204020204" pitchFamily="34" charset="-122"/>
                <a:ea typeface="微软雅黑" panose="020B0503020204020204" pitchFamily="34" charset="-122"/>
                <a:sym typeface="+mn-ea"/>
              </a:rPr>
              <a:t>的中文翻译）</a:t>
            </a:r>
            <a:endParaRPr lang="zh-CN" altLang="en-US" sz="2000">
              <a:solidFill>
                <a:srgbClr val="000000"/>
              </a:solidFill>
              <a:latin typeface="微软雅黑" panose="020B0503020204020204" pitchFamily="34" charset="-122"/>
              <a:ea typeface="微软雅黑" panose="020B0503020204020204" pitchFamily="34" charset="-122"/>
            </a:endParaRPr>
          </a:p>
        </p:txBody>
      </p:sp>
      <p:grpSp>
        <p:nvGrpSpPr>
          <p:cNvPr id="27" name="组合 26"/>
          <p:cNvGrpSpPr/>
          <p:nvPr>
            <p:custDataLst>
              <p:tags r:id="rId15"/>
            </p:custDataLst>
          </p:nvPr>
        </p:nvGrpSpPr>
        <p:grpSpPr>
          <a:xfrm>
            <a:off x="9537700" y="0"/>
            <a:ext cx="3813810" cy="647700"/>
            <a:chOff x="15020" y="0"/>
            <a:chExt cx="6006" cy="1020"/>
          </a:xfrm>
        </p:grpSpPr>
        <p:sp>
          <p:nvSpPr>
            <p:cNvPr id="24" name="RemarkBack"/>
            <p:cNvSpPr/>
            <p:nvPr>
              <p:custDataLst>
                <p:tags r:id="rId30"/>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31"/>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32"/>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grpSp>
        <p:nvGrpSpPr>
          <p:cNvPr id="31" name="组合 30"/>
          <p:cNvGrpSpPr/>
          <p:nvPr>
            <p:custDataLst>
              <p:tags r:id="rId16"/>
            </p:custDataLst>
          </p:nvPr>
        </p:nvGrpSpPr>
        <p:grpSpPr>
          <a:xfrm>
            <a:off x="9537700" y="0"/>
            <a:ext cx="3813810" cy="647700"/>
            <a:chOff x="15020" y="0"/>
            <a:chExt cx="6006" cy="1020"/>
          </a:xfrm>
        </p:grpSpPr>
        <p:sp>
          <p:nvSpPr>
            <p:cNvPr id="2" name="RemarkBack"/>
            <p:cNvSpPr/>
            <p:nvPr>
              <p:custDataLst>
                <p:tags r:id="rId27"/>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p:cNvSpPr/>
            <p:nvPr>
              <p:custDataLst>
                <p:tags r:id="rId28"/>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markTitleText"/>
            <p:cNvSpPr txBox="1"/>
            <p:nvPr>
              <p:custDataLst>
                <p:tags r:id="rId29"/>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grpSp>
        <p:nvGrpSpPr>
          <p:cNvPr id="21" name="组合 20"/>
          <p:cNvGrpSpPr/>
          <p:nvPr>
            <p:custDataLst>
              <p:tags r:id="rId17"/>
            </p:custDataLst>
          </p:nvPr>
        </p:nvGrpSpPr>
        <p:grpSpPr>
          <a:xfrm>
            <a:off x="0" y="0"/>
            <a:ext cx="9144000" cy="635000"/>
            <a:chOff x="0" y="0"/>
            <a:chExt cx="14400" cy="1000"/>
          </a:xfrm>
        </p:grpSpPr>
        <p:sp>
          <p:nvSpPr>
            <p:cNvPr id="17" name="TitleBackground"/>
            <p:cNvSpPr/>
            <p:nvPr>
              <p:custDataLst>
                <p:tags r:id="rId23"/>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4"/>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5"/>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20" name="TipText"/>
            <p:cNvSpPr txBox="1"/>
            <p:nvPr>
              <p:custDataLst>
                <p:tags r:id="rId26"/>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p>
          </p:txBody>
        </p:sp>
      </p:grpSp>
      <p:grpSp>
        <p:nvGrpSpPr>
          <p:cNvPr id="35" name="组合 34"/>
          <p:cNvGrpSpPr/>
          <p:nvPr>
            <p:custDataLst>
              <p:tags r:id="rId18"/>
            </p:custDataLst>
          </p:nvPr>
        </p:nvGrpSpPr>
        <p:grpSpPr>
          <a:xfrm>
            <a:off x="9537700" y="0"/>
            <a:ext cx="3813810" cy="647700"/>
            <a:chOff x="15020" y="0"/>
            <a:chExt cx="6006" cy="1020"/>
          </a:xfrm>
        </p:grpSpPr>
        <p:sp>
          <p:nvSpPr>
            <p:cNvPr id="32" name="RemarkBack"/>
            <p:cNvSpPr/>
            <p:nvPr>
              <p:custDataLst>
                <p:tags r:id="rId20"/>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markBlock"/>
            <p:cNvSpPr/>
            <p:nvPr>
              <p:custDataLst>
                <p:tags r:id="rId21"/>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markTitleText"/>
            <p:cNvSpPr txBox="1"/>
            <p:nvPr>
              <p:custDataLst>
                <p:tags r:id="rId22"/>
              </p:custDataLst>
            </p:nvPr>
          </p:nvSpPr>
          <p:spPr>
            <a:xfrm>
              <a:off x="15400" y="0"/>
              <a:ext cx="3000" cy="1000"/>
            </a:xfrm>
            <a:prstGeom prst="rect">
              <a:avLst/>
            </a:prstGeom>
            <a:noFill/>
          </p:spPr>
          <p:txBody>
            <a:bodyPr wrap="none" rtlCol="0" anchor="ctr" anchorCtr="0">
              <a:noAutofit/>
            </a:bodyPr>
            <a:lstStyle/>
            <a:p>
              <a:pPr lvl="0" algn="l">
                <a:buNone/>
              </a:pPr>
              <a:r>
                <a:rPr lang="zh-CN" altLang="en-US">
                  <a:solidFill>
                    <a:srgbClr val="000000"/>
                  </a:solidFill>
                  <a:latin typeface="微软雅黑" panose="020B0503020204020204" pitchFamily="34" charset="-122"/>
                  <a:ea typeface="微软雅黑" panose="020B0503020204020204" pitchFamily="34" charset="-122"/>
                </a:rPr>
                <a:t>答案解析</a:t>
              </a:r>
            </a:p>
          </p:txBody>
        </p:sp>
      </p:grpSp>
      <p:pic>
        <p:nvPicPr>
          <p:cNvPr id="6" name="图片 5" descr="tmp4E48"/>
          <p:cNvPicPr>
            <a:picLocks noChangeAspect="1"/>
          </p:cNvPicPr>
          <p:nvPr>
            <p:custDataLst>
              <p:tags r:id="rId19"/>
            </p:custDataLst>
          </p:nvPr>
        </p:nvPicPr>
        <p:blipFill>
          <a:blip r:embed="rId34"/>
          <a:stretch>
            <a:fillRect/>
          </a:stretch>
        </p:blipFill>
        <p:spPr>
          <a:xfrm>
            <a:off x="7594600" y="63500"/>
            <a:ext cx="1422400" cy="50800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latin typeface="+mn-ea"/>
                <a:ea typeface="+mn-ea"/>
              </a:rPr>
              <a:t>2020年3月9日</a:t>
            </a:fld>
            <a:endParaRPr lang="zh-CN" altLang="en-US">
              <a:latin typeface="+mn-ea"/>
              <a:ea typeface="+mn-ea"/>
            </a:endParaRPr>
          </a:p>
        </p:txBody>
      </p:sp>
      <p:sp>
        <p:nvSpPr>
          <p:cNvPr id="3" name="页脚占位符 2"/>
          <p:cNvSpPr>
            <a:spLocks noGrp="1"/>
          </p:cNvSpPr>
          <p:nvPr>
            <p:ph type="ftr" sz="quarter" idx="11"/>
          </p:nvPr>
        </p:nvSpPr>
        <p:spPr/>
        <p:txBody>
          <a:bodyPr/>
          <a:lstStyle/>
          <a:p>
            <a:r>
              <a:rPr lang="zh-CN" altLang="en-US">
                <a:latin typeface="+mn-ea"/>
                <a:ea typeface="+mn-ea"/>
              </a:rPr>
              <a:t>桂林电子科技大学  计算机与信息安全学院  </a:t>
            </a:r>
            <a:r>
              <a:rPr lang="en-US" altLang="zh-CN">
                <a:latin typeface="+mn-ea"/>
                <a:ea typeface="+mn-ea"/>
              </a:rPr>
              <a:t>《</a:t>
            </a:r>
            <a:r>
              <a:rPr lang="zh-CN" altLang="en-US">
                <a:latin typeface="+mn-ea"/>
                <a:ea typeface="+mn-ea"/>
              </a:rPr>
              <a:t>计算机组成原理</a:t>
            </a:r>
            <a:r>
              <a:rPr lang="en-US" altLang="zh-CN">
                <a:latin typeface="+mn-ea"/>
                <a:ea typeface="+mn-ea"/>
              </a:rPr>
              <a:t>》</a:t>
            </a:r>
            <a:endParaRPr lang="zh-CN" altLang="en-US">
              <a:latin typeface="+mn-ea"/>
              <a:ea typeface="+mn-ea"/>
            </a:endParaRPr>
          </a:p>
        </p:txBody>
      </p:sp>
      <p:sp>
        <p:nvSpPr>
          <p:cNvPr id="4" name="灯片编号占位符 3"/>
          <p:cNvSpPr>
            <a:spLocks noGrp="1"/>
          </p:cNvSpPr>
          <p:nvPr>
            <p:ph type="sldNum" sz="quarter" idx="12"/>
          </p:nvPr>
        </p:nvSpPr>
        <p:spPr/>
        <p:txBody>
          <a:bodyPr/>
          <a:lstStyle/>
          <a:p>
            <a:fld id="{BF5FCB49-78B4-47EE-9D92-64AC8F971303}" type="slidenum">
              <a:rPr lang="zh-CN" altLang="en-US" smtClean="0">
                <a:latin typeface="+mn-ea"/>
                <a:ea typeface="+mn-ea"/>
              </a:rPr>
              <a:t>7</a:t>
            </a:fld>
            <a:endParaRPr lang="zh-CN" altLang="en-US">
              <a:latin typeface="+mn-ea"/>
              <a:ea typeface="+mn-ea"/>
            </a:endParaRPr>
          </a:p>
        </p:txBody>
      </p:sp>
      <p:sp>
        <p:nvSpPr>
          <p:cNvPr id="5" name="文本框 4"/>
          <p:cNvSpPr txBox="1"/>
          <p:nvPr/>
        </p:nvSpPr>
        <p:spPr>
          <a:xfrm>
            <a:off x="3275856" y="271903"/>
            <a:ext cx="4518744" cy="480131"/>
          </a:xfrm>
          <a:prstGeom prst="rect">
            <a:avLst/>
          </a:prstGeom>
          <a:noFill/>
        </p:spPr>
        <p:txBody>
          <a:bodyPr wrap="square" rtlCol="0">
            <a:spAutoFit/>
          </a:bodyPr>
          <a:lstStyle/>
          <a:p>
            <a:pPr>
              <a:lnSpc>
                <a:spcPct val="90000"/>
              </a:lnSpc>
            </a:pPr>
            <a:r>
              <a:rPr lang="zh-CN" altLang="en-US" sz="2800" dirty="0">
                <a:latin typeface="+mn-ea"/>
              </a:rPr>
              <a:t>计算机系统的层次结构</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908050"/>
            <a:ext cx="3136900" cy="5327650"/>
          </a:xfrm>
          <a:prstGeom prst="rect">
            <a:avLst/>
          </a:prstGeom>
          <a:noFill/>
          <a:extLst>
            <a:ext uri="{909E8E84-426E-40DD-AFC4-6F175D3DCCD1}">
              <a14:hiddenFill xmlns:a14="http://schemas.microsoft.com/office/drawing/2010/main">
                <a:solidFill>
                  <a:srgbClr val="FFFFFF"/>
                </a:solidFill>
              </a14:hiddenFill>
            </a:ext>
          </a:extLst>
        </p:spPr>
      </p:pic>
      <p:sp>
        <p:nvSpPr>
          <p:cNvPr id="7" name="Line 4"/>
          <p:cNvSpPr>
            <a:spLocks noChangeShapeType="1"/>
          </p:cNvSpPr>
          <p:nvPr/>
        </p:nvSpPr>
        <p:spPr bwMode="auto">
          <a:xfrm>
            <a:off x="611188" y="4508500"/>
            <a:ext cx="7416800" cy="0"/>
          </a:xfrm>
          <a:prstGeom prst="line">
            <a:avLst/>
          </a:prstGeom>
          <a:noFill/>
          <a:ln w="571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8" name="Text Box 6"/>
          <p:cNvSpPr txBox="1">
            <a:spLocks noChangeArrowheads="1"/>
          </p:cNvSpPr>
          <p:nvPr/>
        </p:nvSpPr>
        <p:spPr bwMode="auto">
          <a:xfrm>
            <a:off x="1042988" y="1773238"/>
            <a:ext cx="5032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accent5">
                    <a:lumMod val="75000"/>
                  </a:schemeClr>
                </a:solidFill>
                <a:latin typeface="+mn-ea"/>
              </a:rPr>
              <a:t>虚拟机器</a:t>
            </a:r>
          </a:p>
        </p:txBody>
      </p:sp>
      <p:sp>
        <p:nvSpPr>
          <p:cNvPr id="9" name="Text Box 7"/>
          <p:cNvSpPr txBox="1">
            <a:spLocks noChangeArrowheads="1"/>
          </p:cNvSpPr>
          <p:nvPr/>
        </p:nvSpPr>
        <p:spPr bwMode="auto">
          <a:xfrm>
            <a:off x="1042988" y="4508500"/>
            <a:ext cx="5048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accent5">
                    <a:lumMod val="75000"/>
                  </a:schemeClr>
                </a:solidFill>
                <a:latin typeface="+mn-ea"/>
              </a:rPr>
              <a:t>实际机器</a:t>
            </a:r>
          </a:p>
        </p:txBody>
      </p:sp>
      <p:sp>
        <p:nvSpPr>
          <p:cNvPr id="10" name="AutoShape 8"/>
          <p:cNvSpPr>
            <a:spLocks noChangeArrowheads="1"/>
          </p:cNvSpPr>
          <p:nvPr/>
        </p:nvSpPr>
        <p:spPr bwMode="auto">
          <a:xfrm>
            <a:off x="5867400" y="4652963"/>
            <a:ext cx="2952750" cy="504825"/>
          </a:xfrm>
          <a:prstGeom prst="wedgeRoundRectCallout">
            <a:avLst>
              <a:gd name="adj1" fmla="val -71773"/>
              <a:gd name="adj2" fmla="val 16855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微指令由硬件直接执行</a:t>
            </a:r>
          </a:p>
        </p:txBody>
      </p:sp>
      <p:sp>
        <p:nvSpPr>
          <p:cNvPr id="11" name="AutoShape 9"/>
          <p:cNvSpPr>
            <a:spLocks noChangeArrowheads="1"/>
          </p:cNvSpPr>
          <p:nvPr/>
        </p:nvSpPr>
        <p:spPr bwMode="auto">
          <a:xfrm>
            <a:off x="5867400" y="4652963"/>
            <a:ext cx="2952750" cy="504825"/>
          </a:xfrm>
          <a:prstGeom prst="wedgeRoundRectCallout">
            <a:avLst>
              <a:gd name="adj1" fmla="val -71773"/>
              <a:gd name="adj2" fmla="val 16667"/>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用微程序解释机器指令</a:t>
            </a:r>
          </a:p>
        </p:txBody>
      </p:sp>
      <p:sp>
        <p:nvSpPr>
          <p:cNvPr id="12" name="AutoShape 10"/>
          <p:cNvSpPr>
            <a:spLocks noChangeArrowheads="1"/>
          </p:cNvSpPr>
          <p:nvPr/>
        </p:nvSpPr>
        <p:spPr bwMode="auto">
          <a:xfrm>
            <a:off x="5867400" y="1341438"/>
            <a:ext cx="2952750" cy="719137"/>
          </a:xfrm>
          <a:prstGeom prst="wedgeRoundRectCallout">
            <a:avLst>
              <a:gd name="adj1" fmla="val -71343"/>
              <a:gd name="adj2" fmla="val -77375"/>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应用语言程序经应用程序包翻译成高级语言程序包</a:t>
            </a:r>
          </a:p>
        </p:txBody>
      </p:sp>
      <p:sp>
        <p:nvSpPr>
          <p:cNvPr id="13" name="AutoShape 11"/>
          <p:cNvSpPr>
            <a:spLocks noChangeArrowheads="1"/>
          </p:cNvSpPr>
          <p:nvPr/>
        </p:nvSpPr>
        <p:spPr bwMode="auto">
          <a:xfrm>
            <a:off x="5687218" y="892175"/>
            <a:ext cx="3313113" cy="1225550"/>
          </a:xfrm>
          <a:prstGeom prst="wedgeRoundRectCallout">
            <a:avLst>
              <a:gd name="adj1" fmla="val -62889"/>
              <a:gd name="adj2" fmla="val 4974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高级语言程序经编译</a:t>
            </a:r>
            <a:r>
              <a:rPr lang="en-US" altLang="zh-CN" dirty="0">
                <a:latin typeface="+mn-ea"/>
              </a:rPr>
              <a:t>/</a:t>
            </a:r>
            <a:r>
              <a:rPr lang="zh-CN" altLang="en-US" dirty="0">
                <a:latin typeface="+mn-ea"/>
              </a:rPr>
              <a:t>解释程序翻译成汇编语言程序（或中间语言程序，或是机器语言语言）</a:t>
            </a:r>
          </a:p>
        </p:txBody>
      </p:sp>
      <p:sp>
        <p:nvSpPr>
          <p:cNvPr id="14" name="AutoShape 12"/>
          <p:cNvSpPr>
            <a:spLocks noChangeArrowheads="1"/>
          </p:cNvSpPr>
          <p:nvPr/>
        </p:nvSpPr>
        <p:spPr bwMode="auto">
          <a:xfrm>
            <a:off x="5795963" y="2060575"/>
            <a:ext cx="2952750" cy="719138"/>
          </a:xfrm>
          <a:prstGeom prst="wedgeRoundRectCallout">
            <a:avLst>
              <a:gd name="adj1" fmla="val -69088"/>
              <a:gd name="adj2" fmla="val 10231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汇编语言程序经汇编程序包翻译成机器语言程序</a:t>
            </a:r>
          </a:p>
        </p:txBody>
      </p:sp>
      <p:sp>
        <p:nvSpPr>
          <p:cNvPr id="15" name="AutoShape 13"/>
          <p:cNvSpPr>
            <a:spLocks noChangeArrowheads="1"/>
          </p:cNvSpPr>
          <p:nvPr/>
        </p:nvSpPr>
        <p:spPr bwMode="auto">
          <a:xfrm>
            <a:off x="5795963" y="3141663"/>
            <a:ext cx="2879725" cy="719137"/>
          </a:xfrm>
          <a:prstGeom prst="wedgeRoundRectCallout">
            <a:avLst>
              <a:gd name="adj1" fmla="val -68190"/>
              <a:gd name="adj2" fmla="val 6986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mn-ea"/>
              </a:rPr>
              <a:t>一般用机器语言程序解释作业控制语句等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8" presetClass="entr" presetSubtype="16" fill="hold" nodeType="afterEffect">
                                  <p:stCondLst>
                                    <p:cond delay="300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par>
                          <p:cTn id="16" fill="hold">
                            <p:stCondLst>
                              <p:cond delay="6000"/>
                            </p:stCondLst>
                            <p:childTnLst>
                              <p:par>
                                <p:cTn id="17" presetID="4"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4"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1" nodeType="clickEffect">
                                  <p:stCondLst>
                                    <p:cond delay="0"/>
                                  </p:stCondLst>
                                  <p:childTnLst>
                                    <p:animEffect transition="out" filter="box(in)">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par>
                                <p:cTn id="51" presetID="3" presetClass="entr" presetSubtype="1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linds(horizontal)">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7F71E-8076-4D77-8E04-9C2B5A8811ED}" type="datetime2">
              <a:rPr lang="zh-CN" altLang="en-US" smtClean="0"/>
              <a:t>2020年3月9日</a:t>
            </a:fld>
            <a:endParaRPr lang="zh-CN" altLang="en-US"/>
          </a:p>
        </p:txBody>
      </p:sp>
      <p:sp>
        <p:nvSpPr>
          <p:cNvPr id="3" name="页脚占位符 2"/>
          <p:cNvSpPr>
            <a:spLocks noGrp="1"/>
          </p:cNvSpPr>
          <p:nvPr>
            <p:ph type="ftr" sz="quarter" idx="11"/>
          </p:nvPr>
        </p:nvSpPr>
        <p:spPr/>
        <p:txBody>
          <a:bodyPr/>
          <a:lstStyle/>
          <a:p>
            <a:r>
              <a:rPr lang="zh-CN" altLang="en-US"/>
              <a:t>桂林电子科技大学  计算机与信息安全学院  </a:t>
            </a:r>
            <a:r>
              <a:rPr lang="en-US" altLang="zh-CN"/>
              <a:t>《</a:t>
            </a:r>
            <a:r>
              <a:rPr lang="zh-CN" altLang="en-US"/>
              <a:t>计算机组成原理</a:t>
            </a:r>
            <a:r>
              <a:rPr lang="en-US" altLang="zh-CN"/>
              <a:t>》</a:t>
            </a:r>
            <a:endParaRPr lang="zh-CN" altLang="en-US"/>
          </a:p>
        </p:txBody>
      </p:sp>
      <p:sp>
        <p:nvSpPr>
          <p:cNvPr id="4" name="灯片编号占位符 3"/>
          <p:cNvSpPr>
            <a:spLocks noGrp="1"/>
          </p:cNvSpPr>
          <p:nvPr>
            <p:ph type="sldNum" sz="quarter" idx="12"/>
          </p:nvPr>
        </p:nvSpPr>
        <p:spPr/>
        <p:txBody>
          <a:bodyPr/>
          <a:lstStyle/>
          <a:p>
            <a:fld id="{BF5FCB49-78B4-47EE-9D92-64AC8F971303}" type="slidenum">
              <a:rPr lang="zh-CN" altLang="en-US" smtClean="0"/>
              <a:t>8</a:t>
            </a:fld>
            <a:endParaRPr lang="zh-CN" altLang="en-US"/>
          </a:p>
        </p:txBody>
      </p:sp>
      <p:sp>
        <p:nvSpPr>
          <p:cNvPr id="6" name="文本占位符 2"/>
          <p:cNvSpPr txBox="1"/>
          <p:nvPr/>
        </p:nvSpPr>
        <p:spPr>
          <a:xfrm>
            <a:off x="1627876" y="259978"/>
            <a:ext cx="6523248" cy="6480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600" dirty="0">
                <a:solidFill>
                  <a:schemeClr val="tx1">
                    <a:lumMod val="95000"/>
                    <a:lumOff val="5000"/>
                  </a:schemeClr>
                </a:solidFill>
                <a:latin typeface="微软雅黑" panose="020B0503020204020204" pitchFamily="34" charset="-122"/>
                <a:ea typeface="微软雅黑" panose="020B0503020204020204" pitchFamily="34" charset="-122"/>
              </a:rPr>
              <a:t>计算机系统结构和计算机组成</a:t>
            </a:r>
          </a:p>
        </p:txBody>
      </p:sp>
      <p:sp>
        <p:nvSpPr>
          <p:cNvPr id="7" name="Rectangle 3"/>
          <p:cNvSpPr txBox="1">
            <a:spLocks noChangeArrowheads="1"/>
          </p:cNvSpPr>
          <p:nvPr/>
        </p:nvSpPr>
        <p:spPr>
          <a:xfrm>
            <a:off x="468313" y="1086643"/>
            <a:ext cx="8229600" cy="5078413"/>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0"/>
              </a:spcBef>
              <a:buFont typeface="Euphemia" pitchFamily="34" charset="0"/>
              <a:buNone/>
              <a:defRPr lang="zh-CN" sz="2400" kern="1200">
                <a:solidFill>
                  <a:schemeClr val="tx1"/>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90000"/>
              </a:lnSpc>
              <a:spcBef>
                <a:spcPts val="450"/>
              </a:spcBef>
              <a:buFont typeface="Euphemia" pitchFamily="34" charset="0"/>
              <a:buNone/>
              <a:defRPr lang="zh-CN" sz="135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90000"/>
              </a:lnSpc>
              <a:spcBef>
                <a:spcPts val="450"/>
              </a:spcBef>
              <a:buFont typeface="Euphemia" pitchFamily="34" charset="0"/>
              <a:buNone/>
              <a:defRPr lang="zh-CN" sz="12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90000"/>
              </a:lnSpc>
              <a:spcBef>
                <a:spcPts val="450"/>
              </a:spcBef>
              <a:buFont typeface="Arial" panose="020B0604020202020204" pitchFamily="34" charset="0"/>
              <a:buNone/>
              <a:defRPr lang="zh-CN" sz="105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372235" indent="0" algn="l" defTabSz="685800" rtl="0" eaLnBrk="1" latinLnBrk="0" hangingPunct="1">
              <a:lnSpc>
                <a:spcPct val="90000"/>
              </a:lnSpc>
              <a:spcBef>
                <a:spcPts val="450"/>
              </a:spcBef>
              <a:buFont typeface="Euphemia" pitchFamily="34" charset="0"/>
              <a:buNone/>
              <a:defRPr lang="zh-CN" sz="105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1715135" indent="0" algn="l" defTabSz="685800" rtl="0" eaLnBrk="1" latinLnBrk="0" hangingPunct="1">
              <a:lnSpc>
                <a:spcPct val="90000"/>
              </a:lnSpc>
              <a:spcBef>
                <a:spcPts val="450"/>
              </a:spcBef>
              <a:buFont typeface="Euphemia" pitchFamily="34" charset="0"/>
              <a:buNone/>
              <a:defRPr lang="zh-CN" sz="1050" kern="1200">
                <a:solidFill>
                  <a:schemeClr val="tx1">
                    <a:tint val="75000"/>
                  </a:schemeClr>
                </a:solidFill>
                <a:latin typeface="+mn-lt"/>
                <a:ea typeface="+mn-ea"/>
                <a:cs typeface="+mn-cs"/>
              </a:defRPr>
            </a:lvl6pPr>
            <a:lvl7pPr marL="2058035" indent="0" algn="l" defTabSz="685800" rtl="0" eaLnBrk="1" latinLnBrk="0" hangingPunct="1">
              <a:lnSpc>
                <a:spcPct val="90000"/>
              </a:lnSpc>
              <a:spcBef>
                <a:spcPts val="450"/>
              </a:spcBef>
              <a:buFont typeface="Euphemia" pitchFamily="34" charset="0"/>
              <a:buNone/>
              <a:defRPr lang="zh-CN" sz="1050" kern="1200">
                <a:solidFill>
                  <a:schemeClr val="tx1">
                    <a:tint val="75000"/>
                  </a:schemeClr>
                </a:solidFill>
                <a:latin typeface="+mn-lt"/>
                <a:ea typeface="+mn-ea"/>
                <a:cs typeface="+mn-cs"/>
              </a:defRPr>
            </a:lvl7pPr>
            <a:lvl8pPr marL="2400935" indent="0" algn="l" defTabSz="685800" rtl="0" eaLnBrk="1" latinLnBrk="0" hangingPunct="1">
              <a:lnSpc>
                <a:spcPct val="90000"/>
              </a:lnSpc>
              <a:spcBef>
                <a:spcPts val="450"/>
              </a:spcBef>
              <a:buFont typeface="Euphemia" pitchFamily="34" charset="0"/>
              <a:buNone/>
              <a:defRPr lang="zh-CN" sz="1050" kern="1200" baseline="0">
                <a:solidFill>
                  <a:schemeClr val="tx1">
                    <a:tint val="75000"/>
                  </a:schemeClr>
                </a:solidFill>
                <a:latin typeface="+mn-lt"/>
                <a:ea typeface="+mn-ea"/>
                <a:cs typeface="+mn-cs"/>
              </a:defRPr>
            </a:lvl8pPr>
            <a:lvl9pPr marL="2743835" indent="0" algn="l" defTabSz="685800" rtl="0" eaLnBrk="1" latinLnBrk="0" hangingPunct="1">
              <a:lnSpc>
                <a:spcPct val="90000"/>
              </a:lnSpc>
              <a:spcBef>
                <a:spcPts val="450"/>
              </a:spcBef>
              <a:buFont typeface="Euphemia" pitchFamily="34" charset="0"/>
              <a:buNone/>
              <a:defRPr lang="zh-CN" sz="1050" kern="1200" baseline="0">
                <a:solidFill>
                  <a:schemeClr val="tx1">
                    <a:tint val="75000"/>
                  </a:schemeClr>
                </a:solidFill>
                <a:latin typeface="+mn-lt"/>
                <a:ea typeface="+mn-ea"/>
                <a:cs typeface="+mn-cs"/>
              </a:defRPr>
            </a:lvl9pPr>
          </a:lstStyle>
          <a:p>
            <a:pPr marL="342900" indent="-342900">
              <a:buClr>
                <a:schemeClr val="bg1">
                  <a:lumMod val="50000"/>
                </a:schemeClr>
              </a:buClr>
              <a:buFont typeface="Wingdings" panose="05000000000000000000" pitchFamily="2" charset="2"/>
              <a:buChar char="n"/>
            </a:pPr>
            <a:r>
              <a:rPr lang="zh-CN" altLang="en-US" sz="2000" dirty="0">
                <a:solidFill>
                  <a:srgbClr val="0000FF"/>
                </a:solidFill>
              </a:rPr>
              <a:t>计算机系统结构</a:t>
            </a:r>
            <a:r>
              <a:rPr lang="zh-CN" altLang="en-US" sz="2000" dirty="0"/>
              <a:t>这个词是</a:t>
            </a:r>
            <a:r>
              <a:rPr lang="en-US" altLang="zh-CN" sz="2000" dirty="0"/>
              <a:t>Amdahl</a:t>
            </a:r>
            <a:r>
              <a:rPr lang="zh-CN" altLang="en-US" sz="2000" dirty="0"/>
              <a:t>等人在</a:t>
            </a:r>
            <a:r>
              <a:rPr lang="en-US" altLang="zh-CN" sz="2000" dirty="0"/>
              <a:t>1964</a:t>
            </a:r>
            <a:r>
              <a:rPr lang="zh-CN" altLang="en-US" sz="2000" dirty="0"/>
              <a:t>年介绍</a:t>
            </a:r>
            <a:r>
              <a:rPr lang="en-US" altLang="zh-CN" sz="2000" dirty="0"/>
              <a:t>IBM360</a:t>
            </a:r>
            <a:r>
              <a:rPr lang="zh-CN" altLang="en-US" sz="2000" dirty="0"/>
              <a:t>时提出的。他们把系统结构定义为由程序设计者所看到的一个计算机系统的属性，即概念性结构和功能特性。这实际上是计算机系统的外特性，按照计算机系统的层次结构，不同程序设计者所看到的计算机具有不同的属性。</a:t>
            </a:r>
            <a:endParaRPr lang="en-US" altLang="zh-CN" sz="2000" dirty="0"/>
          </a:p>
          <a:p>
            <a:endParaRPr lang="zh-CN" altLang="en-US" sz="2000" dirty="0"/>
          </a:p>
          <a:p>
            <a:pPr marL="342900" indent="-342900">
              <a:buClr>
                <a:schemeClr val="bg1">
                  <a:lumMod val="50000"/>
                </a:schemeClr>
              </a:buClr>
              <a:buFont typeface="Wingdings" panose="05000000000000000000" pitchFamily="2" charset="2"/>
              <a:buChar char="n"/>
            </a:pPr>
            <a:r>
              <a:rPr lang="zh-CN" altLang="en-US" sz="2000" dirty="0">
                <a:solidFill>
                  <a:srgbClr val="0000FF"/>
                </a:solidFill>
              </a:rPr>
              <a:t>计算机系统结构研究的主要内容</a:t>
            </a:r>
            <a:r>
              <a:rPr lang="zh-CN" altLang="en-US" sz="2000" dirty="0"/>
              <a:t>是计算机系统的多级层次结构中各级之间界面的定义及其上下的功能分配。通常所说的计算机系统结构，主要讨论传统机器级的系统结构，即从机器语言程序员的角度所看到的计算机系统结构。 </a:t>
            </a:r>
            <a:endParaRPr lang="en-US" altLang="zh-CN" sz="2000" dirty="0"/>
          </a:p>
          <a:p>
            <a:endParaRPr lang="zh-CN" altLang="en-US" sz="2000" dirty="0"/>
          </a:p>
          <a:p>
            <a:pPr marL="342900" indent="-342900">
              <a:buClr>
                <a:schemeClr val="bg1">
                  <a:lumMod val="50000"/>
                </a:schemeClr>
              </a:buClr>
              <a:buFont typeface="Wingdings" panose="05000000000000000000" pitchFamily="2" charset="2"/>
              <a:buChar char="n"/>
            </a:pPr>
            <a:r>
              <a:rPr lang="zh-CN" altLang="en-US" sz="2000" dirty="0">
                <a:solidFill>
                  <a:srgbClr val="0000FF"/>
                </a:solidFill>
              </a:rPr>
              <a:t>计算机组成又称计算机设计</a:t>
            </a:r>
            <a:r>
              <a:rPr lang="zh-CN" altLang="en-US" sz="2000" dirty="0"/>
              <a:t>，是指计算机系统结构的逻辑实现。研究的内容主要包括机器内部的数据流和控制流的组成以及逻辑设计等。它着眼于机器内各事件的排序方式与控制机构、各部件的功能以及各部件间的联系。</a:t>
            </a:r>
            <a:endParaRPr lang="en-US" altLang="zh-CN" sz="2000" dirty="0"/>
          </a:p>
          <a:p>
            <a:endParaRPr lang="zh-CN" altLang="en-US" sz="2000" dirty="0"/>
          </a:p>
          <a:p>
            <a:pPr marL="342900" indent="-342900">
              <a:buClr>
                <a:schemeClr val="bg1">
                  <a:lumMod val="50000"/>
                </a:schemeClr>
              </a:buClr>
              <a:buFont typeface="Wingdings" panose="05000000000000000000" pitchFamily="2" charset="2"/>
              <a:buChar char="n"/>
            </a:pPr>
            <a:r>
              <a:rPr lang="zh-CN" altLang="en-US" sz="2000" dirty="0"/>
              <a:t> 计算机组成的设计是按所希望达到的性能价格比，最佳、最合理的把各种设备和部件组成计算机，以实现所确定的计算机系统结构。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ox(i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ox(i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你选择了肥美，就说明曾经在美丽的花江邂逅过我，那么在我们相遇的那个时刻，就注定了你我有缘！既然缘分已经开启，请让我们一路同行半学期，为及格拼命，为不挂科增辉！！！！"/>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所以在上世纪90年代，也有人把我们桌面个人电脑称为——微机（microcomputer的中文翻译）"/>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1342</Words>
  <Application>Microsoft Office PowerPoint</Application>
  <PresentationFormat>全屏显示(4:3)</PresentationFormat>
  <Paragraphs>218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微软雅黑</vt:lpstr>
      <vt:lpstr>Arial</vt:lpstr>
      <vt:lpstr>Calibri</vt:lpstr>
      <vt:lpstr>Euphemia</vt:lpstr>
      <vt:lpstr>Wingdings</vt:lpstr>
      <vt:lpstr>Office 主题</vt:lpstr>
      <vt:lpstr>《计算机组成原理A&gt;</vt:lpstr>
      <vt:lpstr>       本次课知识要点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XingGivenchy</dc:creator>
  <cp:lastModifiedBy>奚 锐</cp:lastModifiedBy>
  <cp:revision>48</cp:revision>
  <dcterms:created xsi:type="dcterms:W3CDTF">2017-02-06T11:42:00Z</dcterms:created>
  <dcterms:modified xsi:type="dcterms:W3CDTF">2020-03-09T10:17:54Z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