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hyperlink" Target="https://docs.microsoft.com/zh-cn/sql/ssms/download-sql-server-management-studio-ssms?redirectedfrom=MSDN&amp;view=sql-server-ver15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www.microsoft.com/zh-cn/sql-server/sql-server-downloads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数据库系统原理实验</a:t>
            </a:r>
            <a:br>
              <a:rPr lang="zh-CN" altLang="en-US"/>
            </a:br>
            <a:r>
              <a:rPr lang="zh-CN" altLang="en-US"/>
              <a:t>实验准备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适用</a:t>
            </a:r>
            <a:r>
              <a:rPr lang="en-US" altLang="zh-CN"/>
              <a:t>:    </a:t>
            </a:r>
            <a:r>
              <a:rPr lang="zh-CN" altLang="en-US"/>
              <a:t>计算机科学与技术</a:t>
            </a:r>
            <a:endParaRPr lang="zh-CN" altLang="en-US"/>
          </a:p>
          <a:p>
            <a:r>
              <a:rPr lang="zh-CN" altLang="en-US"/>
              <a:t>折建章</a:t>
            </a:r>
            <a:endParaRPr lang="zh-CN" altLang="en-US"/>
          </a:p>
          <a:p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  </a:t>
            </a:r>
            <a:r>
              <a:rPr lang="en-US" altLang="zh-CN"/>
              <a:t>19:30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安装（耐心）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启用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735" y="2004060"/>
            <a:ext cx="11899265" cy="2850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7415" y="3149600"/>
            <a:ext cx="559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5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SSMS</a:t>
            </a:r>
            <a:r>
              <a:rPr lang="zh-CN" altLang="en-US"/>
              <a:t>（数据库管理器）</a:t>
            </a:r>
            <a:r>
              <a:rPr lang="zh-CN" altLang="zh-CN"/>
              <a:t>安装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SQL Server Management Studio (SSMS) 是一种集成环境，用于管理从 SQL Server 到 Azure SQL 数据库的任何 SQL 基础结构。 SSMS 提供用于配置、监视和管理 SQL Server 和数据库实例的工具。 使用 SSMS 部署、监视和升级应用程序使用的数据层组件，以及生成查询和脚本。</a:t>
            </a:r>
            <a:endParaRPr lang="zh-CN" altLang="en-US"/>
          </a:p>
          <a:p>
            <a:r>
              <a:rPr lang="zh-CN" altLang="en-US"/>
              <a:t>使用 SSMS 在本地计算机或云端查询、设计和管理数据库及数据仓库，无论它们位于何处。</a:t>
            </a:r>
            <a:endParaRPr lang="zh-CN" altLang="en-US"/>
          </a:p>
          <a:p>
            <a:r>
              <a:rPr lang="zh-CN" altLang="en-US"/>
              <a:t>SSMS 是免费的！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SSMS</a:t>
            </a:r>
            <a:r>
              <a:rPr lang="zh-CN" altLang="zh-CN">
                <a:sym typeface="+mn-ea"/>
              </a:rPr>
              <a:t>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hlinkClick r:id="rId1" action="ppaction://hlinkfile"/>
              </a:rPr>
              <a:t>下载</a:t>
            </a:r>
            <a:r>
              <a:rPr lang="zh-CN" altLang="en-US"/>
              <a:t> SQL Server Management Studio (SSMS)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https://docs.microsoft.com/zh-cn/sql/ssms/download-sql-server-management-studio-ssms?redirectedfrom=MSDN&amp;view=sql-server-ver15       </a:t>
            </a:r>
            <a:r>
              <a:rPr lang="en-US" altLang="zh-CN">
                <a:sym typeface="+mn-ea"/>
              </a:rPr>
              <a:t>550</a:t>
            </a:r>
            <a:r>
              <a:rPr lang="en-US" altLang="zh-CN">
                <a:sym typeface="+mn-ea"/>
              </a:rPr>
              <a:t>MB</a:t>
            </a:r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1761490" y="3606165"/>
          <a:ext cx="4018915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590925" imgH="2428875" progId="Paint.Picture">
                  <p:embed/>
                </p:oleObj>
              </mc:Choice>
              <mc:Fallback>
                <p:oleObj name="" r:id="rId2" imgW="3590925" imgH="24288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1490" y="3606165"/>
                        <a:ext cx="4018915" cy="268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P}S_N[]BV_8}E]CMV8AX{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345" y="4982845"/>
            <a:ext cx="7105650" cy="904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73320" y="4783455"/>
            <a:ext cx="559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5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SSMS</a:t>
            </a:r>
            <a:r>
              <a:rPr lang="zh-CN" altLang="zh-CN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5685" y="1825625"/>
            <a:ext cx="5039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SSMS</a:t>
            </a:r>
            <a:r>
              <a:rPr lang="zh-CN" altLang="zh-CN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5685" y="1825625"/>
            <a:ext cx="5039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SSMS</a:t>
            </a:r>
            <a:r>
              <a:rPr lang="zh-CN" altLang="zh-CN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5685" y="1825625"/>
            <a:ext cx="5039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系统程序列表（</a:t>
            </a:r>
            <a:r>
              <a:rPr lang="en-US" altLang="zh-CN"/>
              <a:t>MSSQL Server 2017</a:t>
            </a:r>
            <a:r>
              <a:rPr lang="zh-CN" altLang="zh-CN"/>
              <a:t>）</a:t>
            </a:r>
            <a:endParaRPr lang="en-US" altLang="zh-CN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167890" y="1551940"/>
          <a:ext cx="24955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495550" imgH="3000375" progId="Paint.Picture">
                  <p:embed/>
                </p:oleObj>
              </mc:Choice>
              <mc:Fallback>
                <p:oleObj name="" r:id="rId1" imgW="2495550" imgH="3000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7890" y="1551940"/>
                        <a:ext cx="2495550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668135" y="2239010"/>
          <a:ext cx="715010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714375" imgH="1190625" progId="Paint.Picture">
                  <p:embed/>
                </p:oleObj>
              </mc:Choice>
              <mc:Fallback>
                <p:oleObj name="" r:id="rId3" imgW="714375" imgH="11906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68135" y="2239010"/>
                        <a:ext cx="715010" cy="119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箭头 7"/>
          <p:cNvSpPr/>
          <p:nvPr/>
        </p:nvSpPr>
        <p:spPr>
          <a:xfrm>
            <a:off x="4838065" y="2479675"/>
            <a:ext cx="1664335" cy="306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内容占位符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8370" y="4671060"/>
            <a:ext cx="7515225" cy="18002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142105" y="3982720"/>
            <a:ext cx="1900555" cy="169989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安装数据库服务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下载安装包，安装。（</a:t>
            </a:r>
            <a:r>
              <a:rPr lang="en-US" altLang="zh-CN"/>
              <a:t>300MB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安装数据库管理器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下载安装包，安装。（</a:t>
            </a:r>
            <a:r>
              <a:rPr lang="en-US" altLang="zh-CN">
                <a:sym typeface="+mn-ea"/>
              </a:rPr>
              <a:t>55</a:t>
            </a:r>
            <a:r>
              <a:rPr lang="en-US" altLang="zh-CN">
                <a:sym typeface="+mn-ea"/>
              </a:rPr>
              <a:t>0MB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zh-CN" altLang="en-US" sz="2000"/>
              <a:t>安装包下载：官网  或者   </a:t>
            </a:r>
            <a:r>
              <a:rPr lang="en-US" altLang="zh-CN" sz="2000"/>
              <a:t>QQ</a:t>
            </a:r>
            <a:r>
              <a:rPr lang="zh-CN" altLang="en-US" sz="2000"/>
              <a:t>群课号文件夹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SSMS</a:t>
            </a:r>
            <a:r>
              <a:rPr lang="zh-CN" altLang="en-US">
                <a:sym typeface="+mn-ea"/>
              </a:rPr>
              <a:t>主控界面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J~8OZCE$C3ITAV1TUEBYV2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095" y="1294130"/>
            <a:ext cx="5979160" cy="5306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7060" y="2950210"/>
            <a:ext cx="20904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600">
                <a:ln/>
                <a:solidFill>
                  <a:srgbClr val="00B050"/>
                </a:solidFill>
                <a:effectLst/>
              </a:rPr>
              <a:t>系统就绪</a:t>
            </a:r>
            <a:endParaRPr lang="zh-CN" altLang="en-US" sz="3600">
              <a:ln/>
              <a:solidFill>
                <a:srgbClr val="00B050"/>
              </a:solidFill>
              <a:effectLst/>
            </a:endParaRPr>
          </a:p>
          <a:p>
            <a:r>
              <a:rPr lang="zh-CN" altLang="en-US" sz="3600">
                <a:ln/>
                <a:solidFill>
                  <a:srgbClr val="00B050"/>
                </a:solidFill>
                <a:effectLst/>
              </a:rPr>
              <a:t>可以起飞</a:t>
            </a:r>
            <a:endParaRPr lang="zh-CN" altLang="en-US" sz="3600">
              <a:ln/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实验环境（</a:t>
            </a:r>
            <a:r>
              <a:rPr lang="zh-CN" altLang="en-US" sz="4000"/>
              <a:t>以MS SQL Server 2017  </a:t>
            </a:r>
            <a:r>
              <a:rPr lang="en-US" altLang="zh-CN" sz="4000"/>
              <a:t>Express</a:t>
            </a:r>
            <a:r>
              <a:rPr lang="zh-CN" altLang="en-US" sz="4000"/>
              <a:t>为例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7685" cy="1685290"/>
          </a:xfrm>
        </p:spPr>
        <p:txBody>
          <a:bodyPr/>
          <a:p>
            <a:r>
              <a:rPr lang="zh-CN" altLang="en-US"/>
              <a:t>MS SQL Server 2017 免费版本</a:t>
            </a:r>
            <a:r>
              <a:rPr lang="zh-CN" altLang="en-US">
                <a:hlinkClick r:id="rId1" action="ppaction://hlinkfile"/>
              </a:rPr>
              <a:t>下载</a:t>
            </a:r>
            <a:r>
              <a:rPr lang="zh-CN" altLang="en-US"/>
              <a:t>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https://www.microsoft.com/zh-cn/sql-server/sql-server-downloads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r>
              <a:rPr lang="en-US" altLang="zh-CN"/>
              <a:t>300MB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1550"/>
            <a:ext cx="4724400" cy="1428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50670" y="3665220"/>
            <a:ext cx="567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2017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 Server 2017 </a:t>
            </a:r>
            <a:r>
              <a:rPr lang="zh-CN" altLang="en-US"/>
              <a:t>下载过程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54150"/>
            <a:ext cx="6721475" cy="5314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1454150"/>
            <a:ext cx="3162300" cy="1562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10" y="4693920"/>
            <a:ext cx="7362825" cy="1019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6060"/>
            <a:ext cx="6289675" cy="4745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00630" y="1591945"/>
            <a:ext cx="559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5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83170" y="5597525"/>
            <a:ext cx="559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5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14920" y="5439410"/>
            <a:ext cx="559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5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5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SQL Server 2017 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1195" y="1825625"/>
            <a:ext cx="57683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WPS 演示</Application>
  <PresentationFormat>宽屏</PresentationFormat>
  <Paragraphs>81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Paint.Picture</vt:lpstr>
      <vt:lpstr>Paint.Picture</vt:lpstr>
      <vt:lpstr>Paint.Picture</vt:lpstr>
      <vt:lpstr>数据库系统原理实验 实验准备</vt:lpstr>
      <vt:lpstr>PowerPoint 演示文稿</vt:lpstr>
      <vt:lpstr>实验环境（以MS SQL Server 2017  Express为例）</vt:lpstr>
      <vt:lpstr>SQL Server 2017 下载过程</vt:lpstr>
      <vt:lpstr>SQL Server 2017 安装</vt:lpstr>
      <vt:lpstr>SQL Server 2017 安装</vt:lpstr>
      <vt:lpstr>SQL Server 2017 安装</vt:lpstr>
      <vt:lpstr>SQL Server 2017 安装</vt:lpstr>
      <vt:lpstr>SQL Server 2017 安装</vt:lpstr>
      <vt:lpstr>SQL Server 2017 安装（耐心）</vt:lpstr>
      <vt:lpstr>SQL Server 2017 安装</vt:lpstr>
      <vt:lpstr>SQL Server 2017 安装</vt:lpstr>
      <vt:lpstr>SQL Server 2017 启用</vt:lpstr>
      <vt:lpstr>SSMS安装</vt:lpstr>
      <vt:lpstr>SSMS安装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Stephone She</cp:lastModifiedBy>
  <cp:revision>15</cp:revision>
  <dcterms:created xsi:type="dcterms:W3CDTF">2020-02-22T13:02:00Z</dcterms:created>
  <dcterms:modified xsi:type="dcterms:W3CDTF">2020-02-22T16:31:56Z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