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3/27/14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3/27/14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3/27/14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KSjAK3Dzez4" TargetMode="External"/><Relationship Id="rId3" Type="http://schemas.openxmlformats.org/officeDocument/2006/relationships/hyperlink" Target="http://www.youtube.com/watch?v=i8lNToO8CM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8763000" cy="6858000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solidFill>
            <a:srgbClr val="FFFFFF">
              <a:alpha val="77000"/>
            </a:srgbClr>
          </a:solidFill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Rhetoric of parody &amp; satire</a:t>
            </a:r>
          </a:p>
          <a:p>
            <a:r>
              <a:rPr lang="en-US" dirty="0" smtClean="0"/>
              <a:t>Unit 3 assignments</a:t>
            </a:r>
          </a:p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1306000"/>
            <a:ext cx="7772400" cy="827600"/>
          </a:xfr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en-US" dirty="0" smtClean="0"/>
              <a:t>Rhetoric in Limbo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3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Analyzing Satire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She’s </a:t>
            </a:r>
            <a:r>
              <a:rPr lang="en-US" dirty="0"/>
              <a:t>B</a:t>
            </a:r>
            <a:r>
              <a:rPr lang="en-US" dirty="0" smtClean="0"/>
              <a:t>orn </a:t>
            </a: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I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http://www.youtube.com/watch?v=</a:t>
            </a:r>
            <a:r>
              <a:rPr lang="en-US" dirty="0" smtClean="0">
                <a:hlinkClick r:id="rId2"/>
              </a:rPr>
              <a:t>KSjAK3Dzez4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http://www.youtube.com/watch?v=</a:t>
            </a:r>
            <a:r>
              <a:rPr lang="en-US" dirty="0" smtClean="0">
                <a:hlinkClick r:id="rId3"/>
              </a:rPr>
              <a:t>i8lNToO8CMA</a:t>
            </a:r>
            <a:endParaRPr lang="en-US" dirty="0" smtClean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argument is the video making? (what is it trying to persuade us of?)</a:t>
            </a:r>
          </a:p>
          <a:p>
            <a:pPr lvl="1"/>
            <a:r>
              <a:rPr lang="en-US" dirty="0" smtClean="0"/>
              <a:t>How is the video making its argument? (what strategy is it using?)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Satire &amp; Parody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Parody: An imitation of the style of a particular writer, artist, or genre with deliberate exaggeration for comic effect.</a:t>
            </a:r>
          </a:p>
          <a:p>
            <a:r>
              <a:rPr lang="en-US" dirty="0" smtClean="0"/>
              <a:t>Satire: The use of humor, irony, exaggeration, or ridicule to expose and criticize people’s stupidity or vices, particularly in the context of contemporary politics and other topical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3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Satire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being parodied?</a:t>
            </a:r>
          </a:p>
          <a:p>
            <a:r>
              <a:rPr lang="en-US" dirty="0" smtClean="0"/>
              <a:t>What is being exposed / critiqued?</a:t>
            </a:r>
          </a:p>
          <a:p>
            <a:r>
              <a:rPr lang="en-US" dirty="0" smtClean="0"/>
              <a:t>What is the persuasive argument?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Intro to Unit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1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3: Writing Persuasively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8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3: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Tuesday 4-8: Essay 2.2</a:t>
            </a:r>
          </a:p>
          <a:p>
            <a:pPr>
              <a:lnSpc>
                <a:spcPct val="150000"/>
              </a:lnSpc>
            </a:pPr>
            <a:r>
              <a:rPr lang="en-US" dirty="0"/>
              <a:t>Tuesday 4-15/17: Presentations</a:t>
            </a:r>
          </a:p>
          <a:p>
            <a:pPr>
              <a:lnSpc>
                <a:spcPct val="150000"/>
              </a:lnSpc>
            </a:pPr>
            <a:r>
              <a:rPr lang="en-US" dirty="0"/>
              <a:t>Thursday 4-24: Essay 3.1</a:t>
            </a:r>
          </a:p>
          <a:p>
            <a:pPr>
              <a:lnSpc>
                <a:spcPct val="150000"/>
              </a:lnSpc>
            </a:pPr>
            <a:r>
              <a:rPr lang="en-US" dirty="0"/>
              <a:t>Thursday 5-1: Essay 3.2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4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Essay 3: Persuasive Argumentation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Picking a forum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Analyzing Style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Rebuttal &amp; Concession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Great Writing &amp; What it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335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22</TotalTime>
  <Words>224</Words>
  <Application>Microsoft Macintosh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Rhetoric in Limbo</vt:lpstr>
      <vt:lpstr>Part 1: Analyzing Satire</vt:lpstr>
      <vt:lpstr>Maybe She’s Born With It</vt:lpstr>
      <vt:lpstr>Satire &amp; Parody</vt:lpstr>
      <vt:lpstr>Analyzing Satire</vt:lpstr>
      <vt:lpstr>Part 2: Intro to Unit 3</vt:lpstr>
      <vt:lpstr>Unit 3: Writing Persuasively</vt:lpstr>
      <vt:lpstr>Unit 3: Schedule</vt:lpstr>
      <vt:lpstr>Essay 3: Persuasive Argumentation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Rhetoric in Limbo</dc:title>
  <dc:creator>Hannah Alpert-Abrams</dc:creator>
  <cp:lastModifiedBy>Hannah Alpert-Abrams</cp:lastModifiedBy>
  <cp:revision>3</cp:revision>
  <dcterms:created xsi:type="dcterms:W3CDTF">2014-03-27T15:18:28Z</dcterms:created>
  <dcterms:modified xsi:type="dcterms:W3CDTF">2014-03-27T15:41:10Z</dcterms:modified>
</cp:coreProperties>
</file>