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8" r:id="rId3"/>
    <p:sldId id="257" r:id="rId4"/>
    <p:sldId id="266" r:id="rId5"/>
    <p:sldId id="265" r:id="rId6"/>
    <p:sldId id="259" r:id="rId7"/>
    <p:sldId id="260" r:id="rId8"/>
    <p:sldId id="262" r:id="rId9"/>
    <p:sldId id="263" r:id="rId10"/>
    <p:sldId id="261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February 25, 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February 25, 2014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9B19C71-EC74-44AF-B27E-FC7DC3C3A61D}" type="datetime4">
              <a:rPr lang="en-US" smtClean="0"/>
              <a:pPr/>
              <a:t>February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February 25,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February 25,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February 25,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February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EEA923-9BEE-48CE-9F28-5B525F399BAD}" type="datetime4">
              <a:rPr lang="en-US" smtClean="0"/>
              <a:pPr/>
              <a:t>February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February 25,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Or: the art of sounding trustworthy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matter of 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9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7448" cy="732974"/>
          </a:xfrm>
        </p:spPr>
        <p:txBody>
          <a:bodyPr/>
          <a:lstStyle/>
          <a:p>
            <a:pPr algn="ctr"/>
            <a:r>
              <a:rPr lang="en-US" dirty="0" smtClean="0"/>
              <a:t>…if you are choosing a new governor?</a:t>
            </a:r>
            <a:endParaRPr lang="en-US" dirty="0"/>
          </a:p>
        </p:txBody>
      </p:sp>
      <p:pic>
        <p:nvPicPr>
          <p:cNvPr id="7" name="Content Placeholder 6" descr="Superman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34" r="-37934"/>
          <a:stretch>
            <a:fillRect/>
          </a:stretch>
        </p:blipFill>
        <p:spPr/>
      </p:pic>
      <p:pic>
        <p:nvPicPr>
          <p:cNvPr id="8" name="Content Placeholder 7" descr="batma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1" r="16971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 you trust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8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Authority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“Situated ethos”: The authority you carry with you</a:t>
            </a:r>
          </a:p>
          <a:p>
            <a:r>
              <a:rPr lang="en-US" dirty="0" smtClean="0"/>
              <a:t>“Invented ethos”: the authority you establish through self-presentation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Context-specific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Commonplaces: what everyone in a given community believes </a:t>
            </a:r>
            <a:r>
              <a:rPr lang="en-US" i="1" dirty="0" smtClean="0"/>
              <a:t>without thinking about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87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“author-based”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 “position-based”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Author 1</a:t>
            </a:r>
          </a:p>
          <a:p>
            <a:pPr lvl="1"/>
            <a:r>
              <a:rPr lang="en-US" sz="1500" dirty="0" smtClean="0"/>
              <a:t>The Rolling Stones take the position that folk music is dead.</a:t>
            </a:r>
            <a:br>
              <a:rPr lang="en-US" sz="1500" dirty="0" smtClean="0"/>
            </a:br>
            <a:endParaRPr lang="en-US" sz="1500" dirty="0" smtClean="0"/>
          </a:p>
          <a:p>
            <a:r>
              <a:rPr lang="en-US" dirty="0" smtClean="0"/>
              <a:t>Author 2</a:t>
            </a:r>
          </a:p>
          <a:p>
            <a:pPr lvl="1"/>
            <a:r>
              <a:rPr lang="en-US" sz="1500" dirty="0" err="1" smtClean="0"/>
              <a:t>Arlo</a:t>
            </a:r>
            <a:r>
              <a:rPr lang="en-US" sz="1500" dirty="0" smtClean="0"/>
              <a:t> Guthrie, in contrast, thinks folk music will never die.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endParaRPr lang="en-US" sz="1500" dirty="0" smtClean="0"/>
          </a:p>
          <a:p>
            <a:r>
              <a:rPr lang="en-US" dirty="0" smtClean="0"/>
              <a:t>Author 3</a:t>
            </a:r>
          </a:p>
          <a:p>
            <a:pPr lvl="1"/>
            <a:r>
              <a:rPr lang="en-US" sz="1600" dirty="0" smtClean="0"/>
              <a:t>Bob Dylan takes a third path, seeing a place for both folk and electronic music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dirty="0" smtClean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Position 1</a:t>
            </a:r>
          </a:p>
          <a:p>
            <a:pPr lvl="1"/>
            <a:r>
              <a:rPr lang="en-US" dirty="0" smtClean="0"/>
              <a:t>Many people think that since the invention of the electronic guitar, folk music is a thing of the past. For example…</a:t>
            </a:r>
          </a:p>
          <a:p>
            <a:r>
              <a:rPr lang="en-US" dirty="0" smtClean="0"/>
              <a:t>Position 2</a:t>
            </a:r>
          </a:p>
          <a:p>
            <a:pPr lvl="1"/>
            <a:r>
              <a:rPr lang="en-US" dirty="0" smtClean="0"/>
              <a:t>Not everyone agrees. Some people believe that folk music is a form of music that transcends history and technological advances. For example, </a:t>
            </a:r>
            <a:r>
              <a:rPr lang="en-US" dirty="0" err="1" smtClean="0"/>
              <a:t>Arlo</a:t>
            </a:r>
            <a:r>
              <a:rPr lang="en-US" dirty="0" smtClean="0"/>
              <a:t> Guthrie…</a:t>
            </a:r>
          </a:p>
          <a:p>
            <a:r>
              <a:rPr lang="en-US" dirty="0" smtClean="0"/>
              <a:t>Position 3</a:t>
            </a:r>
          </a:p>
          <a:p>
            <a:pPr lvl="1"/>
            <a:r>
              <a:rPr lang="en-US" dirty="0" smtClean="0"/>
              <a:t>Though some people have strong positions for or against folk music, many artists have found ways to work between mediums. Bob Dylan and Nirvana are two example. Bob Dylan says….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Essay 1.1: Structural revision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Essay 1.2: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Your</a:t>
            </a:r>
            <a:r>
              <a:rPr lang="tr-TR" dirty="0" smtClean="0"/>
              <a:t> </a:t>
            </a:r>
            <a:r>
              <a:rPr lang="tr-TR" dirty="0" err="1"/>
              <a:t>cover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essay</a:t>
            </a:r>
            <a:r>
              <a:rPr lang="tr-TR" dirty="0"/>
              <a:t> 1.2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Name</a:t>
            </a:r>
          </a:p>
          <a:p>
            <a:pPr lvl="1"/>
            <a:r>
              <a:rPr lang="tr-TR" dirty="0" err="1"/>
              <a:t>Date</a:t>
            </a:r>
            <a:endParaRPr lang="tr-TR" dirty="0"/>
          </a:p>
          <a:p>
            <a:pPr lvl="1"/>
            <a:r>
              <a:rPr lang="tr-TR" dirty="0" err="1"/>
              <a:t>Essay</a:t>
            </a:r>
            <a:r>
              <a:rPr lang="tr-TR" dirty="0"/>
              <a:t> </a:t>
            </a:r>
            <a:r>
              <a:rPr lang="tr-TR" dirty="0" err="1"/>
              <a:t>title</a:t>
            </a:r>
            <a:endParaRPr lang="tr-TR" dirty="0"/>
          </a:p>
          <a:p>
            <a:pPr lvl="1"/>
            <a:r>
              <a:rPr lang="tr-TR" dirty="0" err="1"/>
              <a:t>Essay</a:t>
            </a:r>
            <a:r>
              <a:rPr lang="tr-TR" dirty="0"/>
              <a:t> </a:t>
            </a:r>
            <a:r>
              <a:rPr lang="tr-TR" dirty="0" err="1"/>
              <a:t>subtitle</a:t>
            </a:r>
            <a:r>
              <a:rPr lang="tr-TR" dirty="0"/>
              <a:t>: “</a:t>
            </a:r>
            <a:r>
              <a:rPr lang="tr-TR" dirty="0" err="1"/>
              <a:t>Essay</a:t>
            </a:r>
            <a:r>
              <a:rPr lang="tr-TR" dirty="0"/>
              <a:t> 1.2”</a:t>
            </a:r>
          </a:p>
          <a:p>
            <a:pPr lvl="1"/>
            <a:r>
              <a:rPr lang="tr-TR" dirty="0"/>
              <a:t>A </a:t>
            </a:r>
            <a:r>
              <a:rPr lang="tr-TR" dirty="0" err="1"/>
              <a:t>brief</a:t>
            </a:r>
            <a:r>
              <a:rPr lang="tr-TR" dirty="0"/>
              <a:t> </a:t>
            </a:r>
            <a:r>
              <a:rPr lang="tr-TR" dirty="0" err="1"/>
              <a:t>description</a:t>
            </a:r>
            <a:r>
              <a:rPr lang="tr-TR" dirty="0"/>
              <a:t> of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revision</a:t>
            </a:r>
            <a:r>
              <a:rPr lang="tr-TR" dirty="0"/>
              <a:t> </a:t>
            </a:r>
            <a:r>
              <a:rPr lang="tr-TR" dirty="0" err="1"/>
              <a:t>goals</a:t>
            </a:r>
            <a:r>
              <a:rPr lang="tr-TR" dirty="0"/>
              <a:t> (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copy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e-mail).</a:t>
            </a:r>
          </a:p>
          <a:p>
            <a:pPr lvl="1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revision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, </a:t>
            </a:r>
            <a:r>
              <a:rPr lang="tr-TR" dirty="0" err="1"/>
              <a:t>several</a:t>
            </a:r>
            <a:r>
              <a:rPr lang="tr-TR" dirty="0"/>
              <a:t> </a:t>
            </a:r>
            <a:r>
              <a:rPr lang="tr-TR" dirty="0" err="1"/>
              <a:t>sentences</a:t>
            </a:r>
            <a:r>
              <a:rPr lang="tr-TR" dirty="0"/>
              <a:t> </a:t>
            </a:r>
            <a:r>
              <a:rPr lang="tr-TR" dirty="0" err="1"/>
              <a:t>describing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efforts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meet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revision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.</a:t>
            </a:r>
          </a:p>
          <a:p>
            <a:r>
              <a:rPr lang="en-US" dirty="0" smtClean="0"/>
              <a:t>Grading is based 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4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Trust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Feelings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Truth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Approaches to Rhetorical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2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larkent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7" r="37066"/>
          <a:stretch/>
        </p:blipFill>
        <p:spPr>
          <a:xfrm>
            <a:off x="429826" y="2475638"/>
            <a:ext cx="3660802" cy="3817937"/>
          </a:xfrm>
        </p:spPr>
      </p:pic>
      <p:pic>
        <p:nvPicPr>
          <p:cNvPr id="10" name="Content Placeholder 9" descr="thedarkknightrises05.jp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4" r="23524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 you trust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5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uperman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34" r="-37934"/>
          <a:stretch>
            <a:fillRect/>
          </a:stretch>
        </p:blipFill>
        <p:spPr/>
      </p:pic>
      <p:pic>
        <p:nvPicPr>
          <p:cNvPr id="8" name="Content Placeholder 7" descr="batma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1" r="16971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 you trust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74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7448" cy="732974"/>
          </a:xfrm>
        </p:spPr>
        <p:txBody>
          <a:bodyPr/>
          <a:lstStyle/>
          <a:p>
            <a:pPr algn="ctr"/>
            <a:r>
              <a:rPr lang="en-US" dirty="0" smtClean="0"/>
              <a:t>…if you are being held hostage by the Joker/</a:t>
            </a:r>
            <a:r>
              <a:rPr lang="en-US" dirty="0" err="1" smtClean="0"/>
              <a:t>Lex</a:t>
            </a:r>
            <a:r>
              <a:rPr lang="en-US" dirty="0" smtClean="0"/>
              <a:t> Luther? </a:t>
            </a:r>
            <a:endParaRPr lang="en-US" dirty="0"/>
          </a:p>
        </p:txBody>
      </p:sp>
      <p:pic>
        <p:nvPicPr>
          <p:cNvPr id="7" name="Content Placeholder 6" descr="Superman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34" r="-37934"/>
          <a:stretch>
            <a:fillRect/>
          </a:stretch>
        </p:blipFill>
        <p:spPr/>
      </p:pic>
      <p:pic>
        <p:nvPicPr>
          <p:cNvPr id="8" name="Content Placeholder 7" descr="batma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1" r="16971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 you trust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4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7448" cy="732974"/>
          </a:xfrm>
        </p:spPr>
        <p:txBody>
          <a:bodyPr/>
          <a:lstStyle/>
          <a:p>
            <a:pPr algn="ctr"/>
            <a:r>
              <a:rPr lang="en-US" dirty="0" smtClean="0"/>
              <a:t>…if you are the Joker/</a:t>
            </a:r>
            <a:r>
              <a:rPr lang="en-US" dirty="0" err="1" smtClean="0"/>
              <a:t>Lex</a:t>
            </a:r>
            <a:r>
              <a:rPr lang="en-US" dirty="0" smtClean="0"/>
              <a:t> Luther?</a:t>
            </a:r>
            <a:endParaRPr lang="en-US" dirty="0"/>
          </a:p>
        </p:txBody>
      </p:sp>
      <p:pic>
        <p:nvPicPr>
          <p:cNvPr id="7" name="Content Placeholder 6" descr="Superman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34" r="-37934"/>
          <a:stretch>
            <a:fillRect/>
          </a:stretch>
        </p:blipFill>
        <p:spPr/>
      </p:pic>
      <p:pic>
        <p:nvPicPr>
          <p:cNvPr id="8" name="Content Placeholder 7" descr="batma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1" r="16971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 you trust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2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7448" cy="732974"/>
          </a:xfrm>
        </p:spPr>
        <p:txBody>
          <a:bodyPr/>
          <a:lstStyle/>
          <a:p>
            <a:pPr algn="ctr"/>
            <a:r>
              <a:rPr lang="en-US" dirty="0" smtClean="0"/>
              <a:t>…if you are having a heart attack?</a:t>
            </a:r>
            <a:endParaRPr lang="en-US" dirty="0"/>
          </a:p>
        </p:txBody>
      </p:sp>
      <p:pic>
        <p:nvPicPr>
          <p:cNvPr id="7" name="Content Placeholder 6" descr="Superman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34" r="-37934"/>
          <a:stretch>
            <a:fillRect/>
          </a:stretch>
        </p:blipFill>
        <p:spPr/>
      </p:pic>
      <p:pic>
        <p:nvPicPr>
          <p:cNvPr id="8" name="Content Placeholder 7" descr="batma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1" r="16971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 you trust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0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39</TotalTime>
  <Words>318</Words>
  <Application>Microsoft Macintosh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A matter of trust</vt:lpstr>
      <vt:lpstr>Essay 1.1: Structural revision</vt:lpstr>
      <vt:lpstr>Essay 1.2: Requirements</vt:lpstr>
      <vt:lpstr>Three Approaches to Rhetorical Analysis</vt:lpstr>
      <vt:lpstr>Who do you trust more?</vt:lpstr>
      <vt:lpstr>Who do you trust more?</vt:lpstr>
      <vt:lpstr>Who do you trust more?</vt:lpstr>
      <vt:lpstr>Who do you trust more?</vt:lpstr>
      <vt:lpstr>Who do you trust more?</vt:lpstr>
      <vt:lpstr>Who do you trust more?</vt:lpstr>
      <vt:lpstr>Establishing Authority</vt:lpstr>
    </vt:vector>
  </TitlesOfParts>
  <Company>Liberal Arts ITS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matter of trust</dc:title>
  <dc:creator>Classroom User</dc:creator>
  <cp:lastModifiedBy>Classroom User</cp:lastModifiedBy>
  <cp:revision>5</cp:revision>
  <dcterms:created xsi:type="dcterms:W3CDTF">2014-02-25T15:41:36Z</dcterms:created>
  <dcterms:modified xsi:type="dcterms:W3CDTF">2014-02-25T16:20:37Z</dcterms:modified>
</cp:coreProperties>
</file>