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48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399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6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092A0C-A836-4985-A7F4-B8D6CEDDB24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05A580-D881-4BCB-BF4C-E0EED932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E11-DB42-44F3-9982-68523A378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Kalimatxo</a:t>
            </a:r>
            <a:br>
              <a:rPr lang="en-US" dirty="0"/>
            </a:br>
            <a:r>
              <a:rPr lang="en-US" sz="2000" dirty="0"/>
              <a:t>Bartender Rating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7093-7D54-4179-A5D6-FBD456DF9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Upstack</a:t>
            </a:r>
            <a:r>
              <a:rPr lang="en-US" dirty="0"/>
              <a:t> Hackathon 2018 – Team #7</a:t>
            </a:r>
          </a:p>
          <a:p>
            <a:r>
              <a:rPr lang="en-US" b="1" dirty="0"/>
              <a:t>Bogdan </a:t>
            </a:r>
            <a:r>
              <a:rPr lang="en-US" b="1" dirty="0" err="1"/>
              <a:t>Lupu</a:t>
            </a:r>
            <a:endParaRPr lang="en-US" b="1" dirty="0"/>
          </a:p>
          <a:p>
            <a:r>
              <a:rPr lang="en-US" b="1" dirty="0"/>
              <a:t>Hasan Shingieti</a:t>
            </a:r>
          </a:p>
          <a:p>
            <a:r>
              <a:rPr lang="en-US" b="1" dirty="0"/>
              <a:t>Mauricio De La Quintana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4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E939-A8DD-4C63-98BA-90BFA65A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F617-0DE2-4249-9C50-45EA93A8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way to find quality individual service at local restaurants</a:t>
            </a:r>
          </a:p>
          <a:p>
            <a:r>
              <a:rPr lang="en-US" dirty="0"/>
              <a:t>Show your support for your favorite servers more than a good tip</a:t>
            </a:r>
          </a:p>
          <a:p>
            <a:r>
              <a:rPr lang="en-US" dirty="0"/>
              <a:t>Service varies from location to location – get specific feedback from your social circles on the best service</a:t>
            </a:r>
          </a:p>
          <a:p>
            <a:r>
              <a:rPr lang="en-US" dirty="0"/>
              <a:t>Platform for restaurant and bar owners to engage with customers and their employees in new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9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C13C-638E-43A9-98DC-241120F9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6F58-895F-4FDF-9D28-1B0066EC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enjoy restaurants and bars</a:t>
            </a:r>
          </a:p>
          <a:p>
            <a:r>
              <a:rPr lang="en-US" dirty="0"/>
              <a:t>Men and women ages 21-65</a:t>
            </a:r>
          </a:p>
          <a:p>
            <a:r>
              <a:rPr lang="en-US" dirty="0"/>
              <a:t>Local residents, business travelers, and fun-seeking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4A8B-2038-45E8-915A-372FC9C4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 to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302E-93D4-4A0C-BEAE-8FA112F8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who the best servers are in town from people who have engaged with those servers</a:t>
            </a:r>
          </a:p>
          <a:p>
            <a:r>
              <a:rPr lang="en-US" dirty="0"/>
              <a:t>Don’t just leave a tip, leave feedback</a:t>
            </a:r>
          </a:p>
          <a:p>
            <a:r>
              <a:rPr lang="en-US" dirty="0"/>
              <a:t>Show your support for your favorite servers by sharing your engagement</a:t>
            </a:r>
          </a:p>
          <a:p>
            <a:r>
              <a:rPr lang="en-US" dirty="0"/>
              <a:t>Get rewards for participating by repeated business, providing feedback, and interacting with others</a:t>
            </a:r>
          </a:p>
        </p:txBody>
      </p:sp>
    </p:spTree>
    <p:extLst>
      <p:ext uri="{BB962C8B-B14F-4D97-AF65-F5344CB8AC3E}">
        <p14:creationId xmlns:p14="http://schemas.microsoft.com/office/powerpoint/2010/main" val="141502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5D70-A944-4360-ABC2-26B98740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0BAC-13CF-440D-8E33-50EFE2D6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on user data</a:t>
            </a:r>
          </a:p>
          <a:p>
            <a:pPr lvl="1"/>
            <a:r>
              <a:rPr lang="en-US" dirty="0"/>
              <a:t>Where people go for good service</a:t>
            </a:r>
          </a:p>
          <a:p>
            <a:pPr lvl="1"/>
            <a:r>
              <a:rPr lang="en-US" dirty="0"/>
              <a:t>Qualities of good service </a:t>
            </a:r>
          </a:p>
          <a:p>
            <a:pPr lvl="1"/>
            <a:r>
              <a:rPr lang="en-US" dirty="0"/>
              <a:t>Level of activity of demographics</a:t>
            </a:r>
          </a:p>
          <a:p>
            <a:r>
              <a:rPr lang="en-US" dirty="0"/>
              <a:t>Premium features</a:t>
            </a:r>
          </a:p>
          <a:p>
            <a:pPr lvl="1"/>
            <a:r>
              <a:rPr lang="en-US" dirty="0"/>
              <a:t>Customer rewards</a:t>
            </a:r>
          </a:p>
          <a:p>
            <a:pPr lvl="1"/>
            <a:r>
              <a:rPr lang="en-US" dirty="0"/>
              <a:t>Owner dashboards</a:t>
            </a:r>
          </a:p>
          <a:p>
            <a:pPr lvl="1"/>
            <a:r>
              <a:rPr lang="en-US" dirty="0"/>
              <a:t>Performance indicators</a:t>
            </a:r>
          </a:p>
        </p:txBody>
      </p:sp>
    </p:spTree>
    <p:extLst>
      <p:ext uri="{BB962C8B-B14F-4D97-AF65-F5344CB8AC3E}">
        <p14:creationId xmlns:p14="http://schemas.microsoft.com/office/powerpoint/2010/main" val="8807875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177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Kalimatxo Bartender Rating App</vt:lpstr>
      <vt:lpstr>MARKET NEED</vt:lpstr>
      <vt:lpstr>Target Market</vt:lpstr>
      <vt:lpstr>Appeal to market</vt:lpstr>
      <vt:lpstr>Profitability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Bartender Rating App</dc:title>
  <dc:creator>Hasan</dc:creator>
  <cp:lastModifiedBy>Hasan</cp:lastModifiedBy>
  <cp:revision>7</cp:revision>
  <dcterms:created xsi:type="dcterms:W3CDTF">2018-10-24T22:39:11Z</dcterms:created>
  <dcterms:modified xsi:type="dcterms:W3CDTF">2018-10-26T22:00:04Z</dcterms:modified>
</cp:coreProperties>
</file>