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6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7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3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B3FF23-D612-4A96-9AB6-81E8553DDAF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93075E-7F4D-4BD7-9D4A-F673920EE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1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3752-498E-4147-92B0-DAF1D032B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6C65B-984E-41BE-9BFE-D324CD604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Tyler Halterman</a:t>
            </a:r>
          </a:p>
        </p:txBody>
      </p:sp>
    </p:spTree>
    <p:extLst>
      <p:ext uri="{BB962C8B-B14F-4D97-AF65-F5344CB8AC3E}">
        <p14:creationId xmlns:p14="http://schemas.microsoft.com/office/powerpoint/2010/main" val="335495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905E-938B-428A-BAB2-E97AC856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58F30-56AA-4985-BA56-DB9A2B95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overall results for this project were as follows:</a:t>
            </a:r>
          </a:p>
          <a:p>
            <a:endParaRPr lang="en-US" dirty="0"/>
          </a:p>
          <a:p>
            <a:pPr lvl="1"/>
            <a:r>
              <a:rPr lang="en-US" dirty="0"/>
              <a:t>1. For the widest array of venues in an affordable housing market you would want to live in cluster 2 which composes most of downtown.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As a second option living by the INDY 500 track provides more shopping alternatives than cluster 2 but is also a bit more expensive.</a:t>
            </a:r>
          </a:p>
          <a:p>
            <a:pPr lvl="1"/>
            <a:r>
              <a:rPr lang="en-US" dirty="0"/>
              <a:t>3. Although the beats with higher crime rates do reside in cluster 2, it is worth noting that housing prices are far more affordable and there is a lot more to do overall.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4. The further one gets out into the country, a sharp decrease in venue selection is accompanied by rising housing costs due to the influence of suburbia.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FC31-9284-4EED-915C-325C30A0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973F-BCDB-4B17-A27C-FEFC4B62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learnt quite a bit from this course. As this was my first time taking any sort of real Data</a:t>
            </a:r>
          </a:p>
          <a:p>
            <a:r>
              <a:rPr lang="en-US" dirty="0"/>
              <a:t> Science course, I feel I will walk away with a greater toolset than I started. This will no doubt</a:t>
            </a:r>
          </a:p>
          <a:p>
            <a:r>
              <a:rPr lang="en-US" dirty="0"/>
              <a:t> help me in my career. Thanks for a great course!</a:t>
            </a:r>
          </a:p>
        </p:txBody>
      </p:sp>
    </p:spTree>
    <p:extLst>
      <p:ext uri="{BB962C8B-B14F-4D97-AF65-F5344CB8AC3E}">
        <p14:creationId xmlns:p14="http://schemas.microsoft.com/office/powerpoint/2010/main" val="105134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D85A-3AAE-421C-8751-791D74BB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3F44-C0A4-4900-B1F8-C76FFE25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Group Indianapolis Police Beats by crime data and housing costs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the k-cluster unsupervised machine learning methodology to cluster neighborhoods according to similar venues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Four Square's API to retrieve venue data within a 500m range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deductive reasoning to determine the best beat to live in within budget that is also safe</a:t>
            </a:r>
          </a:p>
        </p:txBody>
      </p:sp>
    </p:spTree>
    <p:extLst>
      <p:ext uri="{BB962C8B-B14F-4D97-AF65-F5344CB8AC3E}">
        <p14:creationId xmlns:p14="http://schemas.microsoft.com/office/powerpoint/2010/main" val="340163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FD8B-576B-44C9-BA1A-BA2EE634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286-E358-4590-91B4-E0EE35DB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the following Data Sets Obtained from:</a:t>
            </a:r>
          </a:p>
          <a:p>
            <a:endParaRPr lang="en-US" dirty="0"/>
          </a:p>
          <a:p>
            <a:pPr lvl="1"/>
            <a:r>
              <a:rPr lang="en-US" dirty="0"/>
              <a:t>Police Crime Map Data</a:t>
            </a:r>
          </a:p>
          <a:p>
            <a:pPr lvl="2"/>
            <a:r>
              <a:rPr lang="en-US" dirty="0"/>
              <a:t>IMPD Crime Base Dataset</a:t>
            </a:r>
          </a:p>
          <a:p>
            <a:pPr lvl="1"/>
            <a:r>
              <a:rPr lang="en-US" dirty="0"/>
              <a:t>Realtor House Values by Beat</a:t>
            </a:r>
          </a:p>
          <a:p>
            <a:pPr lvl="2"/>
            <a:r>
              <a:rPr lang="en-US" dirty="0"/>
              <a:t>Zillow, Best Places, Realtor</a:t>
            </a:r>
          </a:p>
          <a:p>
            <a:pPr lvl="1"/>
            <a:r>
              <a:rPr lang="en-US" dirty="0"/>
              <a:t>Venue Data</a:t>
            </a:r>
          </a:p>
          <a:p>
            <a:pPr lvl="2"/>
            <a:r>
              <a:rPr lang="en-US" dirty="0"/>
              <a:t>Four Square’s API</a:t>
            </a:r>
          </a:p>
          <a:p>
            <a:pPr lvl="1"/>
            <a:r>
              <a:rPr lang="en-US" dirty="0"/>
              <a:t>Latitude/Longitude </a:t>
            </a:r>
          </a:p>
          <a:p>
            <a:pPr lvl="2"/>
            <a:r>
              <a:rPr lang="en-US" dirty="0"/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281132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438F-EE16-4A4A-B9F3-875368B3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25F9-92DA-4A9D-9B86-50BC178D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Flow of the Project Consisted of the following Steps:</a:t>
            </a:r>
          </a:p>
          <a:p>
            <a:endParaRPr lang="en-US" dirty="0"/>
          </a:p>
          <a:p>
            <a:pPr lvl="1"/>
            <a:r>
              <a:rPr lang="en-US" dirty="0"/>
              <a:t>1. Import Libraries</a:t>
            </a:r>
          </a:p>
          <a:p>
            <a:pPr lvl="1"/>
            <a:r>
              <a:rPr lang="en-US" dirty="0"/>
              <a:t>2. Import Data Sets</a:t>
            </a:r>
          </a:p>
          <a:p>
            <a:pPr lvl="1"/>
            <a:r>
              <a:rPr lang="en-US" dirty="0"/>
              <a:t>3. Perform Data Cleaning and Convert to Data Frames</a:t>
            </a:r>
          </a:p>
          <a:p>
            <a:pPr lvl="1"/>
            <a:r>
              <a:rPr lang="en-US" dirty="0"/>
              <a:t>4. Plot Crime, Housing, and Beat Data</a:t>
            </a:r>
          </a:p>
          <a:p>
            <a:pPr lvl="1"/>
            <a:r>
              <a:rPr lang="en-US" dirty="0"/>
              <a:t>5. Retrieve Lat/Long Data from Google</a:t>
            </a:r>
          </a:p>
          <a:p>
            <a:pPr lvl="1"/>
            <a:r>
              <a:rPr lang="en-US" dirty="0"/>
              <a:t>6. Use Four Square’s API to Retrieve Venue Data</a:t>
            </a:r>
          </a:p>
          <a:p>
            <a:pPr lvl="1"/>
            <a:r>
              <a:rPr lang="en-US" dirty="0"/>
              <a:t>7. K-Clustering Unsupervised Machine Learning Algorithm to Analyze Beats</a:t>
            </a:r>
          </a:p>
        </p:txBody>
      </p:sp>
    </p:spTree>
    <p:extLst>
      <p:ext uri="{BB962C8B-B14F-4D97-AF65-F5344CB8AC3E}">
        <p14:creationId xmlns:p14="http://schemas.microsoft.com/office/powerpoint/2010/main" val="15324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905E-938B-428A-BAB2-E97AC856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Crimes per Beat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7E149E-C2AB-42C7-A713-DB3A84CE91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71" y="1846263"/>
            <a:ext cx="942318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43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905E-938B-428A-BAB2-E97AC856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Crimes by Category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746BEF-EE56-4F34-A232-24863D457E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4" y="1846263"/>
            <a:ext cx="989703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7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905E-938B-428A-BAB2-E97AC856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Housing Costs by Beat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3A5B41-8A13-45DF-A7D8-0C430E263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31" y="1846263"/>
            <a:ext cx="811386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25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905E-938B-428A-BAB2-E97AC856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Beat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58B47-8028-4E0B-8776-88260BC69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770" y="1846263"/>
            <a:ext cx="8278786" cy="4022725"/>
          </a:xfrm>
        </p:spPr>
      </p:pic>
    </p:spTree>
    <p:extLst>
      <p:ext uri="{BB962C8B-B14F-4D97-AF65-F5344CB8AC3E}">
        <p14:creationId xmlns:p14="http://schemas.microsoft.com/office/powerpoint/2010/main" val="299740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905E-938B-428A-BAB2-E97AC856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Beat Locations by Cluster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8229CA-DDDA-422F-A817-0EF6D18FE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538" y="2076450"/>
            <a:ext cx="6191250" cy="3562350"/>
          </a:xfrm>
        </p:spPr>
      </p:pic>
    </p:spTree>
    <p:extLst>
      <p:ext uri="{BB962C8B-B14F-4D97-AF65-F5344CB8AC3E}">
        <p14:creationId xmlns:p14="http://schemas.microsoft.com/office/powerpoint/2010/main" val="38562343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388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Data Science Capstone</vt:lpstr>
      <vt:lpstr>Introduction</vt:lpstr>
      <vt:lpstr>Data </vt:lpstr>
      <vt:lpstr>Methodology</vt:lpstr>
      <vt:lpstr>Results: Crimes per Beat</vt:lpstr>
      <vt:lpstr>Results: Crimes by Category</vt:lpstr>
      <vt:lpstr>Results: Housing Costs by Beat</vt:lpstr>
      <vt:lpstr>Results: Beat Locations</vt:lpstr>
      <vt:lpstr>Results: Beat Locations by Cluster</vt:lpstr>
      <vt:lpstr>Overall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Tyler Halterman</dc:creator>
  <cp:lastModifiedBy>Tyler Halterman</cp:lastModifiedBy>
  <cp:revision>4</cp:revision>
  <dcterms:created xsi:type="dcterms:W3CDTF">2020-08-03T11:51:04Z</dcterms:created>
  <dcterms:modified xsi:type="dcterms:W3CDTF">2020-08-03T12:22:27Z</dcterms:modified>
</cp:coreProperties>
</file>