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4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5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0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6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29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3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15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0EED-DA59-4E61-A7A0-699CE05AD6C9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EE99-7318-412E-AA1F-9B4C3CDB5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8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円/楕円 55"/>
          <p:cNvSpPr/>
          <p:nvPr/>
        </p:nvSpPr>
        <p:spPr>
          <a:xfrm>
            <a:off x="3439562" y="242317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096642" y="2590511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1981062" y="3069047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1043608" y="4221088"/>
            <a:ext cx="34563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043608" y="1484784"/>
            <a:ext cx="0" cy="2736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1774564" y="2590511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286732" y="3013661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479324"/>
              </p:ext>
            </p:extLst>
          </p:nvPr>
        </p:nvGraphicFramePr>
        <p:xfrm>
          <a:off x="1720937" y="3597139"/>
          <a:ext cx="3952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数式" r:id="rId3" imgW="164880" imgH="215640" progId="Equation.3">
                  <p:embed/>
                </p:oleObj>
              </mc:Choice>
              <mc:Fallback>
                <p:oleObj name="数式" r:id="rId3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937" y="3597139"/>
                        <a:ext cx="395287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89365"/>
              </p:ext>
            </p:extLst>
          </p:nvPr>
        </p:nvGraphicFramePr>
        <p:xfrm>
          <a:off x="1391760" y="2476558"/>
          <a:ext cx="393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数式" r:id="rId5" imgW="164880" imgH="215640" progId="Equation.3">
                  <p:embed/>
                </p:oleObj>
              </mc:Choice>
              <mc:Fallback>
                <p:oleObj name="数式" r:id="rId5" imgW="164880" imgH="215640" progId="Equation.3">
                  <p:embed/>
                  <p:pic>
                    <p:nvPicPr>
                      <p:cNvPr id="0" name="オブジェクト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60" y="2476558"/>
                        <a:ext cx="3937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オブジェクト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0643"/>
              </p:ext>
            </p:extLst>
          </p:nvPr>
        </p:nvGraphicFramePr>
        <p:xfrm>
          <a:off x="3286732" y="3301246"/>
          <a:ext cx="4238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数式" r:id="rId7" imgW="177480" imgH="215640" progId="Equation.3">
                  <p:embed/>
                </p:oleObj>
              </mc:Choice>
              <mc:Fallback>
                <p:oleObj name="数式" r:id="rId7" imgW="177480" imgH="215640" progId="Equation.3">
                  <p:embed/>
                  <p:pic>
                    <p:nvPicPr>
                      <p:cNvPr id="0" name="オブジェクト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732" y="3301246"/>
                        <a:ext cx="4238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矢印コネクタ 30"/>
          <p:cNvCxnSpPr/>
          <p:nvPr/>
        </p:nvCxnSpPr>
        <p:spPr>
          <a:xfrm flipV="1">
            <a:off x="1043608" y="3933056"/>
            <a:ext cx="64807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16200000" flipV="1">
            <a:off x="575556" y="3753036"/>
            <a:ext cx="64807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29140"/>
              </p:ext>
            </p:extLst>
          </p:nvPr>
        </p:nvGraphicFramePr>
        <p:xfrm>
          <a:off x="494705" y="3064086"/>
          <a:ext cx="4270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数式" r:id="rId9" imgW="177480" imgH="215640" progId="Equation.3">
                  <p:embed/>
                </p:oleObj>
              </mc:Choice>
              <mc:Fallback>
                <p:oleObj name="数式" r:id="rId9" imgW="177480" imgH="215640" progId="Equation.3">
                  <p:embed/>
                  <p:pic>
                    <p:nvPicPr>
                      <p:cNvPr id="0" name="オブジェクト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05" y="3064086"/>
                        <a:ext cx="4270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矢印コネクタ 38"/>
          <p:cNvCxnSpPr/>
          <p:nvPr/>
        </p:nvCxnSpPr>
        <p:spPr>
          <a:xfrm flipV="1">
            <a:off x="539552" y="2348880"/>
            <a:ext cx="3538265" cy="15725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3123160" y="1716822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オブジェクト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29288"/>
              </p:ext>
            </p:extLst>
          </p:nvPr>
        </p:nvGraphicFramePr>
        <p:xfrm>
          <a:off x="2665747" y="1486734"/>
          <a:ext cx="4238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数式" r:id="rId11" imgW="177480" imgH="228600" progId="Equation.3">
                  <p:embed/>
                </p:oleObj>
              </mc:Choice>
              <mc:Fallback>
                <p:oleObj name="数式" r:id="rId11" imgW="177480" imgH="228600" progId="Equation.3">
                  <p:embed/>
                  <p:pic>
                    <p:nvPicPr>
                      <p:cNvPr id="0" name="オブジェクト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747" y="1486734"/>
                        <a:ext cx="4238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矢印コネクタ 43"/>
          <p:cNvCxnSpPr/>
          <p:nvPr/>
        </p:nvCxnSpPr>
        <p:spPr>
          <a:xfrm flipH="1" flipV="1">
            <a:off x="1918581" y="2734527"/>
            <a:ext cx="216023" cy="4860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H="1" flipV="1">
            <a:off x="3240658" y="2734527"/>
            <a:ext cx="190091" cy="42770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 flipV="1">
            <a:off x="3267177" y="1860839"/>
            <a:ext cx="307587" cy="6920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オブジェクト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5699"/>
              </p:ext>
            </p:extLst>
          </p:nvPr>
        </p:nvGraphicFramePr>
        <p:xfrm>
          <a:off x="395536" y="3933056"/>
          <a:ext cx="334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数式" r:id="rId13" imgW="139680" imgH="215640" progId="Equation.3">
                  <p:embed/>
                </p:oleObj>
              </mc:Choice>
              <mc:Fallback>
                <p:oleObj name="数式" r:id="rId13" imgW="139680" imgH="215640" progId="Equation.3">
                  <p:embed/>
                  <p:pic>
                    <p:nvPicPr>
                      <p:cNvPr id="0" name="オブジェクト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33056"/>
                        <a:ext cx="334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線矢印コネクタ 59"/>
          <p:cNvCxnSpPr/>
          <p:nvPr/>
        </p:nvCxnSpPr>
        <p:spPr>
          <a:xfrm flipH="1" flipV="1">
            <a:off x="760529" y="3823965"/>
            <a:ext cx="192021" cy="43204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699095" y="4122407"/>
            <a:ext cx="567680" cy="2523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 noChangeAspect="1"/>
          </p:cNvCxnSpPr>
          <p:nvPr/>
        </p:nvCxnSpPr>
        <p:spPr>
          <a:xfrm flipV="1">
            <a:off x="822251" y="3137293"/>
            <a:ext cx="1260000" cy="55404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オブジェクト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25396"/>
              </p:ext>
            </p:extLst>
          </p:nvPr>
        </p:nvGraphicFramePr>
        <p:xfrm>
          <a:off x="1089025" y="2924175"/>
          <a:ext cx="457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数式" r:id="rId15" imgW="190440" imgH="215640" progId="Equation.3">
                  <p:embed/>
                </p:oleObj>
              </mc:Choice>
              <mc:Fallback>
                <p:oleObj name="数式" r:id="rId15" imgW="190440" imgH="215640" progId="Equation.3">
                  <p:embed/>
                  <p:pic>
                    <p:nvPicPr>
                      <p:cNvPr id="0" name="オブジェクト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924175"/>
                        <a:ext cx="457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直線矢印コネクタ 70"/>
          <p:cNvCxnSpPr>
            <a:cxnSpLocks noChangeAspect="1"/>
          </p:cNvCxnSpPr>
          <p:nvPr/>
        </p:nvCxnSpPr>
        <p:spPr>
          <a:xfrm flipV="1">
            <a:off x="952550" y="2935642"/>
            <a:ext cx="2370042" cy="1042153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オブジェクト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706474"/>
              </p:ext>
            </p:extLst>
          </p:nvPr>
        </p:nvGraphicFramePr>
        <p:xfrm>
          <a:off x="2254250" y="3213100"/>
          <a:ext cx="4873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数式" r:id="rId17" imgW="203040" imgH="215640" progId="Equation.3">
                  <p:embed/>
                </p:oleObj>
              </mc:Choice>
              <mc:Fallback>
                <p:oleObj name="数式" r:id="rId17" imgW="203040" imgH="215640" progId="Equation.3">
                  <p:embed/>
                  <p:pic>
                    <p:nvPicPr>
                      <p:cNvPr id="0" name="オブジェクト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213100"/>
                        <a:ext cx="4873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オブジェクト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65948"/>
              </p:ext>
            </p:extLst>
          </p:nvPr>
        </p:nvGraphicFramePr>
        <p:xfrm>
          <a:off x="4211960" y="2067446"/>
          <a:ext cx="2111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数式" r:id="rId19" imgW="88560" imgH="177480" progId="Equation.3">
                  <p:embed/>
                </p:oleObj>
              </mc:Choice>
              <mc:Fallback>
                <p:oleObj name="数式" r:id="rId19" imgW="88560" imgH="177480" progId="Equation.3">
                  <p:embed/>
                  <p:pic>
                    <p:nvPicPr>
                      <p:cNvPr id="0" name="オブジェクト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067446"/>
                        <a:ext cx="2111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875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Office ​​テーマ</vt:lpstr>
      <vt:lpstr>Microsoft 数式 3.0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haltaro</dc:creator>
  <cp:lastModifiedBy>haltaro</cp:lastModifiedBy>
  <cp:revision>7</cp:revision>
  <dcterms:created xsi:type="dcterms:W3CDTF">2017-12-08T11:52:52Z</dcterms:created>
  <dcterms:modified xsi:type="dcterms:W3CDTF">2017-12-08T12:14:01Z</dcterms:modified>
</cp:coreProperties>
</file>